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79483"/>
  </p:normalViewPr>
  <p:slideViewPr>
    <p:cSldViewPr>
      <p:cViewPr varScale="1">
        <p:scale>
          <a:sx n="54" d="100"/>
          <a:sy n="54" d="100"/>
        </p:scale>
        <p:origin x="1504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0C8D9-FE88-804D-A6F3-022597F87251}" type="datetimeFigureOut">
              <a:rPr lang="en-DK" smtClean="0"/>
              <a:t>2/10/25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B19B5-F67A-3A42-8D2B-9F0A137B43A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4751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Formålet med dette tema er at forberede lærlingen på hverdagen i oplæringsperioden og det, der kommer efter første arbejdsdag.</a:t>
            </a:r>
          </a:p>
          <a:p>
            <a:r>
              <a:rPr lang="da-DK" dirty="0"/>
              <a:t>Det handler om trivsel, fordi trivsel har betydning for, om vi gennemfører uddannelsen.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B19B5-F67A-3A42-8D2B-9F0A137B43A9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943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Tal om og giv eksempler på fysisk, psykisk og social trivsel og mistrivsel. Nævn at de tre områder påvirker hinanden og ikke altid kan adskilles. Fx kan man få ondt i maven af for mange negative tanker. </a:t>
            </a:r>
          </a:p>
          <a:p>
            <a:pPr marL="0" indent="0">
              <a:buFont typeface="+mj-lt"/>
              <a:buNone/>
            </a:pPr>
            <a:endParaRPr lang="da-DK" dirty="0"/>
          </a:p>
          <a:p>
            <a:pPr marL="0" indent="0">
              <a:buFont typeface="+mj-lt"/>
              <a:buNone/>
            </a:pPr>
            <a:r>
              <a:rPr lang="da-DK" dirty="0"/>
              <a:t>Fysisk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Jeg trives, når jeg er rask og i god form.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Jeg mistrives, når jeg er syg eller har ondt i maven, fordi jeg er i konflikt med nogen.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Psykisk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Jeg trives, når jeg glæder mig til og har en positiv forventning om arbejdsdagen i morgen.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Jeg mistrives, når negative tanker kører i ring – Hvad betyder den feedback, jeg fik i går? Mon jeg løste opgaven godt nok?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Socialt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Jeg trives når teamet arbejder godt sammen og jeg føler, jeg kan bidrage med noget til teamet.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Jeg mistrives, når kollegerne ikke tager mig med til frokost. Så føler jeg mig alene og udenfor fællesskabet.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/>
              <a:t>Det er chefens ansvar, at der er god trivsel på jobbet.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B19B5-F67A-3A42-8D2B-9F0A137B43A9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8138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Begyndende mistrivsel - når noget graver!</a:t>
            </a:r>
            <a:endParaRPr lang="da-DK" dirty="0"/>
          </a:p>
          <a:p>
            <a:r>
              <a:rPr lang="da-DK" dirty="0"/>
              <a:t>Charlotte Gosvig siger ”det vi ikke ved, kan vi ikke gøre noget ved”. Hun anbefaler lærlingene at gå til chefen, hvis noget trykker.</a:t>
            </a:r>
          </a:p>
          <a:p>
            <a:r>
              <a:rPr lang="da-DK" dirty="0"/>
              <a:t>Kommunikation er et nøgleord!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B19B5-F67A-3A42-8D2B-9F0A137B43A9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8149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Følgende er en model, man kan læne sig op ad, hvis man synes, det er svært at gå til chefen, når der er noget, der nager en.</a:t>
            </a:r>
          </a:p>
          <a:p>
            <a:r>
              <a:rPr lang="da-DK" dirty="0"/>
              <a:t>Kommunikationsmåden bygger på </a:t>
            </a:r>
            <a:r>
              <a:rPr lang="da-DK" b="0" i="0" dirty="0">
                <a:solidFill>
                  <a:srgbClr val="201F1F"/>
                </a:solidFill>
                <a:effectLst/>
                <a:latin typeface="Open Sans" panose="020F0502020204030204" pitchFamily="34" charset="0"/>
              </a:rPr>
              <a:t>IVK, som står for </a:t>
            </a:r>
            <a:r>
              <a:rPr lang="da-DK" b="0" i="0" dirty="0" err="1">
                <a:solidFill>
                  <a:srgbClr val="201F1F"/>
                </a:solidFill>
                <a:effectLst/>
                <a:latin typeface="Open Sans" panose="020F0502020204030204" pitchFamily="34" charset="0"/>
              </a:rPr>
              <a:t>ikke-voldelige</a:t>
            </a:r>
            <a:r>
              <a:rPr lang="da-DK" b="0" i="0" dirty="0">
                <a:solidFill>
                  <a:srgbClr val="201F1F"/>
                </a:solidFill>
                <a:effectLst/>
                <a:latin typeface="Open Sans" panose="020F0502020204030204" pitchFamily="34" charset="0"/>
              </a:rPr>
              <a:t> kommunikation (også kaldet girafsprog). </a:t>
            </a:r>
          </a:p>
          <a:p>
            <a:r>
              <a:rPr lang="da-DK" b="0" i="0" dirty="0">
                <a:solidFill>
                  <a:srgbClr val="201F1F"/>
                </a:solidFill>
                <a:effectLst/>
                <a:latin typeface="Open Sans" panose="020F0502020204030204" pitchFamily="34" charset="0"/>
              </a:rPr>
              <a:t>Metoden er skabt af Marshall B. Rosenberg - </a:t>
            </a:r>
            <a:r>
              <a:rPr lang="da-DK" b="0" i="0" dirty="0">
                <a:solidFill>
                  <a:srgbClr val="808285"/>
                </a:solidFill>
                <a:effectLst/>
                <a:latin typeface="ApercuPro"/>
              </a:rPr>
              <a:t>amerikansk psykolog, forfatter og grundlægger af Center for </a:t>
            </a:r>
            <a:r>
              <a:rPr lang="da-DK" b="0" i="0" dirty="0" err="1">
                <a:solidFill>
                  <a:srgbClr val="808285"/>
                </a:solidFill>
                <a:effectLst/>
                <a:latin typeface="ApercuPro"/>
              </a:rPr>
              <a:t>Nonviolent</a:t>
            </a:r>
            <a:r>
              <a:rPr lang="da-DK" b="0" i="0" dirty="0">
                <a:solidFill>
                  <a:srgbClr val="808285"/>
                </a:solidFill>
                <a:effectLst/>
                <a:latin typeface="ApercuPro"/>
              </a:rPr>
              <a:t> </a:t>
            </a:r>
            <a:r>
              <a:rPr lang="da-DK" b="0" i="0" dirty="0" err="1">
                <a:solidFill>
                  <a:srgbClr val="808285"/>
                </a:solidFill>
                <a:effectLst/>
                <a:latin typeface="ApercuPro"/>
              </a:rPr>
              <a:t>Communication</a:t>
            </a:r>
            <a:r>
              <a:rPr lang="da-DK" b="0" i="0" dirty="0">
                <a:solidFill>
                  <a:srgbClr val="808285"/>
                </a:solidFill>
                <a:effectLst/>
                <a:latin typeface="ApercuPro"/>
              </a:rPr>
              <a:t>. Han var internationalt anerkendt for sit arbejde og vandt en række forskellige priser. Hans bog: </a:t>
            </a:r>
            <a:r>
              <a:rPr lang="da-DK" b="0" i="1" dirty="0">
                <a:solidFill>
                  <a:srgbClr val="808285"/>
                </a:solidFill>
                <a:effectLst/>
                <a:latin typeface="ApercuPro"/>
              </a:rPr>
              <a:t>Ikkevoldelig kommunikation</a:t>
            </a:r>
            <a:r>
              <a:rPr lang="da-DK" b="0" i="0" dirty="0">
                <a:solidFill>
                  <a:srgbClr val="808285"/>
                </a:solidFill>
                <a:effectLst/>
                <a:latin typeface="ApercuPro"/>
              </a:rPr>
              <a:t> er solgt i over en million eksemplarer og oversat til over 30 forskellige sprog.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B19B5-F67A-3A42-8D2B-9F0A137B43A9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7608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Punkt 1-3: Det er godt at tage udgangspunkt i sig selv – fordi konkrete oplevelser og følelser ikke kan diskuteres!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Punkt 4 kan derimod diskuteres/forhandles. 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Tal om fordele/ulemper ved at være åben for muligheder eller satse på en bestemt løsning - det er ikke sikkert, chefen kan opfylde det specifikke ønske, men måske et alternativ.</a:t>
            </a:r>
          </a:p>
          <a:p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Forslag til aktivitet: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 eleverne kopiarket: Jonas mistrives på jobbet. 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Sæt eleverne sammen i grupper af 3-4 elever. 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Eleverne læse casen om Jonas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Eleverne skal komme med et forslag til, hvordan Jonas kan fortælle chefen om sin mistrivsel og ønske om en forandring. 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Grupperne læser på skift deres forslag højt – evaluer på, om eleverne er faktuelle, konkrete og konstruktive </a:t>
            </a:r>
            <a:endParaRPr lang="da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B19B5-F67A-3A42-8D2B-9F0A137B43A9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4986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Forslag til aktivitet: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Giv eleverne kopiarket: Sofie er ked af den feedback, hun får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Sæt eleverne sammen i grupper af 3-4 elever. 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Eleverne læse casen om Sofie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Eleverne skal komme med et forslag til, hvordan Sofie kan tale med sin oplæringsvejleder – hvordan skal hun formulere sig om sit feedback-ønske?</a:t>
            </a:r>
          </a:p>
          <a:p>
            <a:pPr marL="228600" indent="-228600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Grupperne læser på skift deres forslag højt – evaluer på, om eleverne er faktuelle, konkrete og konstruktive 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B19B5-F67A-3A42-8D2B-9F0A137B43A9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8083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Nævn hvor lærlingene kan hente hjælp, hvis de ikke selv kan løse en konflikt.</a:t>
            </a:r>
          </a:p>
          <a:p>
            <a:pPr marL="0" indent="0">
              <a:buFont typeface="+mj-lt"/>
              <a:buNone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Henvis også til temaet og podcasten: </a:t>
            </a:r>
            <a:r>
              <a:rPr lang="da-DK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Hvis der opstår en konflikt.</a:t>
            </a:r>
            <a:endParaRPr lang="da-DK" i="1" dirty="0"/>
          </a:p>
          <a:p>
            <a:endParaRPr lang="da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B19B5-F67A-3A42-8D2B-9F0A137B43A9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03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 sociale liv på arbejdspladsen er vigtigt for trivslen.</a:t>
            </a: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Hvordan kan man starte en samtale med sine kolleger - også når man ikke synes, man har noget til fælles med dem?</a:t>
            </a:r>
            <a:endParaRPr lang="da-DK" sz="1800" b="0" dirty="0">
              <a:effectLst/>
            </a:endParaRPr>
          </a:p>
          <a:p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Spørgsmål er gode til at starte en samtale, men der er forskel på spørgsmål: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Lukkede spørgsmål er dem, du besvarer med ja, nej eller et kort præcist svar.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Åbne spørgsmål er dem, du ikke kan besvare med et ja, nej eller et kort præcist svar.</a:t>
            </a:r>
          </a:p>
          <a:p>
            <a:pPr rtl="0"/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Vurder om spørgsmålene er åbne eller lukkede (se facit neden for). </a:t>
            </a: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Hvad kendetegner de åbne spørgsmål? (ofte </a:t>
            </a:r>
            <a:r>
              <a:rPr lang="da-DK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</a:t>
            </a: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-spørgsmål)</a:t>
            </a:r>
          </a:p>
          <a:p>
            <a:pPr rtl="0"/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Tal om, hvordan de lukkede spørgsmål kan omformuleres til åbne spørgsmål (se neden for)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indent="-342900" rtl="0" fontAlgn="base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Var der meget trafik på vej til arbejde? (lukket spørgsmål) – omformuleret til åbent spørgsmål: Hvordan var trafikken i morges?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Er du glad for at arbejde her</a:t>
            </a: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(lukket spørgsmål) – omformuleret til åbent spørgsmål: Hvad kan du godt lide ved at arbejde her?</a:t>
            </a:r>
          </a:p>
          <a:p>
            <a:pPr marL="342900" indent="-342900" rtl="0" fontAlgn="base">
              <a:buFont typeface="+mj-lt"/>
              <a:buAutoNum type="arabicPeriod"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Hvad skal du lave i weekenden? (åbent spørgsmål)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Hvordan fik du jobbet her i virksomheden? (åbent spørgsmål)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Spiller du fodbold?? (lukket spørgsmål) – omformuleret til åbent spørgsmål: Hvad laver du, når du ikke er på arbejde?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Hvad skal vi lave ude ved kunden</a:t>
            </a:r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 (åbent spørgsmål)</a:t>
            </a:r>
          </a:p>
          <a:p>
            <a:pPr rtl="0"/>
            <a:endParaRPr lang="da-DK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da-DK" dirty="0"/>
            </a:br>
            <a:endParaRPr lang="da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B19B5-F67A-3A42-8D2B-9F0A137B43A9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2837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Kort opsamling og tid til spørgsmål.</a:t>
            </a:r>
          </a:p>
          <a:p>
            <a:r>
              <a:rPr lang="da-DK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Henvis i øvrigt til gode råd i podcast og handout (Hvad kan du ellers gøre for den gode trivsel).</a:t>
            </a:r>
            <a:endParaRPr lang="da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B19B5-F67A-3A42-8D2B-9F0A137B43A9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3407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tx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114875"/>
            <a:ext cx="20104100" cy="1193800"/>
          </a:xfrm>
          <a:custGeom>
            <a:avLst/>
            <a:gdLst/>
            <a:ahLst/>
            <a:cxnLst/>
            <a:rect l="l" t="t" r="r" b="b"/>
            <a:pathLst>
              <a:path w="20104100" h="1193800">
                <a:moveTo>
                  <a:pt x="20104099" y="0"/>
                </a:moveTo>
                <a:lnTo>
                  <a:pt x="0" y="0"/>
                </a:lnTo>
                <a:lnTo>
                  <a:pt x="0" y="1193680"/>
                </a:lnTo>
                <a:lnTo>
                  <a:pt x="20104099" y="1193680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373" y="10378291"/>
            <a:ext cx="2570665" cy="57558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4135684" y="10390168"/>
            <a:ext cx="1620520" cy="638175"/>
          </a:xfrm>
          <a:custGeom>
            <a:avLst/>
            <a:gdLst/>
            <a:ahLst/>
            <a:cxnLst/>
            <a:rect l="l" t="t" r="r" b="b"/>
            <a:pathLst>
              <a:path w="1620519" h="638175">
                <a:moveTo>
                  <a:pt x="418858" y="57988"/>
                </a:moveTo>
                <a:lnTo>
                  <a:pt x="414299" y="35407"/>
                </a:lnTo>
                <a:lnTo>
                  <a:pt x="401878" y="16979"/>
                </a:lnTo>
                <a:lnTo>
                  <a:pt x="383451" y="4546"/>
                </a:lnTo>
                <a:lnTo>
                  <a:pt x="360883" y="0"/>
                </a:lnTo>
                <a:lnTo>
                  <a:pt x="57988" y="0"/>
                </a:lnTo>
                <a:lnTo>
                  <a:pt x="35420" y="4546"/>
                </a:lnTo>
                <a:lnTo>
                  <a:pt x="16992" y="16979"/>
                </a:lnTo>
                <a:lnTo>
                  <a:pt x="4559" y="35407"/>
                </a:lnTo>
                <a:lnTo>
                  <a:pt x="0" y="57988"/>
                </a:lnTo>
                <a:lnTo>
                  <a:pt x="21653" y="579856"/>
                </a:lnTo>
                <a:lnTo>
                  <a:pt x="25793" y="602424"/>
                </a:lnTo>
                <a:lnTo>
                  <a:pt x="37058" y="620852"/>
                </a:lnTo>
                <a:lnTo>
                  <a:pt x="53771" y="633285"/>
                </a:lnTo>
                <a:lnTo>
                  <a:pt x="74231" y="637844"/>
                </a:lnTo>
                <a:lnTo>
                  <a:pt x="344639" y="637844"/>
                </a:lnTo>
                <a:lnTo>
                  <a:pt x="381812" y="620852"/>
                </a:lnTo>
                <a:lnTo>
                  <a:pt x="397217" y="579856"/>
                </a:lnTo>
                <a:lnTo>
                  <a:pt x="418858" y="57988"/>
                </a:lnTo>
                <a:close/>
              </a:path>
              <a:path w="1620519" h="638175">
                <a:moveTo>
                  <a:pt x="767689" y="425945"/>
                </a:moveTo>
                <a:lnTo>
                  <a:pt x="765733" y="414655"/>
                </a:lnTo>
                <a:lnTo>
                  <a:pt x="760222" y="405904"/>
                </a:lnTo>
                <a:lnTo>
                  <a:pt x="751649" y="400265"/>
                </a:lnTo>
                <a:lnTo>
                  <a:pt x="740422" y="398233"/>
                </a:lnTo>
                <a:lnTo>
                  <a:pt x="661885" y="398233"/>
                </a:lnTo>
                <a:lnTo>
                  <a:pt x="652246" y="400265"/>
                </a:lnTo>
                <a:lnTo>
                  <a:pt x="644347" y="405752"/>
                </a:lnTo>
                <a:lnTo>
                  <a:pt x="639000" y="413791"/>
                </a:lnTo>
                <a:lnTo>
                  <a:pt x="637032" y="423481"/>
                </a:lnTo>
                <a:lnTo>
                  <a:pt x="639000" y="433057"/>
                </a:lnTo>
                <a:lnTo>
                  <a:pt x="644347" y="440829"/>
                </a:lnTo>
                <a:lnTo>
                  <a:pt x="652246" y="446036"/>
                </a:lnTo>
                <a:lnTo>
                  <a:pt x="661885" y="447941"/>
                </a:lnTo>
                <a:lnTo>
                  <a:pt x="710793" y="447941"/>
                </a:lnTo>
                <a:lnTo>
                  <a:pt x="710793" y="480009"/>
                </a:lnTo>
                <a:lnTo>
                  <a:pt x="700951" y="487438"/>
                </a:lnTo>
                <a:lnTo>
                  <a:pt x="687895" y="493991"/>
                </a:lnTo>
                <a:lnTo>
                  <a:pt x="672071" y="498665"/>
                </a:lnTo>
                <a:lnTo>
                  <a:pt x="653872" y="500456"/>
                </a:lnTo>
                <a:lnTo>
                  <a:pt x="620318" y="493839"/>
                </a:lnTo>
                <a:lnTo>
                  <a:pt x="593801" y="475500"/>
                </a:lnTo>
                <a:lnTo>
                  <a:pt x="576364" y="447700"/>
                </a:lnTo>
                <a:lnTo>
                  <a:pt x="570103" y="412699"/>
                </a:lnTo>
                <a:lnTo>
                  <a:pt x="576364" y="377634"/>
                </a:lnTo>
                <a:lnTo>
                  <a:pt x="593801" y="349821"/>
                </a:lnTo>
                <a:lnTo>
                  <a:pt x="620318" y="331482"/>
                </a:lnTo>
                <a:lnTo>
                  <a:pt x="653872" y="324866"/>
                </a:lnTo>
                <a:lnTo>
                  <a:pt x="669201" y="326453"/>
                </a:lnTo>
                <a:lnTo>
                  <a:pt x="683209" y="330949"/>
                </a:lnTo>
                <a:lnTo>
                  <a:pt x="695782" y="337934"/>
                </a:lnTo>
                <a:lnTo>
                  <a:pt x="706818" y="346964"/>
                </a:lnTo>
                <a:lnTo>
                  <a:pt x="711733" y="351802"/>
                </a:lnTo>
                <a:lnTo>
                  <a:pt x="718426" y="354558"/>
                </a:lnTo>
                <a:lnTo>
                  <a:pt x="725297" y="354558"/>
                </a:lnTo>
                <a:lnTo>
                  <a:pt x="735596" y="352488"/>
                </a:lnTo>
                <a:lnTo>
                  <a:pt x="743991" y="346811"/>
                </a:lnTo>
                <a:lnTo>
                  <a:pt x="749655" y="338404"/>
                </a:lnTo>
                <a:lnTo>
                  <a:pt x="751713" y="328117"/>
                </a:lnTo>
                <a:lnTo>
                  <a:pt x="751713" y="324866"/>
                </a:lnTo>
                <a:lnTo>
                  <a:pt x="751713" y="320103"/>
                </a:lnTo>
                <a:lnTo>
                  <a:pt x="705218" y="283718"/>
                </a:lnTo>
                <a:lnTo>
                  <a:pt x="653910" y="274396"/>
                </a:lnTo>
                <a:lnTo>
                  <a:pt x="609092" y="280657"/>
                </a:lnTo>
                <a:lnTo>
                  <a:pt x="570052" y="298716"/>
                </a:lnTo>
                <a:lnTo>
                  <a:pt x="539191" y="327469"/>
                </a:lnTo>
                <a:lnTo>
                  <a:pt x="518909" y="365836"/>
                </a:lnTo>
                <a:lnTo>
                  <a:pt x="511606" y="412699"/>
                </a:lnTo>
                <a:lnTo>
                  <a:pt x="518909" y="459447"/>
                </a:lnTo>
                <a:lnTo>
                  <a:pt x="539191" y="497878"/>
                </a:lnTo>
                <a:lnTo>
                  <a:pt x="570052" y="526808"/>
                </a:lnTo>
                <a:lnTo>
                  <a:pt x="609092" y="545045"/>
                </a:lnTo>
                <a:lnTo>
                  <a:pt x="653910" y="551395"/>
                </a:lnTo>
                <a:lnTo>
                  <a:pt x="682536" y="548919"/>
                </a:lnTo>
                <a:lnTo>
                  <a:pt x="731558" y="530758"/>
                </a:lnTo>
                <a:lnTo>
                  <a:pt x="763955" y="500456"/>
                </a:lnTo>
                <a:lnTo>
                  <a:pt x="767676" y="480009"/>
                </a:lnTo>
                <a:lnTo>
                  <a:pt x="767689" y="425945"/>
                </a:lnTo>
                <a:close/>
              </a:path>
              <a:path w="1620519" h="638175">
                <a:moveTo>
                  <a:pt x="985735" y="520992"/>
                </a:moveTo>
                <a:lnTo>
                  <a:pt x="983703" y="511365"/>
                </a:lnTo>
                <a:lnTo>
                  <a:pt x="978255" y="503466"/>
                </a:lnTo>
                <a:lnTo>
                  <a:pt x="970330" y="498119"/>
                </a:lnTo>
                <a:lnTo>
                  <a:pt x="960869" y="496150"/>
                </a:lnTo>
                <a:lnTo>
                  <a:pt x="869873" y="496150"/>
                </a:lnTo>
                <a:lnTo>
                  <a:pt x="869873" y="304546"/>
                </a:lnTo>
                <a:lnTo>
                  <a:pt x="867689" y="293497"/>
                </a:lnTo>
                <a:lnTo>
                  <a:pt x="861695" y="284454"/>
                </a:lnTo>
                <a:lnTo>
                  <a:pt x="852792" y="278333"/>
                </a:lnTo>
                <a:lnTo>
                  <a:pt x="841806" y="276085"/>
                </a:lnTo>
                <a:lnTo>
                  <a:pt x="830529" y="278333"/>
                </a:lnTo>
                <a:lnTo>
                  <a:pt x="821359" y="284454"/>
                </a:lnTo>
                <a:lnTo>
                  <a:pt x="815200" y="293497"/>
                </a:lnTo>
                <a:lnTo>
                  <a:pt x="812952" y="304546"/>
                </a:lnTo>
                <a:lnTo>
                  <a:pt x="812952" y="515797"/>
                </a:lnTo>
                <a:lnTo>
                  <a:pt x="814946" y="528840"/>
                </a:lnTo>
                <a:lnTo>
                  <a:pt x="820762" y="538391"/>
                </a:lnTo>
                <a:lnTo>
                  <a:pt x="830364" y="544283"/>
                </a:lnTo>
                <a:lnTo>
                  <a:pt x="843013" y="546252"/>
                </a:lnTo>
                <a:lnTo>
                  <a:pt x="960869" y="546252"/>
                </a:lnTo>
                <a:lnTo>
                  <a:pt x="970330" y="544283"/>
                </a:lnTo>
                <a:lnTo>
                  <a:pt x="978255" y="538886"/>
                </a:lnTo>
                <a:lnTo>
                  <a:pt x="983703" y="530872"/>
                </a:lnTo>
                <a:lnTo>
                  <a:pt x="985735" y="520992"/>
                </a:lnTo>
                <a:close/>
              </a:path>
              <a:path w="1620519" h="638175">
                <a:moveTo>
                  <a:pt x="1224661" y="465239"/>
                </a:moveTo>
                <a:lnTo>
                  <a:pt x="1215212" y="428726"/>
                </a:lnTo>
                <a:lnTo>
                  <a:pt x="1191094" y="405460"/>
                </a:lnTo>
                <a:lnTo>
                  <a:pt x="1158709" y="391452"/>
                </a:lnTo>
                <a:lnTo>
                  <a:pt x="1103096" y="377329"/>
                </a:lnTo>
                <a:lnTo>
                  <a:pt x="1086218" y="371284"/>
                </a:lnTo>
                <a:lnTo>
                  <a:pt x="1075118" y="363207"/>
                </a:lnTo>
                <a:lnTo>
                  <a:pt x="1071130" y="351802"/>
                </a:lnTo>
                <a:lnTo>
                  <a:pt x="1073721" y="340779"/>
                </a:lnTo>
                <a:lnTo>
                  <a:pt x="1081659" y="332155"/>
                </a:lnTo>
                <a:lnTo>
                  <a:pt x="1095146" y="326542"/>
                </a:lnTo>
                <a:lnTo>
                  <a:pt x="1114425" y="324535"/>
                </a:lnTo>
                <a:lnTo>
                  <a:pt x="1128890" y="325602"/>
                </a:lnTo>
                <a:lnTo>
                  <a:pt x="1143927" y="328803"/>
                </a:lnTo>
                <a:lnTo>
                  <a:pt x="1159344" y="334175"/>
                </a:lnTo>
                <a:lnTo>
                  <a:pt x="1174965" y="341782"/>
                </a:lnTo>
                <a:lnTo>
                  <a:pt x="1178560" y="344182"/>
                </a:lnTo>
                <a:lnTo>
                  <a:pt x="1183373" y="345782"/>
                </a:lnTo>
                <a:lnTo>
                  <a:pt x="1214640" y="319328"/>
                </a:lnTo>
                <a:lnTo>
                  <a:pt x="1213650" y="312331"/>
                </a:lnTo>
                <a:lnTo>
                  <a:pt x="1181912" y="287185"/>
                </a:lnTo>
                <a:lnTo>
                  <a:pt x="1140663" y="276199"/>
                </a:lnTo>
                <a:lnTo>
                  <a:pt x="1118438" y="274840"/>
                </a:lnTo>
                <a:lnTo>
                  <a:pt x="1073721" y="281165"/>
                </a:lnTo>
                <a:lnTo>
                  <a:pt x="1040612" y="298424"/>
                </a:lnTo>
                <a:lnTo>
                  <a:pt x="1020064" y="324027"/>
                </a:lnTo>
                <a:lnTo>
                  <a:pt x="1013002" y="355409"/>
                </a:lnTo>
                <a:lnTo>
                  <a:pt x="1022464" y="391972"/>
                </a:lnTo>
                <a:lnTo>
                  <a:pt x="1046530" y="414934"/>
                </a:lnTo>
                <a:lnTo>
                  <a:pt x="1078788" y="428586"/>
                </a:lnTo>
                <a:lnTo>
                  <a:pt x="1134300" y="442734"/>
                </a:lnTo>
                <a:lnTo>
                  <a:pt x="1151458" y="449402"/>
                </a:lnTo>
                <a:lnTo>
                  <a:pt x="1162824" y="458482"/>
                </a:lnTo>
                <a:lnTo>
                  <a:pt x="1166939" y="471246"/>
                </a:lnTo>
                <a:lnTo>
                  <a:pt x="1164069" y="482371"/>
                </a:lnTo>
                <a:lnTo>
                  <a:pt x="1155407" y="491998"/>
                </a:lnTo>
                <a:lnTo>
                  <a:pt x="1140891" y="498767"/>
                </a:lnTo>
                <a:lnTo>
                  <a:pt x="1120432" y="501319"/>
                </a:lnTo>
                <a:lnTo>
                  <a:pt x="1101178" y="499808"/>
                </a:lnTo>
                <a:lnTo>
                  <a:pt x="1083614" y="495503"/>
                </a:lnTo>
                <a:lnTo>
                  <a:pt x="1067612" y="488797"/>
                </a:lnTo>
                <a:lnTo>
                  <a:pt x="1053084" y="480072"/>
                </a:lnTo>
                <a:lnTo>
                  <a:pt x="1048677" y="476872"/>
                </a:lnTo>
                <a:lnTo>
                  <a:pt x="1043482" y="475259"/>
                </a:lnTo>
                <a:lnTo>
                  <a:pt x="1037869" y="475259"/>
                </a:lnTo>
                <a:lnTo>
                  <a:pt x="1027645" y="477367"/>
                </a:lnTo>
                <a:lnTo>
                  <a:pt x="1019225" y="483133"/>
                </a:lnTo>
                <a:lnTo>
                  <a:pt x="1013510" y="491667"/>
                </a:lnTo>
                <a:lnTo>
                  <a:pt x="1011402" y="502119"/>
                </a:lnTo>
                <a:lnTo>
                  <a:pt x="1011402" y="511340"/>
                </a:lnTo>
                <a:lnTo>
                  <a:pt x="1042771" y="535470"/>
                </a:lnTo>
                <a:lnTo>
                  <a:pt x="1089710" y="549198"/>
                </a:lnTo>
                <a:lnTo>
                  <a:pt x="1117625" y="551027"/>
                </a:lnTo>
                <a:lnTo>
                  <a:pt x="1164793" y="544499"/>
                </a:lnTo>
                <a:lnTo>
                  <a:pt x="1198206" y="526465"/>
                </a:lnTo>
                <a:lnTo>
                  <a:pt x="1216583" y="501319"/>
                </a:lnTo>
                <a:lnTo>
                  <a:pt x="1218082" y="499275"/>
                </a:lnTo>
                <a:lnTo>
                  <a:pt x="1224661" y="465239"/>
                </a:lnTo>
                <a:close/>
              </a:path>
              <a:path w="1620519" h="638175">
                <a:moveTo>
                  <a:pt x="1355255" y="449173"/>
                </a:moveTo>
                <a:lnTo>
                  <a:pt x="1353515" y="440728"/>
                </a:lnTo>
                <a:lnTo>
                  <a:pt x="1348790" y="433844"/>
                </a:lnTo>
                <a:lnTo>
                  <a:pt x="1341894" y="429221"/>
                </a:lnTo>
                <a:lnTo>
                  <a:pt x="1333601" y="427520"/>
                </a:lnTo>
                <a:lnTo>
                  <a:pt x="1274292" y="427520"/>
                </a:lnTo>
                <a:lnTo>
                  <a:pt x="1265986" y="429221"/>
                </a:lnTo>
                <a:lnTo>
                  <a:pt x="1259090" y="433844"/>
                </a:lnTo>
                <a:lnTo>
                  <a:pt x="1254379" y="440728"/>
                </a:lnTo>
                <a:lnTo>
                  <a:pt x="1252626" y="449173"/>
                </a:lnTo>
                <a:lnTo>
                  <a:pt x="1254379" y="457631"/>
                </a:lnTo>
                <a:lnTo>
                  <a:pt x="1259103" y="464515"/>
                </a:lnTo>
                <a:lnTo>
                  <a:pt x="1265999" y="469138"/>
                </a:lnTo>
                <a:lnTo>
                  <a:pt x="1274292" y="470827"/>
                </a:lnTo>
                <a:lnTo>
                  <a:pt x="1333601" y="470827"/>
                </a:lnTo>
                <a:lnTo>
                  <a:pt x="1341882" y="469138"/>
                </a:lnTo>
                <a:lnTo>
                  <a:pt x="1348790" y="464515"/>
                </a:lnTo>
                <a:lnTo>
                  <a:pt x="1353502" y="457631"/>
                </a:lnTo>
                <a:lnTo>
                  <a:pt x="1355255" y="449173"/>
                </a:lnTo>
                <a:close/>
              </a:path>
              <a:path w="1620519" h="638175">
                <a:moveTo>
                  <a:pt x="1619961" y="516496"/>
                </a:moveTo>
                <a:lnTo>
                  <a:pt x="1618754" y="512876"/>
                </a:lnTo>
                <a:lnTo>
                  <a:pt x="1617560" y="510070"/>
                </a:lnTo>
                <a:lnTo>
                  <a:pt x="1613077" y="498411"/>
                </a:lnTo>
                <a:lnTo>
                  <a:pt x="1594116" y="449148"/>
                </a:lnTo>
                <a:lnTo>
                  <a:pt x="1547507" y="328079"/>
                </a:lnTo>
                <a:lnTo>
                  <a:pt x="1539786" y="308038"/>
                </a:lnTo>
                <a:lnTo>
                  <a:pt x="1535379" y="300304"/>
                </a:lnTo>
                <a:lnTo>
                  <a:pt x="1535379" y="449148"/>
                </a:lnTo>
                <a:lnTo>
                  <a:pt x="1450390" y="449148"/>
                </a:lnTo>
                <a:lnTo>
                  <a:pt x="1492885" y="328079"/>
                </a:lnTo>
                <a:lnTo>
                  <a:pt x="1535379" y="449148"/>
                </a:lnTo>
                <a:lnTo>
                  <a:pt x="1535379" y="300304"/>
                </a:lnTo>
                <a:lnTo>
                  <a:pt x="1532407" y="295084"/>
                </a:lnTo>
                <a:lnTo>
                  <a:pt x="1521599" y="284937"/>
                </a:lnTo>
                <a:lnTo>
                  <a:pt x="1508163" y="278333"/>
                </a:lnTo>
                <a:lnTo>
                  <a:pt x="1492885" y="275971"/>
                </a:lnTo>
                <a:lnTo>
                  <a:pt x="1477441" y="278333"/>
                </a:lnTo>
                <a:lnTo>
                  <a:pt x="1464030" y="284937"/>
                </a:lnTo>
                <a:lnTo>
                  <a:pt x="1453311" y="295084"/>
                </a:lnTo>
                <a:lnTo>
                  <a:pt x="1445983" y="308038"/>
                </a:lnTo>
                <a:lnTo>
                  <a:pt x="1367815" y="510070"/>
                </a:lnTo>
                <a:lnTo>
                  <a:pt x="1366608" y="512876"/>
                </a:lnTo>
                <a:lnTo>
                  <a:pt x="1365821" y="516496"/>
                </a:lnTo>
                <a:lnTo>
                  <a:pt x="1365821" y="520319"/>
                </a:lnTo>
                <a:lnTo>
                  <a:pt x="1368094" y="531368"/>
                </a:lnTo>
                <a:lnTo>
                  <a:pt x="1368120" y="531507"/>
                </a:lnTo>
                <a:lnTo>
                  <a:pt x="1374317" y="540613"/>
                </a:lnTo>
                <a:lnTo>
                  <a:pt x="1383487" y="546747"/>
                </a:lnTo>
                <a:lnTo>
                  <a:pt x="1394688" y="548957"/>
                </a:lnTo>
                <a:lnTo>
                  <a:pt x="1403642" y="547535"/>
                </a:lnTo>
                <a:lnTo>
                  <a:pt x="1411579" y="543547"/>
                </a:lnTo>
                <a:lnTo>
                  <a:pt x="1417878" y="537438"/>
                </a:lnTo>
                <a:lnTo>
                  <a:pt x="1421942" y="529678"/>
                </a:lnTo>
                <a:lnTo>
                  <a:pt x="1432750" y="498411"/>
                </a:lnTo>
                <a:lnTo>
                  <a:pt x="1553019" y="498411"/>
                </a:lnTo>
                <a:lnTo>
                  <a:pt x="1567815" y="537438"/>
                </a:lnTo>
                <a:lnTo>
                  <a:pt x="1590700" y="548957"/>
                </a:lnTo>
                <a:lnTo>
                  <a:pt x="1601863" y="546747"/>
                </a:lnTo>
                <a:lnTo>
                  <a:pt x="1619923" y="520319"/>
                </a:lnTo>
                <a:lnTo>
                  <a:pt x="1619961" y="516496"/>
                </a:lnTo>
                <a:close/>
              </a:path>
            </a:pathLst>
          </a:custGeom>
          <a:solidFill>
            <a:srgbClr val="175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246480" y="10476781"/>
            <a:ext cx="197485" cy="462280"/>
          </a:xfrm>
          <a:custGeom>
            <a:avLst/>
            <a:gdLst/>
            <a:ahLst/>
            <a:cxnLst/>
            <a:rect l="l" t="t" r="r" b="b"/>
            <a:pathLst>
              <a:path w="197484" h="462279">
                <a:moveTo>
                  <a:pt x="76657" y="270510"/>
                </a:moveTo>
                <a:lnTo>
                  <a:pt x="72657" y="270510"/>
                </a:lnTo>
                <a:lnTo>
                  <a:pt x="47519" y="275590"/>
                </a:lnTo>
                <a:lnTo>
                  <a:pt x="26969" y="289560"/>
                </a:lnTo>
                <a:lnTo>
                  <a:pt x="13103" y="309880"/>
                </a:lnTo>
                <a:lnTo>
                  <a:pt x="8020" y="335280"/>
                </a:lnTo>
                <a:lnTo>
                  <a:pt x="8010" y="339090"/>
                </a:lnTo>
                <a:lnTo>
                  <a:pt x="8282" y="341630"/>
                </a:lnTo>
                <a:lnTo>
                  <a:pt x="8785" y="345440"/>
                </a:lnTo>
                <a:lnTo>
                  <a:pt x="4984" y="351790"/>
                </a:lnTo>
                <a:lnTo>
                  <a:pt x="2228" y="359410"/>
                </a:lnTo>
                <a:lnTo>
                  <a:pt x="555" y="367030"/>
                </a:lnTo>
                <a:lnTo>
                  <a:pt x="0" y="374650"/>
                </a:lnTo>
                <a:lnTo>
                  <a:pt x="2774" y="391160"/>
                </a:lnTo>
                <a:lnTo>
                  <a:pt x="10504" y="406400"/>
                </a:lnTo>
                <a:lnTo>
                  <a:pt x="22299" y="417830"/>
                </a:lnTo>
                <a:lnTo>
                  <a:pt x="37265" y="426720"/>
                </a:lnTo>
                <a:lnTo>
                  <a:pt x="47843" y="440690"/>
                </a:lnTo>
                <a:lnTo>
                  <a:pt x="61965" y="453390"/>
                </a:lnTo>
                <a:lnTo>
                  <a:pt x="78732" y="459740"/>
                </a:lnTo>
                <a:lnTo>
                  <a:pt x="97243" y="462280"/>
                </a:lnTo>
                <a:lnTo>
                  <a:pt x="114579" y="461010"/>
                </a:lnTo>
                <a:lnTo>
                  <a:pt x="130387" y="454660"/>
                </a:lnTo>
                <a:lnTo>
                  <a:pt x="143986" y="444500"/>
                </a:lnTo>
                <a:lnTo>
                  <a:pt x="144960" y="443230"/>
                </a:lnTo>
                <a:lnTo>
                  <a:pt x="97243" y="443230"/>
                </a:lnTo>
                <a:lnTo>
                  <a:pt x="81779" y="440690"/>
                </a:lnTo>
                <a:lnTo>
                  <a:pt x="68435" y="433070"/>
                </a:lnTo>
                <a:lnTo>
                  <a:pt x="58054" y="422910"/>
                </a:lnTo>
                <a:lnTo>
                  <a:pt x="51485" y="408940"/>
                </a:lnTo>
                <a:lnTo>
                  <a:pt x="38980" y="405130"/>
                </a:lnTo>
                <a:lnTo>
                  <a:pt x="28856" y="398780"/>
                </a:lnTo>
                <a:lnTo>
                  <a:pt x="22075" y="387350"/>
                </a:lnTo>
                <a:lnTo>
                  <a:pt x="19601" y="374650"/>
                </a:lnTo>
                <a:lnTo>
                  <a:pt x="19591" y="367030"/>
                </a:lnTo>
                <a:lnTo>
                  <a:pt x="22428" y="359410"/>
                </a:lnTo>
                <a:lnTo>
                  <a:pt x="27601" y="353060"/>
                </a:lnTo>
                <a:lnTo>
                  <a:pt x="27950" y="345440"/>
                </a:lnTo>
                <a:lnTo>
                  <a:pt x="28066" y="342900"/>
                </a:lnTo>
                <a:lnTo>
                  <a:pt x="28124" y="341630"/>
                </a:lnTo>
                <a:lnTo>
                  <a:pt x="27622" y="337820"/>
                </a:lnTo>
                <a:lnTo>
                  <a:pt x="47150" y="298450"/>
                </a:lnTo>
                <a:lnTo>
                  <a:pt x="47296" y="298450"/>
                </a:lnTo>
                <a:lnTo>
                  <a:pt x="54504" y="292100"/>
                </a:lnTo>
                <a:lnTo>
                  <a:pt x="69553" y="284480"/>
                </a:lnTo>
                <a:lnTo>
                  <a:pt x="76688" y="281940"/>
                </a:lnTo>
                <a:lnTo>
                  <a:pt x="76657" y="270510"/>
                </a:lnTo>
                <a:close/>
              </a:path>
              <a:path w="197484" h="462279">
                <a:moveTo>
                  <a:pt x="130174" y="271780"/>
                </a:moveTo>
                <a:lnTo>
                  <a:pt x="123713" y="271780"/>
                </a:lnTo>
                <a:lnTo>
                  <a:pt x="123734" y="281940"/>
                </a:lnTo>
                <a:lnTo>
                  <a:pt x="136448" y="287020"/>
                </a:lnTo>
                <a:lnTo>
                  <a:pt x="142773" y="290830"/>
                </a:lnTo>
                <a:lnTo>
                  <a:pt x="148770" y="295910"/>
                </a:lnTo>
                <a:lnTo>
                  <a:pt x="157555" y="302260"/>
                </a:lnTo>
                <a:lnTo>
                  <a:pt x="164375" y="309880"/>
                </a:lnTo>
                <a:lnTo>
                  <a:pt x="168791" y="320040"/>
                </a:lnTo>
                <a:lnTo>
                  <a:pt x="170361" y="331470"/>
                </a:lnTo>
                <a:lnTo>
                  <a:pt x="170350" y="335280"/>
                </a:lnTo>
                <a:lnTo>
                  <a:pt x="169722" y="339090"/>
                </a:lnTo>
                <a:lnTo>
                  <a:pt x="168476" y="342900"/>
                </a:lnTo>
                <a:lnTo>
                  <a:pt x="168811" y="349250"/>
                </a:lnTo>
                <a:lnTo>
                  <a:pt x="172470" y="354330"/>
                </a:lnTo>
                <a:lnTo>
                  <a:pt x="175219" y="360680"/>
                </a:lnTo>
                <a:lnTo>
                  <a:pt x="176948" y="367030"/>
                </a:lnTo>
                <a:lnTo>
                  <a:pt x="177544" y="374650"/>
                </a:lnTo>
                <a:lnTo>
                  <a:pt x="174752" y="388620"/>
                </a:lnTo>
                <a:lnTo>
                  <a:pt x="167098" y="401320"/>
                </a:lnTo>
                <a:lnTo>
                  <a:pt x="155664" y="408940"/>
                </a:lnTo>
                <a:lnTo>
                  <a:pt x="141534" y="412750"/>
                </a:lnTo>
                <a:lnTo>
                  <a:pt x="134492" y="425450"/>
                </a:lnTo>
                <a:lnTo>
                  <a:pt x="124309" y="434340"/>
                </a:lnTo>
                <a:lnTo>
                  <a:pt x="111665" y="440690"/>
                </a:lnTo>
                <a:lnTo>
                  <a:pt x="97243" y="443230"/>
                </a:lnTo>
                <a:lnTo>
                  <a:pt x="144960" y="443230"/>
                </a:lnTo>
                <a:lnTo>
                  <a:pt x="154696" y="430530"/>
                </a:lnTo>
                <a:lnTo>
                  <a:pt x="162147" y="427990"/>
                </a:lnTo>
                <a:lnTo>
                  <a:pt x="169155" y="424180"/>
                </a:lnTo>
                <a:lnTo>
                  <a:pt x="196117" y="384810"/>
                </a:lnTo>
                <a:lnTo>
                  <a:pt x="197145" y="374650"/>
                </a:lnTo>
                <a:lnTo>
                  <a:pt x="196678" y="367030"/>
                </a:lnTo>
                <a:lnTo>
                  <a:pt x="196600" y="365760"/>
                </a:lnTo>
                <a:lnTo>
                  <a:pt x="194983" y="358140"/>
                </a:lnTo>
                <a:lnTo>
                  <a:pt x="192322" y="350520"/>
                </a:lnTo>
                <a:lnTo>
                  <a:pt x="188643" y="344170"/>
                </a:lnTo>
                <a:lnTo>
                  <a:pt x="189512" y="339090"/>
                </a:lnTo>
                <a:lnTo>
                  <a:pt x="189952" y="335280"/>
                </a:lnTo>
                <a:lnTo>
                  <a:pt x="189952" y="331470"/>
                </a:lnTo>
                <a:lnTo>
                  <a:pt x="185247" y="308610"/>
                </a:lnTo>
                <a:lnTo>
                  <a:pt x="172424" y="289560"/>
                </a:lnTo>
                <a:lnTo>
                  <a:pt x="153420" y="276860"/>
                </a:lnTo>
                <a:lnTo>
                  <a:pt x="130174" y="271780"/>
                </a:lnTo>
                <a:close/>
              </a:path>
              <a:path w="197484" h="462279">
                <a:moveTo>
                  <a:pt x="114541" y="320040"/>
                </a:moveTo>
                <a:lnTo>
                  <a:pt x="82353" y="320040"/>
                </a:lnTo>
                <a:lnTo>
                  <a:pt x="82274" y="321310"/>
                </a:lnTo>
                <a:lnTo>
                  <a:pt x="82196" y="326390"/>
                </a:lnTo>
                <a:lnTo>
                  <a:pt x="85424" y="340360"/>
                </a:lnTo>
                <a:lnTo>
                  <a:pt x="91618" y="353060"/>
                </a:lnTo>
                <a:lnTo>
                  <a:pt x="97638" y="360680"/>
                </a:lnTo>
                <a:lnTo>
                  <a:pt x="100342" y="363220"/>
                </a:lnTo>
                <a:lnTo>
                  <a:pt x="109383" y="353060"/>
                </a:lnTo>
                <a:lnTo>
                  <a:pt x="113932" y="345440"/>
                </a:lnTo>
                <a:lnTo>
                  <a:pt x="115369" y="337820"/>
                </a:lnTo>
                <a:lnTo>
                  <a:pt x="115251" y="332740"/>
                </a:lnTo>
                <a:lnTo>
                  <a:pt x="115163" y="328930"/>
                </a:lnTo>
                <a:lnTo>
                  <a:pt x="115075" y="325120"/>
                </a:lnTo>
                <a:lnTo>
                  <a:pt x="114991" y="322580"/>
                </a:lnTo>
                <a:lnTo>
                  <a:pt x="114708" y="321310"/>
                </a:lnTo>
                <a:lnTo>
                  <a:pt x="114541" y="320040"/>
                </a:lnTo>
                <a:close/>
              </a:path>
              <a:path w="197484" h="462279">
                <a:moveTo>
                  <a:pt x="58731" y="168910"/>
                </a:moveTo>
                <a:lnTo>
                  <a:pt x="54584" y="168910"/>
                </a:lnTo>
                <a:lnTo>
                  <a:pt x="56327" y="185420"/>
                </a:lnTo>
                <a:lnTo>
                  <a:pt x="81379" y="220980"/>
                </a:lnTo>
                <a:lnTo>
                  <a:pt x="88363" y="223520"/>
                </a:lnTo>
                <a:lnTo>
                  <a:pt x="88625" y="248920"/>
                </a:lnTo>
                <a:lnTo>
                  <a:pt x="88688" y="292100"/>
                </a:lnTo>
                <a:lnTo>
                  <a:pt x="86866" y="292100"/>
                </a:lnTo>
                <a:lnTo>
                  <a:pt x="80197" y="294640"/>
                </a:lnTo>
                <a:lnTo>
                  <a:pt x="47122" y="317500"/>
                </a:lnTo>
                <a:lnTo>
                  <a:pt x="40155" y="341630"/>
                </a:lnTo>
                <a:lnTo>
                  <a:pt x="53317" y="340360"/>
                </a:lnTo>
                <a:lnTo>
                  <a:pt x="61540" y="339090"/>
                </a:lnTo>
                <a:lnTo>
                  <a:pt x="68274" y="335280"/>
                </a:lnTo>
                <a:lnTo>
                  <a:pt x="76971" y="326390"/>
                </a:lnTo>
                <a:lnTo>
                  <a:pt x="78950" y="325120"/>
                </a:lnTo>
                <a:lnTo>
                  <a:pt x="80751" y="322580"/>
                </a:lnTo>
                <a:lnTo>
                  <a:pt x="82353" y="320040"/>
                </a:lnTo>
                <a:lnTo>
                  <a:pt x="114541" y="320040"/>
                </a:lnTo>
                <a:lnTo>
                  <a:pt x="114373" y="318770"/>
                </a:lnTo>
                <a:lnTo>
                  <a:pt x="153495" y="318770"/>
                </a:lnTo>
                <a:lnTo>
                  <a:pt x="149080" y="312420"/>
                </a:lnTo>
                <a:lnTo>
                  <a:pt x="140697" y="304800"/>
                </a:lnTo>
                <a:lnTo>
                  <a:pt x="134100" y="298450"/>
                </a:lnTo>
                <a:lnTo>
                  <a:pt x="125901" y="294640"/>
                </a:lnTo>
                <a:lnTo>
                  <a:pt x="116551" y="292100"/>
                </a:lnTo>
                <a:lnTo>
                  <a:pt x="114153" y="290830"/>
                </a:lnTo>
                <a:lnTo>
                  <a:pt x="111734" y="290830"/>
                </a:lnTo>
                <a:lnTo>
                  <a:pt x="111671" y="248920"/>
                </a:lnTo>
                <a:lnTo>
                  <a:pt x="112090" y="223520"/>
                </a:lnTo>
                <a:lnTo>
                  <a:pt x="119095" y="220980"/>
                </a:lnTo>
                <a:lnTo>
                  <a:pt x="126613" y="217170"/>
                </a:lnTo>
                <a:lnTo>
                  <a:pt x="131608" y="212090"/>
                </a:lnTo>
                <a:lnTo>
                  <a:pt x="137291" y="201930"/>
                </a:lnTo>
                <a:lnTo>
                  <a:pt x="100216" y="201930"/>
                </a:lnTo>
                <a:lnTo>
                  <a:pt x="98112" y="195580"/>
                </a:lnTo>
                <a:lnTo>
                  <a:pt x="95295" y="189230"/>
                </a:lnTo>
                <a:lnTo>
                  <a:pt x="91526" y="185420"/>
                </a:lnTo>
                <a:lnTo>
                  <a:pt x="80877" y="176530"/>
                </a:lnTo>
                <a:lnTo>
                  <a:pt x="68720" y="171450"/>
                </a:lnTo>
                <a:lnTo>
                  <a:pt x="58731" y="168910"/>
                </a:lnTo>
                <a:close/>
              </a:path>
              <a:path w="197484" h="462279">
                <a:moveTo>
                  <a:pt x="153495" y="318770"/>
                </a:moveTo>
                <a:lnTo>
                  <a:pt x="114373" y="318770"/>
                </a:lnTo>
                <a:lnTo>
                  <a:pt x="115839" y="321310"/>
                </a:lnTo>
                <a:lnTo>
                  <a:pt x="117504" y="322580"/>
                </a:lnTo>
                <a:lnTo>
                  <a:pt x="119389" y="325120"/>
                </a:lnTo>
                <a:lnTo>
                  <a:pt x="131258" y="332740"/>
                </a:lnTo>
                <a:lnTo>
                  <a:pt x="143253" y="337820"/>
                </a:lnTo>
                <a:lnTo>
                  <a:pt x="152532" y="339090"/>
                </a:lnTo>
                <a:lnTo>
                  <a:pt x="156257" y="339090"/>
                </a:lnTo>
                <a:lnTo>
                  <a:pt x="155401" y="326390"/>
                </a:lnTo>
                <a:lnTo>
                  <a:pt x="153495" y="318770"/>
                </a:lnTo>
                <a:close/>
              </a:path>
              <a:path w="197484" h="462279">
                <a:moveTo>
                  <a:pt x="145859" y="168910"/>
                </a:moveTo>
                <a:lnTo>
                  <a:pt x="131011" y="170180"/>
                </a:lnTo>
                <a:lnTo>
                  <a:pt x="122214" y="172720"/>
                </a:lnTo>
                <a:lnTo>
                  <a:pt x="116008" y="177800"/>
                </a:lnTo>
                <a:lnTo>
                  <a:pt x="108928" y="185420"/>
                </a:lnTo>
                <a:lnTo>
                  <a:pt x="105148" y="189230"/>
                </a:lnTo>
                <a:lnTo>
                  <a:pt x="102321" y="195580"/>
                </a:lnTo>
                <a:lnTo>
                  <a:pt x="100216" y="201930"/>
                </a:lnTo>
                <a:lnTo>
                  <a:pt x="137291" y="201930"/>
                </a:lnTo>
                <a:lnTo>
                  <a:pt x="138712" y="199390"/>
                </a:lnTo>
                <a:lnTo>
                  <a:pt x="143068" y="185420"/>
                </a:lnTo>
                <a:lnTo>
                  <a:pt x="145258" y="172720"/>
                </a:lnTo>
                <a:lnTo>
                  <a:pt x="145859" y="168910"/>
                </a:lnTo>
                <a:close/>
              </a:path>
              <a:path w="197484" h="462279">
                <a:moveTo>
                  <a:pt x="58720" y="118110"/>
                </a:moveTo>
                <a:lnTo>
                  <a:pt x="54574" y="118110"/>
                </a:lnTo>
                <a:lnTo>
                  <a:pt x="56310" y="134620"/>
                </a:lnTo>
                <a:lnTo>
                  <a:pt x="81240" y="170180"/>
                </a:lnTo>
                <a:lnTo>
                  <a:pt x="88266" y="172720"/>
                </a:lnTo>
                <a:lnTo>
                  <a:pt x="95092" y="175284"/>
                </a:lnTo>
                <a:lnTo>
                  <a:pt x="100248" y="176530"/>
                </a:lnTo>
                <a:lnTo>
                  <a:pt x="105403" y="175284"/>
                </a:lnTo>
                <a:lnTo>
                  <a:pt x="112157" y="172720"/>
                </a:lnTo>
                <a:lnTo>
                  <a:pt x="119183" y="170180"/>
                </a:lnTo>
                <a:lnTo>
                  <a:pt x="125893" y="166370"/>
                </a:lnTo>
                <a:lnTo>
                  <a:pt x="131598" y="161290"/>
                </a:lnTo>
                <a:lnTo>
                  <a:pt x="137280" y="151130"/>
                </a:lnTo>
                <a:lnTo>
                  <a:pt x="100216" y="151130"/>
                </a:lnTo>
                <a:lnTo>
                  <a:pt x="98112" y="144780"/>
                </a:lnTo>
                <a:lnTo>
                  <a:pt x="95285" y="138430"/>
                </a:lnTo>
                <a:lnTo>
                  <a:pt x="91515" y="134620"/>
                </a:lnTo>
                <a:lnTo>
                  <a:pt x="80866" y="125730"/>
                </a:lnTo>
                <a:lnTo>
                  <a:pt x="68768" y="120674"/>
                </a:lnTo>
                <a:lnTo>
                  <a:pt x="58720" y="118110"/>
                </a:lnTo>
                <a:close/>
              </a:path>
              <a:path w="197484" h="462279">
                <a:moveTo>
                  <a:pt x="145848" y="118110"/>
                </a:moveTo>
                <a:lnTo>
                  <a:pt x="131000" y="119380"/>
                </a:lnTo>
                <a:lnTo>
                  <a:pt x="122204" y="121920"/>
                </a:lnTo>
                <a:lnTo>
                  <a:pt x="115997" y="125730"/>
                </a:lnTo>
                <a:lnTo>
                  <a:pt x="108918" y="134620"/>
                </a:lnTo>
                <a:lnTo>
                  <a:pt x="105138" y="138430"/>
                </a:lnTo>
                <a:lnTo>
                  <a:pt x="102311" y="144780"/>
                </a:lnTo>
                <a:lnTo>
                  <a:pt x="100216" y="151130"/>
                </a:lnTo>
                <a:lnTo>
                  <a:pt x="137280" y="151130"/>
                </a:lnTo>
                <a:lnTo>
                  <a:pt x="138701" y="148590"/>
                </a:lnTo>
                <a:lnTo>
                  <a:pt x="143058" y="134620"/>
                </a:lnTo>
                <a:lnTo>
                  <a:pt x="145247" y="121920"/>
                </a:lnTo>
                <a:lnTo>
                  <a:pt x="145848" y="118110"/>
                </a:lnTo>
                <a:close/>
              </a:path>
              <a:path w="197484" h="462279">
                <a:moveTo>
                  <a:pt x="54605" y="62230"/>
                </a:moveTo>
                <a:lnTo>
                  <a:pt x="68867" y="105410"/>
                </a:lnTo>
                <a:lnTo>
                  <a:pt x="88297" y="118110"/>
                </a:lnTo>
                <a:lnTo>
                  <a:pt x="91623" y="119380"/>
                </a:lnTo>
                <a:lnTo>
                  <a:pt x="95124" y="120674"/>
                </a:lnTo>
                <a:lnTo>
                  <a:pt x="100279" y="121920"/>
                </a:lnTo>
                <a:lnTo>
                  <a:pt x="105434" y="120674"/>
                </a:lnTo>
                <a:lnTo>
                  <a:pt x="136603" y="96520"/>
                </a:lnTo>
                <a:lnTo>
                  <a:pt x="100248" y="96520"/>
                </a:lnTo>
                <a:lnTo>
                  <a:pt x="98143" y="90170"/>
                </a:lnTo>
                <a:lnTo>
                  <a:pt x="58752" y="63500"/>
                </a:lnTo>
                <a:lnTo>
                  <a:pt x="54605" y="62230"/>
                </a:lnTo>
                <a:close/>
              </a:path>
              <a:path w="197484" h="462279">
                <a:moveTo>
                  <a:pt x="145890" y="62230"/>
                </a:moveTo>
                <a:lnTo>
                  <a:pt x="108949" y="78740"/>
                </a:lnTo>
                <a:lnTo>
                  <a:pt x="100248" y="96520"/>
                </a:lnTo>
                <a:lnTo>
                  <a:pt x="136603" y="96520"/>
                </a:lnTo>
                <a:lnTo>
                  <a:pt x="138734" y="92710"/>
                </a:lnTo>
                <a:lnTo>
                  <a:pt x="143095" y="78740"/>
                </a:lnTo>
                <a:lnTo>
                  <a:pt x="145288" y="67310"/>
                </a:lnTo>
                <a:lnTo>
                  <a:pt x="145890" y="62230"/>
                </a:lnTo>
                <a:close/>
              </a:path>
              <a:path w="197484" h="462279">
                <a:moveTo>
                  <a:pt x="100688" y="0"/>
                </a:moveTo>
                <a:lnTo>
                  <a:pt x="90627" y="11430"/>
                </a:lnTo>
                <a:lnTo>
                  <a:pt x="85460" y="19050"/>
                </a:lnTo>
                <a:lnTo>
                  <a:pt x="83557" y="26670"/>
                </a:lnTo>
                <a:lnTo>
                  <a:pt x="83285" y="36830"/>
                </a:lnTo>
                <a:lnTo>
                  <a:pt x="86004" y="49530"/>
                </a:lnTo>
                <a:lnTo>
                  <a:pt x="91986" y="60960"/>
                </a:lnTo>
                <a:lnTo>
                  <a:pt x="97968" y="69850"/>
                </a:lnTo>
                <a:lnTo>
                  <a:pt x="100688" y="72390"/>
                </a:lnTo>
                <a:lnTo>
                  <a:pt x="110748" y="60960"/>
                </a:lnTo>
                <a:lnTo>
                  <a:pt x="115915" y="53340"/>
                </a:lnTo>
                <a:lnTo>
                  <a:pt x="117818" y="45720"/>
                </a:lnTo>
                <a:lnTo>
                  <a:pt x="118090" y="36830"/>
                </a:lnTo>
                <a:lnTo>
                  <a:pt x="115371" y="24130"/>
                </a:lnTo>
                <a:lnTo>
                  <a:pt x="109389" y="11430"/>
                </a:lnTo>
                <a:lnTo>
                  <a:pt x="103407" y="3810"/>
                </a:lnTo>
                <a:lnTo>
                  <a:pt x="100688" y="0"/>
                </a:lnTo>
                <a:close/>
              </a:path>
            </a:pathLst>
          </a:custGeom>
          <a:solidFill>
            <a:srgbClr val="E9D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2964" y="10373291"/>
            <a:ext cx="1181948" cy="671571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6807515" y="10416223"/>
            <a:ext cx="406400" cy="567055"/>
          </a:xfrm>
          <a:custGeom>
            <a:avLst/>
            <a:gdLst/>
            <a:ahLst/>
            <a:cxnLst/>
            <a:rect l="l" t="t" r="r" b="b"/>
            <a:pathLst>
              <a:path w="406400" h="567054">
                <a:moveTo>
                  <a:pt x="406134" y="0"/>
                </a:moveTo>
                <a:lnTo>
                  <a:pt x="0" y="0"/>
                </a:lnTo>
                <a:lnTo>
                  <a:pt x="0" y="195627"/>
                </a:lnTo>
                <a:lnTo>
                  <a:pt x="24519" y="199027"/>
                </a:lnTo>
                <a:lnTo>
                  <a:pt x="42527" y="208475"/>
                </a:lnTo>
                <a:lnTo>
                  <a:pt x="53624" y="222838"/>
                </a:lnTo>
                <a:lnTo>
                  <a:pt x="57411" y="240987"/>
                </a:lnTo>
                <a:lnTo>
                  <a:pt x="56270" y="253113"/>
                </a:lnTo>
                <a:lnTo>
                  <a:pt x="52537" y="263579"/>
                </a:lnTo>
                <a:lnTo>
                  <a:pt x="45749" y="273380"/>
                </a:lnTo>
                <a:lnTo>
                  <a:pt x="35443" y="283509"/>
                </a:lnTo>
                <a:lnTo>
                  <a:pt x="45749" y="293645"/>
                </a:lnTo>
                <a:lnTo>
                  <a:pt x="52537" y="303448"/>
                </a:lnTo>
                <a:lnTo>
                  <a:pt x="56270" y="313916"/>
                </a:lnTo>
                <a:lnTo>
                  <a:pt x="57411" y="326042"/>
                </a:lnTo>
                <a:lnTo>
                  <a:pt x="53624" y="344191"/>
                </a:lnTo>
                <a:lnTo>
                  <a:pt x="42527" y="358554"/>
                </a:lnTo>
                <a:lnTo>
                  <a:pt x="24519" y="368001"/>
                </a:lnTo>
                <a:lnTo>
                  <a:pt x="0" y="371402"/>
                </a:lnTo>
                <a:lnTo>
                  <a:pt x="0" y="567019"/>
                </a:lnTo>
                <a:lnTo>
                  <a:pt x="153105" y="567019"/>
                </a:lnTo>
                <a:lnTo>
                  <a:pt x="153105" y="386270"/>
                </a:lnTo>
                <a:lnTo>
                  <a:pt x="370658" y="386270"/>
                </a:lnTo>
                <a:lnTo>
                  <a:pt x="370658" y="248076"/>
                </a:lnTo>
                <a:lnTo>
                  <a:pt x="153105" y="248076"/>
                </a:lnTo>
                <a:lnTo>
                  <a:pt x="153105" y="138215"/>
                </a:lnTo>
                <a:lnTo>
                  <a:pt x="406134" y="138215"/>
                </a:lnTo>
                <a:lnTo>
                  <a:pt x="406134" y="0"/>
                </a:lnTo>
                <a:close/>
              </a:path>
            </a:pathLst>
          </a:custGeom>
          <a:solidFill>
            <a:srgbClr val="EE3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351773" y="10404185"/>
            <a:ext cx="455930" cy="591185"/>
          </a:xfrm>
          <a:custGeom>
            <a:avLst/>
            <a:gdLst/>
            <a:ahLst/>
            <a:cxnLst/>
            <a:rect l="l" t="t" r="r" b="b"/>
            <a:pathLst>
              <a:path w="455930" h="591184">
                <a:moveTo>
                  <a:pt x="239563" y="0"/>
                </a:moveTo>
                <a:lnTo>
                  <a:pt x="185489" y="4111"/>
                </a:lnTo>
                <a:lnTo>
                  <a:pt x="137206" y="16232"/>
                </a:lnTo>
                <a:lnTo>
                  <a:pt x="95209" y="36040"/>
                </a:lnTo>
                <a:lnTo>
                  <a:pt x="59993" y="63212"/>
                </a:lnTo>
                <a:lnTo>
                  <a:pt x="32056" y="97426"/>
                </a:lnTo>
                <a:lnTo>
                  <a:pt x="11893" y="138360"/>
                </a:lnTo>
                <a:lnTo>
                  <a:pt x="0" y="185690"/>
                </a:lnTo>
                <a:lnTo>
                  <a:pt x="150257" y="207669"/>
                </a:lnTo>
                <a:lnTo>
                  <a:pt x="163673" y="174684"/>
                </a:lnTo>
                <a:lnTo>
                  <a:pt x="183133" y="153264"/>
                </a:lnTo>
                <a:lnTo>
                  <a:pt x="207771" y="141681"/>
                </a:lnTo>
                <a:lnTo>
                  <a:pt x="236725" y="138205"/>
                </a:lnTo>
                <a:lnTo>
                  <a:pt x="264373" y="141616"/>
                </a:lnTo>
                <a:lnTo>
                  <a:pt x="285107" y="151672"/>
                </a:lnTo>
                <a:lnTo>
                  <a:pt x="298132" y="168106"/>
                </a:lnTo>
                <a:lnTo>
                  <a:pt x="302650" y="190653"/>
                </a:lnTo>
                <a:lnTo>
                  <a:pt x="297235" y="213322"/>
                </a:lnTo>
                <a:lnTo>
                  <a:pt x="283247" y="227951"/>
                </a:lnTo>
                <a:lnTo>
                  <a:pt x="264077" y="235802"/>
                </a:lnTo>
                <a:lnTo>
                  <a:pt x="243113" y="238139"/>
                </a:lnTo>
                <a:lnTo>
                  <a:pt x="217595" y="238139"/>
                </a:lnTo>
                <a:lnTo>
                  <a:pt x="217595" y="352963"/>
                </a:lnTo>
                <a:lnTo>
                  <a:pt x="243113" y="352963"/>
                </a:lnTo>
                <a:lnTo>
                  <a:pt x="264077" y="355299"/>
                </a:lnTo>
                <a:lnTo>
                  <a:pt x="283247" y="363151"/>
                </a:lnTo>
                <a:lnTo>
                  <a:pt x="297235" y="377780"/>
                </a:lnTo>
                <a:lnTo>
                  <a:pt x="302650" y="400448"/>
                </a:lnTo>
                <a:lnTo>
                  <a:pt x="298132" y="422995"/>
                </a:lnTo>
                <a:lnTo>
                  <a:pt x="285107" y="439430"/>
                </a:lnTo>
                <a:lnTo>
                  <a:pt x="264373" y="449486"/>
                </a:lnTo>
                <a:lnTo>
                  <a:pt x="236725" y="452897"/>
                </a:lnTo>
                <a:lnTo>
                  <a:pt x="207771" y="449420"/>
                </a:lnTo>
                <a:lnTo>
                  <a:pt x="183133" y="437838"/>
                </a:lnTo>
                <a:lnTo>
                  <a:pt x="163673" y="416422"/>
                </a:lnTo>
                <a:lnTo>
                  <a:pt x="150257" y="383443"/>
                </a:lnTo>
                <a:lnTo>
                  <a:pt x="0" y="405411"/>
                </a:lnTo>
                <a:lnTo>
                  <a:pt x="12230" y="453415"/>
                </a:lnTo>
                <a:lnTo>
                  <a:pt x="32307" y="494612"/>
                </a:lnTo>
                <a:lnTo>
                  <a:pt x="59922" y="528790"/>
                </a:lnTo>
                <a:lnTo>
                  <a:pt x="94765" y="555740"/>
                </a:lnTo>
                <a:lnTo>
                  <a:pt x="136526" y="575251"/>
                </a:lnTo>
                <a:lnTo>
                  <a:pt x="184895" y="587112"/>
                </a:lnTo>
                <a:lnTo>
                  <a:pt x="239563" y="591112"/>
                </a:lnTo>
                <a:lnTo>
                  <a:pt x="293047" y="587048"/>
                </a:lnTo>
                <a:lnTo>
                  <a:pt x="340072" y="574739"/>
                </a:lnTo>
                <a:lnTo>
                  <a:pt x="379994" y="554011"/>
                </a:lnTo>
                <a:lnTo>
                  <a:pt x="412167" y="524691"/>
                </a:lnTo>
                <a:lnTo>
                  <a:pt x="435947" y="486606"/>
                </a:lnTo>
                <a:lnTo>
                  <a:pt x="450688" y="439581"/>
                </a:lnTo>
                <a:lnTo>
                  <a:pt x="455745" y="383443"/>
                </a:lnTo>
                <a:lnTo>
                  <a:pt x="437692" y="379610"/>
                </a:lnTo>
                <a:lnTo>
                  <a:pt x="421366" y="370330"/>
                </a:lnTo>
                <a:lnTo>
                  <a:pt x="406105" y="357329"/>
                </a:lnTo>
                <a:lnTo>
                  <a:pt x="391244" y="342335"/>
                </a:lnTo>
                <a:lnTo>
                  <a:pt x="348722" y="295551"/>
                </a:lnTo>
                <a:lnTo>
                  <a:pt x="391244" y="248777"/>
                </a:lnTo>
                <a:lnTo>
                  <a:pt x="406105" y="233781"/>
                </a:lnTo>
                <a:lnTo>
                  <a:pt x="421366" y="220778"/>
                </a:lnTo>
                <a:lnTo>
                  <a:pt x="437692" y="211497"/>
                </a:lnTo>
                <a:lnTo>
                  <a:pt x="455745" y="207669"/>
                </a:lnTo>
                <a:lnTo>
                  <a:pt x="451950" y="158046"/>
                </a:lnTo>
                <a:lnTo>
                  <a:pt x="440805" y="115417"/>
                </a:lnTo>
                <a:lnTo>
                  <a:pt x="422666" y="79666"/>
                </a:lnTo>
                <a:lnTo>
                  <a:pt x="397891" y="50676"/>
                </a:lnTo>
                <a:lnTo>
                  <a:pt x="366835" y="28331"/>
                </a:lnTo>
                <a:lnTo>
                  <a:pt x="329858" y="12514"/>
                </a:lnTo>
                <a:lnTo>
                  <a:pt x="287314" y="3109"/>
                </a:lnTo>
                <a:lnTo>
                  <a:pt x="239563" y="0"/>
                </a:lnTo>
                <a:close/>
              </a:path>
            </a:pathLst>
          </a:custGeom>
          <a:solidFill>
            <a:srgbClr val="044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27695" y="2450191"/>
            <a:ext cx="7876540" cy="2522855"/>
          </a:xfrm>
          <a:custGeom>
            <a:avLst/>
            <a:gdLst/>
            <a:ahLst/>
            <a:cxnLst/>
            <a:rect l="l" t="t" r="r" b="b"/>
            <a:pathLst>
              <a:path w="7876540" h="2522854">
                <a:moveTo>
                  <a:pt x="7876222" y="1118654"/>
                </a:moveTo>
                <a:lnTo>
                  <a:pt x="7036435" y="1118654"/>
                </a:lnTo>
                <a:lnTo>
                  <a:pt x="7036435" y="0"/>
                </a:lnTo>
                <a:lnTo>
                  <a:pt x="0" y="0"/>
                </a:lnTo>
                <a:lnTo>
                  <a:pt x="0" y="1118654"/>
                </a:lnTo>
                <a:lnTo>
                  <a:pt x="0" y="1403705"/>
                </a:lnTo>
                <a:lnTo>
                  <a:pt x="0" y="2522359"/>
                </a:lnTo>
                <a:lnTo>
                  <a:pt x="7876222" y="2522359"/>
                </a:lnTo>
                <a:lnTo>
                  <a:pt x="7876222" y="1118654"/>
                </a:lnTo>
                <a:close/>
              </a:path>
            </a:pathLst>
          </a:custGeom>
          <a:solidFill>
            <a:srgbClr val="EF4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0973" y="2349210"/>
            <a:ext cx="7350125" cy="2425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1" i="0">
                <a:solidFill>
                  <a:schemeClr val="bg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02328" y="3513632"/>
            <a:ext cx="9424670" cy="568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tx1"/>
                </a:solidFill>
                <a:latin typeface="Aptos Display"/>
                <a:cs typeface="Aptos Displ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0973" y="2378075"/>
            <a:ext cx="7350125" cy="2425065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2310"/>
              </a:spcBef>
            </a:pPr>
            <a:r>
              <a:rPr spc="-45" dirty="0"/>
              <a:t>Trivsel</a:t>
            </a:r>
            <a:r>
              <a:rPr spc="-190" dirty="0"/>
              <a:t> </a:t>
            </a:r>
            <a:r>
              <a:rPr dirty="0"/>
              <a:t>og</a:t>
            </a:r>
            <a:r>
              <a:rPr spc="-190" dirty="0"/>
              <a:t> </a:t>
            </a:r>
            <a:r>
              <a:rPr spc="-25" dirty="0"/>
              <a:t>den </a:t>
            </a:r>
            <a:r>
              <a:rPr dirty="0"/>
              <a:t>gode</a:t>
            </a:r>
            <a:r>
              <a:rPr spc="-250" dirty="0"/>
              <a:t> </a:t>
            </a:r>
            <a:r>
              <a:rPr spc="-10" dirty="0"/>
              <a:t>læreplads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2858770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/>
              <a:t>Trivsel</a:t>
            </a:r>
            <a:endParaRPr sz="6500" dirty="0"/>
          </a:p>
        </p:txBody>
      </p:sp>
      <p:sp>
        <p:nvSpPr>
          <p:cNvPr id="3" name="object 3"/>
          <p:cNvSpPr txBox="1"/>
          <p:nvPr/>
        </p:nvSpPr>
        <p:spPr>
          <a:xfrm>
            <a:off x="2157002" y="2722430"/>
            <a:ext cx="10974070" cy="6062980"/>
          </a:xfrm>
          <a:prstGeom prst="rect">
            <a:avLst/>
          </a:prstGeom>
          <a:solidFill>
            <a:srgbClr val="FFFFFF">
              <a:alpha val="73999"/>
            </a:srgbClr>
          </a:solidFill>
        </p:spPr>
        <p:txBody>
          <a:bodyPr vert="horz" wrap="square" lIns="0" tIns="3562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05"/>
              </a:spcBef>
            </a:pPr>
            <a:endParaRPr sz="4100">
              <a:latin typeface="Times New Roman"/>
              <a:cs typeface="Times New Roman"/>
            </a:endParaRPr>
          </a:p>
          <a:p>
            <a:pPr marL="1054735">
              <a:lnSpc>
                <a:spcPct val="100000"/>
              </a:lnSpc>
            </a:pPr>
            <a:r>
              <a:rPr sz="4100" spc="-10" dirty="0">
                <a:latin typeface="Aptos Display"/>
                <a:cs typeface="Aptos Display"/>
              </a:rPr>
              <a:t>Trivsel</a:t>
            </a:r>
            <a:r>
              <a:rPr sz="4100" spc="-85" dirty="0">
                <a:latin typeface="Aptos Display"/>
                <a:cs typeface="Aptos Display"/>
              </a:rPr>
              <a:t> </a:t>
            </a:r>
            <a:r>
              <a:rPr sz="4100" spc="-45" dirty="0">
                <a:latin typeface="Aptos Display"/>
                <a:cs typeface="Aptos Display"/>
              </a:rPr>
              <a:t>omfatter,</a:t>
            </a:r>
            <a:r>
              <a:rPr sz="4100" spc="-8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hvordan</a:t>
            </a:r>
            <a:r>
              <a:rPr sz="4100" spc="-8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vi</a:t>
            </a:r>
            <a:r>
              <a:rPr sz="4100" spc="-8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har</a:t>
            </a:r>
            <a:r>
              <a:rPr sz="4100" spc="-80" dirty="0">
                <a:latin typeface="Aptos Display"/>
                <a:cs typeface="Aptos Display"/>
              </a:rPr>
              <a:t> </a:t>
            </a:r>
            <a:r>
              <a:rPr sz="4100" spc="-25" dirty="0">
                <a:latin typeface="Aptos Display"/>
                <a:cs typeface="Aptos Display"/>
              </a:rPr>
              <a:t>det</a:t>
            </a:r>
            <a:endParaRPr sz="4100">
              <a:latin typeface="Aptos Display"/>
              <a:cs typeface="Aptos Display"/>
            </a:endParaRPr>
          </a:p>
          <a:p>
            <a:pPr marL="1682750" indent="-628015">
              <a:lnSpc>
                <a:spcPct val="100000"/>
              </a:lnSpc>
              <a:spcBef>
                <a:spcPts val="25"/>
              </a:spcBef>
              <a:buChar char="•"/>
              <a:tabLst>
                <a:tab pos="1682750" algn="l"/>
              </a:tabLst>
            </a:pPr>
            <a:r>
              <a:rPr sz="4100" spc="-10" dirty="0">
                <a:latin typeface="Aptos Display"/>
                <a:cs typeface="Aptos Display"/>
              </a:rPr>
              <a:t>Fysisk</a:t>
            </a:r>
            <a:endParaRPr sz="4100">
              <a:latin typeface="Aptos Display"/>
              <a:cs typeface="Aptos Display"/>
            </a:endParaRPr>
          </a:p>
          <a:p>
            <a:pPr marL="1682750" indent="-628015">
              <a:lnSpc>
                <a:spcPct val="100000"/>
              </a:lnSpc>
              <a:spcBef>
                <a:spcPts val="30"/>
              </a:spcBef>
              <a:buChar char="•"/>
              <a:tabLst>
                <a:tab pos="1682750" algn="l"/>
              </a:tabLst>
            </a:pPr>
            <a:r>
              <a:rPr sz="4100" spc="-10" dirty="0">
                <a:latin typeface="Aptos Display"/>
                <a:cs typeface="Aptos Display"/>
              </a:rPr>
              <a:t>Psykisk</a:t>
            </a:r>
            <a:endParaRPr sz="4100">
              <a:latin typeface="Aptos Display"/>
              <a:cs typeface="Aptos Display"/>
            </a:endParaRPr>
          </a:p>
          <a:p>
            <a:pPr marL="1682750" indent="-628015">
              <a:lnSpc>
                <a:spcPct val="100000"/>
              </a:lnSpc>
              <a:spcBef>
                <a:spcPts val="25"/>
              </a:spcBef>
              <a:buChar char="•"/>
              <a:tabLst>
                <a:tab pos="1682750" algn="l"/>
              </a:tabLst>
            </a:pPr>
            <a:r>
              <a:rPr sz="4100" spc="-10" dirty="0">
                <a:latin typeface="Aptos Display"/>
                <a:cs typeface="Aptos Display"/>
              </a:rPr>
              <a:t>Socialt</a:t>
            </a:r>
            <a:endParaRPr sz="4100">
              <a:latin typeface="Aptos Display"/>
              <a:cs typeface="Aptos Display"/>
            </a:endParaRPr>
          </a:p>
          <a:p>
            <a:pPr marL="1054735" marR="836930">
              <a:lnSpc>
                <a:spcPct val="100499"/>
              </a:lnSpc>
              <a:spcBef>
                <a:spcPts val="4950"/>
              </a:spcBef>
            </a:pPr>
            <a:r>
              <a:rPr sz="4100" dirty="0">
                <a:latin typeface="Aptos Display"/>
                <a:cs typeface="Aptos Display"/>
              </a:rPr>
              <a:t>Vi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trives,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når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vi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generelt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føler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glæde,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tryghed </a:t>
            </a:r>
            <a:r>
              <a:rPr sz="4100" dirty="0">
                <a:latin typeface="Aptos Display"/>
                <a:cs typeface="Aptos Display"/>
              </a:rPr>
              <a:t>og</a:t>
            </a:r>
            <a:r>
              <a:rPr sz="4100" spc="-4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tilfredshed</a:t>
            </a:r>
            <a:r>
              <a:rPr sz="4100" spc="-2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i</a:t>
            </a:r>
            <a:r>
              <a:rPr sz="4100" spc="-25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hverdagen</a:t>
            </a:r>
            <a:endParaRPr sz="4100">
              <a:latin typeface="Aptos Display"/>
              <a:cs typeface="Aptos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4335145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/>
              <a:t>Mistrivsel?</a:t>
            </a:r>
            <a:endParaRPr sz="6500"/>
          </a:p>
        </p:txBody>
      </p:sp>
      <p:sp>
        <p:nvSpPr>
          <p:cNvPr id="3" name="object 3"/>
          <p:cNvSpPr txBox="1"/>
          <p:nvPr/>
        </p:nvSpPr>
        <p:spPr>
          <a:xfrm>
            <a:off x="2157002" y="2722430"/>
            <a:ext cx="10974070" cy="6062980"/>
          </a:xfrm>
          <a:prstGeom prst="rect">
            <a:avLst/>
          </a:prstGeom>
          <a:solidFill>
            <a:srgbClr val="FFFFFF">
              <a:alpha val="73999"/>
            </a:srgbClr>
          </a:solidFill>
        </p:spPr>
        <p:txBody>
          <a:bodyPr vert="horz" wrap="square" lIns="0" tIns="323215" rIns="0" bIns="0" rtlCol="0">
            <a:spAutoFit/>
          </a:bodyPr>
          <a:lstStyle/>
          <a:p>
            <a:pPr marL="1054735" marR="3176905">
              <a:lnSpc>
                <a:spcPct val="201100"/>
              </a:lnSpc>
              <a:spcBef>
                <a:spcPts val="2545"/>
              </a:spcBef>
            </a:pPr>
            <a:r>
              <a:rPr sz="4100" dirty="0">
                <a:latin typeface="Aptos Display"/>
                <a:cs typeface="Aptos Display"/>
              </a:rPr>
              <a:t>Kommunikation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er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et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nøgleord! </a:t>
            </a:r>
            <a:r>
              <a:rPr sz="4100" spc="-55" dirty="0">
                <a:latin typeface="Aptos Display"/>
                <a:cs typeface="Aptos Display"/>
              </a:rPr>
              <a:t>Tal</a:t>
            </a:r>
            <a:r>
              <a:rPr sz="4100" spc="-5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om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det,</a:t>
            </a:r>
            <a:r>
              <a:rPr sz="4100" spc="-4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hvis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noget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går</a:t>
            </a:r>
            <a:r>
              <a:rPr sz="4100" spc="-4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dig</a:t>
            </a:r>
            <a:r>
              <a:rPr sz="4100" spc="-40" dirty="0">
                <a:latin typeface="Aptos Display"/>
                <a:cs typeface="Aptos Display"/>
              </a:rPr>
              <a:t> </a:t>
            </a:r>
            <a:r>
              <a:rPr sz="4100" spc="-25" dirty="0">
                <a:latin typeface="Aptos Display"/>
                <a:cs typeface="Aptos Display"/>
              </a:rPr>
              <a:t>på!</a:t>
            </a:r>
            <a:endParaRPr sz="4100">
              <a:latin typeface="Aptos Display"/>
              <a:cs typeface="Aptos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6499" y="1047095"/>
            <a:ext cx="11874500" cy="1762760"/>
          </a:xfrm>
          <a:custGeom>
            <a:avLst/>
            <a:gdLst/>
            <a:ahLst/>
            <a:cxnLst/>
            <a:rect l="l" t="t" r="r" b="b"/>
            <a:pathLst>
              <a:path w="11874500" h="1762760">
                <a:moveTo>
                  <a:pt x="11873979" y="0"/>
                </a:moveTo>
                <a:lnTo>
                  <a:pt x="0" y="0"/>
                </a:lnTo>
                <a:lnTo>
                  <a:pt x="0" y="724014"/>
                </a:lnTo>
                <a:lnTo>
                  <a:pt x="0" y="1038745"/>
                </a:lnTo>
                <a:lnTo>
                  <a:pt x="0" y="1762760"/>
                </a:lnTo>
                <a:lnTo>
                  <a:pt x="6910781" y="1762760"/>
                </a:lnTo>
                <a:lnTo>
                  <a:pt x="6910781" y="1038745"/>
                </a:lnTo>
                <a:lnTo>
                  <a:pt x="11873979" y="1038745"/>
                </a:lnTo>
                <a:lnTo>
                  <a:pt x="11873979" y="0"/>
                </a:lnTo>
                <a:close/>
              </a:path>
            </a:pathLst>
          </a:custGeom>
          <a:solidFill>
            <a:srgbClr val="EF4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506" y="1235075"/>
            <a:ext cx="11874500" cy="77912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5700"/>
              </a:lnSpc>
            </a:pPr>
            <a:r>
              <a:rPr sz="6500" dirty="0"/>
              <a:t>Hvordan</a:t>
            </a:r>
            <a:r>
              <a:rPr sz="6500" spc="-60" dirty="0"/>
              <a:t> </a:t>
            </a:r>
            <a:r>
              <a:rPr sz="6500" dirty="0"/>
              <a:t>siger</a:t>
            </a:r>
            <a:r>
              <a:rPr sz="6500" spc="-60" dirty="0"/>
              <a:t> </a:t>
            </a:r>
            <a:r>
              <a:rPr sz="6500" dirty="0"/>
              <a:t>man</a:t>
            </a:r>
            <a:r>
              <a:rPr sz="6500" spc="-55" dirty="0"/>
              <a:t> </a:t>
            </a:r>
            <a:r>
              <a:rPr sz="6500" dirty="0"/>
              <a:t>det</a:t>
            </a:r>
            <a:r>
              <a:rPr sz="6500" spc="-65" dirty="0"/>
              <a:t> </a:t>
            </a:r>
            <a:r>
              <a:rPr sz="6500" dirty="0"/>
              <a:t>til</a:t>
            </a:r>
            <a:r>
              <a:rPr sz="6500" spc="-55" dirty="0"/>
              <a:t> </a:t>
            </a:r>
            <a:r>
              <a:rPr sz="6500" spc="-10" dirty="0"/>
              <a:t>chefen,</a:t>
            </a:r>
            <a:endParaRPr sz="6500" dirty="0"/>
          </a:p>
        </p:txBody>
      </p:sp>
      <p:sp>
        <p:nvSpPr>
          <p:cNvPr id="4" name="object 4"/>
          <p:cNvSpPr txBox="1"/>
          <p:nvPr/>
        </p:nvSpPr>
        <p:spPr>
          <a:xfrm>
            <a:off x="1256506" y="2152331"/>
            <a:ext cx="6911340" cy="68294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4740"/>
              </a:lnSpc>
            </a:pPr>
            <a:r>
              <a:rPr sz="6500" b="1" dirty="0">
                <a:solidFill>
                  <a:srgbClr val="FFFFFF"/>
                </a:solidFill>
                <a:latin typeface="Aptos Display"/>
                <a:cs typeface="Aptos Display"/>
              </a:rPr>
              <a:t>hvis</a:t>
            </a:r>
            <a:r>
              <a:rPr sz="6500" b="1" spc="-55" dirty="0">
                <a:solidFill>
                  <a:srgbClr val="FFFFFF"/>
                </a:solidFill>
                <a:latin typeface="Aptos Display"/>
                <a:cs typeface="Aptos Display"/>
              </a:rPr>
              <a:t> </a:t>
            </a:r>
            <a:r>
              <a:rPr sz="6500" b="1" dirty="0">
                <a:solidFill>
                  <a:srgbClr val="FFFFFF"/>
                </a:solidFill>
                <a:latin typeface="Aptos Display"/>
                <a:cs typeface="Aptos Display"/>
              </a:rPr>
              <a:t>noget</a:t>
            </a:r>
            <a:r>
              <a:rPr sz="6500" b="1" spc="-50" dirty="0">
                <a:solidFill>
                  <a:srgbClr val="FFFFFF"/>
                </a:solidFill>
                <a:latin typeface="Aptos Display"/>
                <a:cs typeface="Aptos Display"/>
              </a:rPr>
              <a:t> </a:t>
            </a:r>
            <a:r>
              <a:rPr sz="6500" b="1" dirty="0">
                <a:solidFill>
                  <a:srgbClr val="FFFFFF"/>
                </a:solidFill>
                <a:latin typeface="Aptos Display"/>
                <a:cs typeface="Aptos Display"/>
              </a:rPr>
              <a:t>er</a:t>
            </a:r>
            <a:r>
              <a:rPr sz="6500" b="1" spc="-40" dirty="0">
                <a:solidFill>
                  <a:srgbClr val="FFFFFF"/>
                </a:solidFill>
                <a:latin typeface="Aptos Display"/>
                <a:cs typeface="Aptos Display"/>
              </a:rPr>
              <a:t> </a:t>
            </a:r>
            <a:r>
              <a:rPr sz="6500" b="1" spc="-10" dirty="0">
                <a:solidFill>
                  <a:srgbClr val="FFFFFF"/>
                </a:solidFill>
                <a:latin typeface="Aptos Display"/>
                <a:cs typeface="Aptos Display"/>
              </a:rPr>
              <a:t>galt?</a:t>
            </a:r>
            <a:endParaRPr sz="6500" dirty="0">
              <a:latin typeface="Aptos Display"/>
              <a:cs typeface="Aptos Displa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7002" y="3768691"/>
            <a:ext cx="10974070" cy="6062980"/>
          </a:xfrm>
          <a:prstGeom prst="rect">
            <a:avLst/>
          </a:prstGeom>
          <a:solidFill>
            <a:srgbClr val="FFFFFF">
              <a:alpha val="73999"/>
            </a:srgbClr>
          </a:solidFill>
        </p:spPr>
        <p:txBody>
          <a:bodyPr vert="horz" wrap="square" lIns="0" tIns="2000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75"/>
              </a:spcBef>
            </a:pPr>
            <a:endParaRPr sz="4100">
              <a:latin typeface="Times New Roman"/>
              <a:cs typeface="Times New Roman"/>
            </a:endParaRPr>
          </a:p>
          <a:p>
            <a:pPr marL="1054735">
              <a:lnSpc>
                <a:spcPct val="100000"/>
              </a:lnSpc>
              <a:spcBef>
                <a:spcPts val="5"/>
              </a:spcBef>
            </a:pPr>
            <a:r>
              <a:rPr sz="4100" spc="-20" dirty="0">
                <a:latin typeface="Aptos Display"/>
                <a:cs typeface="Aptos Display"/>
              </a:rPr>
              <a:t>Vær</a:t>
            </a:r>
            <a:r>
              <a:rPr sz="4100" spc="-12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faktuel,</a:t>
            </a:r>
            <a:r>
              <a:rPr sz="4100" spc="-114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konkret</a:t>
            </a:r>
            <a:r>
              <a:rPr sz="4100" spc="-11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og</a:t>
            </a:r>
            <a:r>
              <a:rPr sz="4100" spc="-114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konstruktiv!</a:t>
            </a:r>
            <a:endParaRPr sz="4100">
              <a:latin typeface="Aptos Display"/>
              <a:cs typeface="Aptos Display"/>
            </a:endParaRPr>
          </a:p>
          <a:p>
            <a:pPr marL="1597660" indent="-542925">
              <a:lnSpc>
                <a:spcPct val="100000"/>
              </a:lnSpc>
              <a:spcBef>
                <a:spcPts val="2085"/>
              </a:spcBef>
              <a:buAutoNum type="arabicPeriod"/>
              <a:tabLst>
                <a:tab pos="1597660" algn="l"/>
              </a:tabLst>
            </a:pPr>
            <a:r>
              <a:rPr sz="4100" b="1" dirty="0">
                <a:latin typeface="Aptos"/>
                <a:cs typeface="Aptos"/>
              </a:rPr>
              <a:t>Sig</a:t>
            </a:r>
            <a:r>
              <a:rPr sz="4100" b="1" spc="-4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hvordan</a:t>
            </a:r>
            <a:r>
              <a:rPr sz="4100" b="1" spc="-35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du</a:t>
            </a:r>
            <a:r>
              <a:rPr sz="4100" b="1" spc="-35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har</a:t>
            </a:r>
            <a:r>
              <a:rPr sz="4100" b="1" spc="-35" dirty="0">
                <a:latin typeface="Aptos"/>
                <a:cs typeface="Aptos"/>
              </a:rPr>
              <a:t> </a:t>
            </a:r>
            <a:r>
              <a:rPr sz="4100" b="1" spc="-25" dirty="0">
                <a:latin typeface="Aptos"/>
                <a:cs typeface="Aptos"/>
              </a:rPr>
              <a:t>det</a:t>
            </a:r>
            <a:endParaRPr sz="4100">
              <a:latin typeface="Aptos"/>
              <a:cs typeface="Aptos"/>
            </a:endParaRPr>
          </a:p>
          <a:p>
            <a:pPr marL="1597660" indent="-542925">
              <a:lnSpc>
                <a:spcPct val="100000"/>
              </a:lnSpc>
              <a:spcBef>
                <a:spcPts val="2090"/>
              </a:spcBef>
              <a:buAutoNum type="arabicPeriod"/>
              <a:tabLst>
                <a:tab pos="1597660" algn="l"/>
              </a:tabLst>
            </a:pPr>
            <a:r>
              <a:rPr sz="4100" b="1" dirty="0">
                <a:latin typeface="Aptos"/>
                <a:cs typeface="Aptos"/>
              </a:rPr>
              <a:t>Sig,</a:t>
            </a:r>
            <a:r>
              <a:rPr sz="4100" b="1" spc="-3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hvad</a:t>
            </a:r>
            <a:r>
              <a:rPr sz="4100" b="1" spc="-3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det</a:t>
            </a:r>
            <a:r>
              <a:rPr sz="4100" b="1" spc="-3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gør</a:t>
            </a:r>
            <a:r>
              <a:rPr sz="4100" b="1" spc="-3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ved</a:t>
            </a:r>
            <a:r>
              <a:rPr sz="4100" b="1" spc="-25" dirty="0">
                <a:latin typeface="Aptos"/>
                <a:cs typeface="Aptos"/>
              </a:rPr>
              <a:t> dig</a:t>
            </a:r>
            <a:endParaRPr sz="4100">
              <a:latin typeface="Aptos"/>
              <a:cs typeface="Aptos"/>
            </a:endParaRPr>
          </a:p>
          <a:p>
            <a:pPr marL="1597660" indent="-542925">
              <a:lnSpc>
                <a:spcPct val="100000"/>
              </a:lnSpc>
              <a:spcBef>
                <a:spcPts val="2085"/>
              </a:spcBef>
              <a:buAutoNum type="arabicPeriod"/>
              <a:tabLst>
                <a:tab pos="1597660" algn="l"/>
              </a:tabLst>
            </a:pPr>
            <a:r>
              <a:rPr sz="4100" b="1" dirty="0">
                <a:latin typeface="Aptos"/>
                <a:cs typeface="Aptos"/>
              </a:rPr>
              <a:t>Sig</a:t>
            </a:r>
            <a:r>
              <a:rPr sz="4100" b="1" spc="-3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hvad</a:t>
            </a:r>
            <a:r>
              <a:rPr sz="4100" b="1" spc="-2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du</a:t>
            </a:r>
            <a:r>
              <a:rPr sz="4100" b="1" spc="-1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har</a:t>
            </a:r>
            <a:r>
              <a:rPr sz="4100" b="1" spc="-2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brug</a:t>
            </a:r>
            <a:r>
              <a:rPr sz="4100" b="1" spc="-15" dirty="0">
                <a:latin typeface="Aptos"/>
                <a:cs typeface="Aptos"/>
              </a:rPr>
              <a:t> </a:t>
            </a:r>
            <a:r>
              <a:rPr sz="4100" b="1" spc="-25" dirty="0">
                <a:latin typeface="Aptos"/>
                <a:cs typeface="Aptos"/>
              </a:rPr>
              <a:t>for</a:t>
            </a:r>
            <a:endParaRPr sz="4100">
              <a:latin typeface="Aptos"/>
              <a:cs typeface="Aptos"/>
            </a:endParaRPr>
          </a:p>
          <a:p>
            <a:pPr marL="1597660" indent="-542925">
              <a:lnSpc>
                <a:spcPct val="100000"/>
              </a:lnSpc>
              <a:spcBef>
                <a:spcPts val="2090"/>
              </a:spcBef>
              <a:buAutoNum type="arabicPeriod"/>
              <a:tabLst>
                <a:tab pos="1597660" algn="l"/>
              </a:tabLst>
            </a:pPr>
            <a:r>
              <a:rPr sz="4100" b="1" dirty="0">
                <a:latin typeface="Aptos"/>
                <a:cs typeface="Aptos"/>
              </a:rPr>
              <a:t>Sig</a:t>
            </a:r>
            <a:r>
              <a:rPr sz="4100" b="1" spc="-6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hvad</a:t>
            </a:r>
            <a:r>
              <a:rPr sz="4100" b="1" spc="-45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du</a:t>
            </a:r>
            <a:r>
              <a:rPr sz="4100" b="1" spc="-45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ønsker</a:t>
            </a:r>
            <a:r>
              <a:rPr sz="4100" b="1" spc="-45" dirty="0">
                <a:latin typeface="Aptos"/>
                <a:cs typeface="Aptos"/>
              </a:rPr>
              <a:t> </a:t>
            </a:r>
            <a:r>
              <a:rPr sz="4100" b="1" spc="-25" dirty="0">
                <a:latin typeface="Aptos"/>
                <a:cs typeface="Aptos"/>
              </a:rPr>
              <a:t>dig</a:t>
            </a:r>
            <a:endParaRPr sz="4100">
              <a:latin typeface="Aptos"/>
              <a:cs typeface="Apto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7002" y="3768691"/>
            <a:ext cx="16031210" cy="6062980"/>
          </a:xfrm>
          <a:custGeom>
            <a:avLst/>
            <a:gdLst/>
            <a:ahLst/>
            <a:cxnLst/>
            <a:rect l="l" t="t" r="r" b="b"/>
            <a:pathLst>
              <a:path w="16031210" h="6062980">
                <a:moveTo>
                  <a:pt x="16030925" y="0"/>
                </a:moveTo>
                <a:lnTo>
                  <a:pt x="0" y="0"/>
                </a:lnTo>
                <a:lnTo>
                  <a:pt x="0" y="6062642"/>
                </a:lnTo>
                <a:lnTo>
                  <a:pt x="16030925" y="6062642"/>
                </a:lnTo>
                <a:lnTo>
                  <a:pt x="16030925" y="0"/>
                </a:lnTo>
                <a:close/>
              </a:path>
            </a:pathLst>
          </a:custGeom>
          <a:solidFill>
            <a:srgbClr val="FFFFF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07916" y="4127706"/>
            <a:ext cx="2849880" cy="44069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47625">
              <a:lnSpc>
                <a:spcPts val="3790"/>
              </a:lnSpc>
              <a:spcBef>
                <a:spcPts val="530"/>
              </a:spcBef>
            </a:pPr>
            <a:r>
              <a:rPr sz="3450" b="1" dirty="0">
                <a:latin typeface="Aptos"/>
                <a:cs typeface="Aptos"/>
              </a:rPr>
              <a:t>1.</a:t>
            </a:r>
            <a:r>
              <a:rPr sz="3450" b="1" spc="-5" dirty="0">
                <a:latin typeface="Aptos"/>
                <a:cs typeface="Aptos"/>
              </a:rPr>
              <a:t> </a:t>
            </a:r>
            <a:r>
              <a:rPr sz="3450" b="1" dirty="0">
                <a:latin typeface="Aptos"/>
                <a:cs typeface="Aptos"/>
              </a:rPr>
              <a:t>Sig</a:t>
            </a:r>
            <a:r>
              <a:rPr sz="3450" b="1" spc="-5" dirty="0">
                <a:latin typeface="Aptos"/>
                <a:cs typeface="Aptos"/>
              </a:rPr>
              <a:t> </a:t>
            </a:r>
            <a:r>
              <a:rPr sz="3450" b="1" spc="-10" dirty="0">
                <a:latin typeface="Aptos"/>
                <a:cs typeface="Aptos"/>
              </a:rPr>
              <a:t>hvordan </a:t>
            </a:r>
            <a:r>
              <a:rPr sz="3450" b="1" dirty="0">
                <a:latin typeface="Aptos"/>
                <a:cs typeface="Aptos"/>
              </a:rPr>
              <a:t>du</a:t>
            </a:r>
            <a:r>
              <a:rPr sz="3450" b="1" spc="-5" dirty="0">
                <a:latin typeface="Aptos"/>
                <a:cs typeface="Aptos"/>
              </a:rPr>
              <a:t> </a:t>
            </a:r>
            <a:r>
              <a:rPr sz="3450" b="1" dirty="0">
                <a:latin typeface="Aptos"/>
                <a:cs typeface="Aptos"/>
              </a:rPr>
              <a:t>har</a:t>
            </a:r>
            <a:r>
              <a:rPr sz="3450" b="1" spc="-5" dirty="0">
                <a:latin typeface="Aptos"/>
                <a:cs typeface="Aptos"/>
              </a:rPr>
              <a:t> </a:t>
            </a:r>
            <a:r>
              <a:rPr sz="3450" b="1" spc="-25" dirty="0">
                <a:latin typeface="Aptos"/>
                <a:cs typeface="Aptos"/>
              </a:rPr>
              <a:t>det </a:t>
            </a:r>
            <a:r>
              <a:rPr sz="3450" spc="-20" dirty="0">
                <a:latin typeface="Aptos Display"/>
                <a:cs typeface="Aptos Display"/>
              </a:rPr>
              <a:t>Vær</a:t>
            </a:r>
            <a:r>
              <a:rPr sz="3450" spc="-120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faktuel</a:t>
            </a:r>
            <a:r>
              <a:rPr sz="3450" spc="-114" dirty="0">
                <a:latin typeface="Aptos Display"/>
                <a:cs typeface="Aptos Display"/>
              </a:rPr>
              <a:t> </a:t>
            </a:r>
            <a:r>
              <a:rPr sz="3450" spc="-25" dirty="0">
                <a:latin typeface="Aptos Display"/>
                <a:cs typeface="Aptos Display"/>
              </a:rPr>
              <a:t>og</a:t>
            </a:r>
            <a:endParaRPr sz="3450">
              <a:latin typeface="Aptos Display"/>
              <a:cs typeface="Aptos Display"/>
            </a:endParaRPr>
          </a:p>
          <a:p>
            <a:pPr marL="12700" marR="5080">
              <a:lnSpc>
                <a:spcPts val="3790"/>
              </a:lnSpc>
              <a:spcBef>
                <a:spcPts val="5"/>
              </a:spcBef>
            </a:pPr>
            <a:r>
              <a:rPr sz="3450" spc="-20" dirty="0">
                <a:latin typeface="Aptos Display"/>
                <a:cs typeface="Aptos Display"/>
              </a:rPr>
              <a:t>objektiv.</a:t>
            </a:r>
            <a:r>
              <a:rPr sz="3450" spc="-120" dirty="0">
                <a:latin typeface="Aptos Display"/>
                <a:cs typeface="Aptos Display"/>
              </a:rPr>
              <a:t> </a:t>
            </a:r>
            <a:r>
              <a:rPr sz="3450" spc="-10" dirty="0">
                <a:latin typeface="Aptos Display"/>
                <a:cs typeface="Aptos Display"/>
              </a:rPr>
              <a:t>Beskriv </a:t>
            </a:r>
            <a:r>
              <a:rPr sz="3450" dirty="0">
                <a:latin typeface="Aptos Display"/>
                <a:cs typeface="Aptos Display"/>
              </a:rPr>
              <a:t>konkret,</a:t>
            </a:r>
            <a:r>
              <a:rPr sz="3450" spc="-155" dirty="0">
                <a:latin typeface="Aptos Display"/>
                <a:cs typeface="Aptos Display"/>
              </a:rPr>
              <a:t> </a:t>
            </a:r>
            <a:r>
              <a:rPr sz="3450" spc="-25" dirty="0">
                <a:latin typeface="Aptos Display"/>
                <a:cs typeface="Aptos Display"/>
              </a:rPr>
              <a:t>fx:</a:t>
            </a:r>
            <a:endParaRPr sz="3450">
              <a:latin typeface="Aptos Display"/>
              <a:cs typeface="Aptos Display"/>
            </a:endParaRPr>
          </a:p>
          <a:p>
            <a:pPr marL="12700" marR="83820">
              <a:lnSpc>
                <a:spcPts val="3790"/>
              </a:lnSpc>
              <a:spcBef>
                <a:spcPts val="5"/>
              </a:spcBef>
            </a:pPr>
            <a:r>
              <a:rPr sz="3450" i="1" dirty="0">
                <a:latin typeface="Aptos Display"/>
                <a:cs typeface="Aptos Display"/>
              </a:rPr>
              <a:t>”I</a:t>
            </a:r>
            <a:r>
              <a:rPr sz="3450" i="1" spc="-1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den</a:t>
            </a:r>
            <a:r>
              <a:rPr sz="3450" i="1" spc="-1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sidste</a:t>
            </a:r>
            <a:r>
              <a:rPr sz="3450" i="1" spc="-10" dirty="0">
                <a:latin typeface="Aptos Display"/>
                <a:cs typeface="Aptos Display"/>
              </a:rPr>
              <a:t> </a:t>
            </a:r>
            <a:r>
              <a:rPr sz="3450" i="1" spc="-25" dirty="0">
                <a:latin typeface="Aptos Display"/>
                <a:cs typeface="Aptos Display"/>
              </a:rPr>
              <a:t>tid </a:t>
            </a:r>
            <a:r>
              <a:rPr sz="3450" i="1" dirty="0">
                <a:latin typeface="Aptos Display"/>
                <a:cs typeface="Aptos Display"/>
              </a:rPr>
              <a:t>har</a:t>
            </a:r>
            <a:r>
              <a:rPr sz="3450" i="1" spc="-20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jeg</a:t>
            </a:r>
            <a:r>
              <a:rPr sz="3450" i="1" spc="-1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ofte</a:t>
            </a:r>
            <a:r>
              <a:rPr sz="3450" i="1" spc="-15" dirty="0">
                <a:latin typeface="Aptos Display"/>
                <a:cs typeface="Aptos Display"/>
              </a:rPr>
              <a:t> </a:t>
            </a:r>
            <a:r>
              <a:rPr sz="3450" i="1" spc="-20" dirty="0">
                <a:latin typeface="Aptos Display"/>
                <a:cs typeface="Aptos Display"/>
              </a:rPr>
              <a:t>følt </a:t>
            </a:r>
            <a:r>
              <a:rPr sz="3450" i="1" dirty="0">
                <a:latin typeface="Aptos Display"/>
                <a:cs typeface="Aptos Display"/>
              </a:rPr>
              <a:t>mig</a:t>
            </a:r>
            <a:r>
              <a:rPr sz="3450" i="1" spc="-3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træt</a:t>
            </a:r>
            <a:r>
              <a:rPr sz="3450" i="1" spc="-30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og</a:t>
            </a:r>
            <a:r>
              <a:rPr sz="3450" i="1" spc="-30" dirty="0">
                <a:latin typeface="Aptos Display"/>
                <a:cs typeface="Aptos Display"/>
              </a:rPr>
              <a:t> </a:t>
            </a:r>
            <a:r>
              <a:rPr sz="3450" i="1" spc="-20" dirty="0">
                <a:latin typeface="Aptos Display"/>
                <a:cs typeface="Aptos Display"/>
              </a:rPr>
              <a:t>trist </a:t>
            </a:r>
            <a:r>
              <a:rPr sz="3450" i="1" dirty="0">
                <a:latin typeface="Aptos Display"/>
                <a:cs typeface="Aptos Display"/>
              </a:rPr>
              <a:t>efter</a:t>
            </a:r>
            <a:r>
              <a:rPr sz="3450" i="1" spc="-50" dirty="0">
                <a:latin typeface="Aptos Display"/>
                <a:cs typeface="Aptos Display"/>
              </a:rPr>
              <a:t> </a:t>
            </a:r>
            <a:r>
              <a:rPr sz="3450" i="1" spc="-10" dirty="0">
                <a:latin typeface="Aptos Display"/>
                <a:cs typeface="Aptos Display"/>
              </a:rPr>
              <a:t>arbejde.”</a:t>
            </a:r>
            <a:endParaRPr sz="3450">
              <a:latin typeface="Aptos Display"/>
              <a:cs typeface="Aptos Displa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538" y="4127706"/>
            <a:ext cx="3310254" cy="48882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343535">
              <a:lnSpc>
                <a:spcPts val="3790"/>
              </a:lnSpc>
              <a:spcBef>
                <a:spcPts val="530"/>
              </a:spcBef>
            </a:pPr>
            <a:r>
              <a:rPr sz="3450" b="1" dirty="0">
                <a:latin typeface="Aptos"/>
                <a:cs typeface="Aptos"/>
              </a:rPr>
              <a:t>2.</a:t>
            </a:r>
            <a:r>
              <a:rPr sz="3450" b="1" spc="10" dirty="0">
                <a:latin typeface="Aptos"/>
                <a:cs typeface="Aptos"/>
              </a:rPr>
              <a:t> </a:t>
            </a:r>
            <a:r>
              <a:rPr sz="3450" b="1" dirty="0">
                <a:latin typeface="Aptos"/>
                <a:cs typeface="Aptos"/>
              </a:rPr>
              <a:t>Sig,</a:t>
            </a:r>
            <a:r>
              <a:rPr sz="3450" b="1" spc="10" dirty="0">
                <a:latin typeface="Aptos"/>
                <a:cs typeface="Aptos"/>
              </a:rPr>
              <a:t> </a:t>
            </a:r>
            <a:r>
              <a:rPr sz="3450" b="1" spc="-20" dirty="0">
                <a:latin typeface="Aptos"/>
                <a:cs typeface="Aptos"/>
              </a:rPr>
              <a:t>hvad </a:t>
            </a:r>
            <a:r>
              <a:rPr sz="3450" b="1" dirty="0">
                <a:latin typeface="Aptos"/>
                <a:cs typeface="Aptos"/>
              </a:rPr>
              <a:t>det</a:t>
            </a:r>
            <a:r>
              <a:rPr sz="3450" b="1" spc="-30" dirty="0">
                <a:latin typeface="Aptos"/>
                <a:cs typeface="Aptos"/>
              </a:rPr>
              <a:t> </a:t>
            </a:r>
            <a:r>
              <a:rPr sz="3450" b="1" dirty="0">
                <a:latin typeface="Aptos"/>
                <a:cs typeface="Aptos"/>
              </a:rPr>
              <a:t>gør</a:t>
            </a:r>
            <a:r>
              <a:rPr sz="3450" b="1" spc="-30" dirty="0">
                <a:latin typeface="Aptos"/>
                <a:cs typeface="Aptos"/>
              </a:rPr>
              <a:t> </a:t>
            </a:r>
            <a:r>
              <a:rPr sz="3450" b="1" dirty="0">
                <a:latin typeface="Aptos"/>
                <a:cs typeface="Aptos"/>
              </a:rPr>
              <a:t>ved</a:t>
            </a:r>
            <a:r>
              <a:rPr sz="3450" b="1" spc="-30" dirty="0">
                <a:latin typeface="Aptos"/>
                <a:cs typeface="Aptos"/>
              </a:rPr>
              <a:t> </a:t>
            </a:r>
            <a:r>
              <a:rPr sz="3450" b="1" spc="-25" dirty="0">
                <a:latin typeface="Aptos"/>
                <a:cs typeface="Aptos"/>
              </a:rPr>
              <a:t>dig </a:t>
            </a:r>
            <a:r>
              <a:rPr sz="3450" dirty="0">
                <a:latin typeface="Aptos Display"/>
                <a:cs typeface="Aptos Display"/>
              </a:rPr>
              <a:t>Gør</a:t>
            </a:r>
            <a:r>
              <a:rPr sz="3450" spc="-55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rede</a:t>
            </a:r>
            <a:r>
              <a:rPr sz="3450" spc="-50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for</a:t>
            </a:r>
            <a:r>
              <a:rPr sz="3450" spc="-50" dirty="0">
                <a:latin typeface="Aptos Display"/>
                <a:cs typeface="Aptos Display"/>
              </a:rPr>
              <a:t> </a:t>
            </a:r>
            <a:r>
              <a:rPr sz="3450" spc="-20" dirty="0">
                <a:latin typeface="Aptos Display"/>
                <a:cs typeface="Aptos Display"/>
              </a:rPr>
              <a:t>dine </a:t>
            </a:r>
            <a:r>
              <a:rPr sz="3450" dirty="0">
                <a:latin typeface="Aptos Display"/>
                <a:cs typeface="Aptos Display"/>
              </a:rPr>
              <a:t>følelser</a:t>
            </a:r>
            <a:r>
              <a:rPr sz="3450" spc="-40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af</a:t>
            </a:r>
            <a:r>
              <a:rPr sz="3450" spc="-40" dirty="0">
                <a:latin typeface="Aptos Display"/>
                <a:cs typeface="Aptos Display"/>
              </a:rPr>
              <a:t> </a:t>
            </a:r>
            <a:r>
              <a:rPr sz="3450" spc="-20" dirty="0">
                <a:latin typeface="Aptos Display"/>
                <a:cs typeface="Aptos Display"/>
              </a:rPr>
              <a:t>mis-</a:t>
            </a:r>
            <a:endParaRPr sz="3450">
              <a:latin typeface="Aptos Display"/>
              <a:cs typeface="Aptos Display"/>
            </a:endParaRPr>
          </a:p>
          <a:p>
            <a:pPr marL="12700" marR="5080">
              <a:lnSpc>
                <a:spcPts val="3790"/>
              </a:lnSpc>
              <a:spcBef>
                <a:spcPts val="10"/>
              </a:spcBef>
            </a:pPr>
            <a:r>
              <a:rPr sz="3450" dirty="0">
                <a:latin typeface="Aptos Display"/>
                <a:cs typeface="Aptos Display"/>
              </a:rPr>
              <a:t>trivsel,</a:t>
            </a:r>
            <a:r>
              <a:rPr sz="3450" spc="-30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og</a:t>
            </a:r>
            <a:r>
              <a:rPr sz="3450" spc="-30" dirty="0">
                <a:latin typeface="Aptos Display"/>
                <a:cs typeface="Aptos Display"/>
              </a:rPr>
              <a:t> </a:t>
            </a:r>
            <a:r>
              <a:rPr sz="3450" spc="-10" dirty="0">
                <a:latin typeface="Aptos Display"/>
                <a:cs typeface="Aptos Display"/>
              </a:rPr>
              <a:t>hvordan </a:t>
            </a:r>
            <a:r>
              <a:rPr sz="3450" dirty="0">
                <a:latin typeface="Aptos Display"/>
                <a:cs typeface="Aptos Display"/>
              </a:rPr>
              <a:t>det</a:t>
            </a:r>
            <a:r>
              <a:rPr sz="3450" spc="-40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påvirker</a:t>
            </a:r>
            <a:r>
              <a:rPr sz="3450" spc="-35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dig,</a:t>
            </a:r>
            <a:r>
              <a:rPr sz="3450" spc="-35" dirty="0">
                <a:latin typeface="Aptos Display"/>
                <a:cs typeface="Aptos Display"/>
              </a:rPr>
              <a:t> </a:t>
            </a:r>
            <a:r>
              <a:rPr sz="3450" spc="-25" dirty="0">
                <a:latin typeface="Aptos Display"/>
                <a:cs typeface="Aptos Display"/>
              </a:rPr>
              <a:t>fx: </a:t>
            </a:r>
            <a:r>
              <a:rPr sz="3450" i="1" dirty="0">
                <a:latin typeface="Aptos Display"/>
                <a:cs typeface="Aptos Display"/>
              </a:rPr>
              <a:t>“Det</a:t>
            </a:r>
            <a:r>
              <a:rPr sz="3450" i="1" spc="-1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gør</a:t>
            </a:r>
            <a:r>
              <a:rPr sz="3450" i="1" spc="-1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mig</a:t>
            </a:r>
            <a:r>
              <a:rPr sz="3450" i="1" spc="-15" dirty="0">
                <a:latin typeface="Aptos Display"/>
                <a:cs typeface="Aptos Display"/>
              </a:rPr>
              <a:t> </a:t>
            </a:r>
            <a:r>
              <a:rPr sz="3450" i="1" spc="-10" dirty="0">
                <a:latin typeface="Aptos Display"/>
                <a:cs typeface="Aptos Display"/>
              </a:rPr>
              <a:t>urolig </a:t>
            </a:r>
            <a:r>
              <a:rPr sz="3450" i="1" dirty="0">
                <a:latin typeface="Aptos Display"/>
                <a:cs typeface="Aptos Display"/>
              </a:rPr>
              <a:t>og</a:t>
            </a:r>
            <a:r>
              <a:rPr sz="3450" i="1" spc="-5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usikker</a:t>
            </a:r>
            <a:r>
              <a:rPr sz="3450" i="1" spc="-5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på,</a:t>
            </a:r>
            <a:r>
              <a:rPr sz="3450" i="1" spc="-55" dirty="0">
                <a:latin typeface="Aptos Display"/>
                <a:cs typeface="Aptos Display"/>
              </a:rPr>
              <a:t> </a:t>
            </a:r>
            <a:r>
              <a:rPr sz="3450" i="1" spc="-25" dirty="0">
                <a:latin typeface="Aptos Display"/>
                <a:cs typeface="Aptos Display"/>
              </a:rPr>
              <a:t>om </a:t>
            </a:r>
            <a:r>
              <a:rPr sz="3450" i="1" dirty="0">
                <a:latin typeface="Aptos Display"/>
                <a:cs typeface="Aptos Display"/>
              </a:rPr>
              <a:t>jeg</a:t>
            </a:r>
            <a:r>
              <a:rPr sz="3450" i="1" spc="-50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kan</a:t>
            </a:r>
            <a:r>
              <a:rPr sz="3450" i="1" spc="-3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holde</a:t>
            </a:r>
            <a:r>
              <a:rPr sz="3450" i="1" spc="-35" dirty="0">
                <a:latin typeface="Aptos Display"/>
                <a:cs typeface="Aptos Display"/>
              </a:rPr>
              <a:t> </a:t>
            </a:r>
            <a:r>
              <a:rPr sz="3450" i="1" spc="-25" dirty="0">
                <a:latin typeface="Aptos Display"/>
                <a:cs typeface="Aptos Display"/>
              </a:rPr>
              <a:t>til </a:t>
            </a:r>
            <a:r>
              <a:rPr sz="3450" i="1" dirty="0">
                <a:latin typeface="Aptos Display"/>
                <a:cs typeface="Aptos Display"/>
              </a:rPr>
              <a:t>det i </a:t>
            </a:r>
            <a:r>
              <a:rPr sz="3450" i="1" spc="-10" dirty="0">
                <a:latin typeface="Aptos Display"/>
                <a:cs typeface="Aptos Display"/>
              </a:rPr>
              <a:t>længden.”</a:t>
            </a:r>
            <a:endParaRPr sz="3450">
              <a:latin typeface="Aptos Display"/>
              <a:cs typeface="Aptos Displa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45158" y="4127706"/>
            <a:ext cx="3341370" cy="48882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530"/>
              </a:spcBef>
            </a:pPr>
            <a:r>
              <a:rPr sz="3450" b="1" dirty="0">
                <a:latin typeface="Aptos"/>
                <a:cs typeface="Aptos"/>
              </a:rPr>
              <a:t>3.</a:t>
            </a:r>
            <a:r>
              <a:rPr sz="3450" b="1" spc="-35" dirty="0">
                <a:latin typeface="Aptos"/>
                <a:cs typeface="Aptos"/>
              </a:rPr>
              <a:t> </a:t>
            </a:r>
            <a:r>
              <a:rPr sz="3450" b="1" dirty="0">
                <a:latin typeface="Aptos"/>
                <a:cs typeface="Aptos"/>
              </a:rPr>
              <a:t>Sig</a:t>
            </a:r>
            <a:r>
              <a:rPr sz="3450" b="1" spc="-20" dirty="0">
                <a:latin typeface="Aptos"/>
                <a:cs typeface="Aptos"/>
              </a:rPr>
              <a:t> </a:t>
            </a:r>
            <a:r>
              <a:rPr sz="3450" b="1" dirty="0">
                <a:latin typeface="Aptos"/>
                <a:cs typeface="Aptos"/>
              </a:rPr>
              <a:t>hvad</a:t>
            </a:r>
            <a:r>
              <a:rPr sz="3450" b="1" spc="-20" dirty="0">
                <a:latin typeface="Aptos"/>
                <a:cs typeface="Aptos"/>
              </a:rPr>
              <a:t> </a:t>
            </a:r>
            <a:r>
              <a:rPr sz="3450" b="1" spc="-25" dirty="0">
                <a:latin typeface="Aptos"/>
                <a:cs typeface="Aptos"/>
              </a:rPr>
              <a:t>du </a:t>
            </a:r>
            <a:r>
              <a:rPr sz="3450" b="1" dirty="0">
                <a:latin typeface="Aptos"/>
                <a:cs typeface="Aptos"/>
              </a:rPr>
              <a:t>har</a:t>
            </a:r>
            <a:r>
              <a:rPr sz="3450" b="1" spc="-10" dirty="0">
                <a:latin typeface="Aptos"/>
                <a:cs typeface="Aptos"/>
              </a:rPr>
              <a:t> </a:t>
            </a:r>
            <a:r>
              <a:rPr sz="3450" b="1" dirty="0">
                <a:latin typeface="Aptos"/>
                <a:cs typeface="Aptos"/>
              </a:rPr>
              <a:t>brug</a:t>
            </a:r>
            <a:r>
              <a:rPr sz="3450" b="1" spc="-5" dirty="0">
                <a:latin typeface="Aptos"/>
                <a:cs typeface="Aptos"/>
              </a:rPr>
              <a:t> </a:t>
            </a:r>
            <a:r>
              <a:rPr sz="3450" b="1" spc="-25" dirty="0">
                <a:latin typeface="Aptos"/>
                <a:cs typeface="Aptos"/>
              </a:rPr>
              <a:t>for </a:t>
            </a:r>
            <a:r>
              <a:rPr sz="3450" dirty="0">
                <a:latin typeface="Aptos Display"/>
                <a:cs typeface="Aptos Display"/>
              </a:rPr>
              <a:t>Fortæl</a:t>
            </a:r>
            <a:r>
              <a:rPr sz="3450" spc="-60" dirty="0">
                <a:latin typeface="Aptos Display"/>
                <a:cs typeface="Aptos Display"/>
              </a:rPr>
              <a:t> </a:t>
            </a:r>
            <a:r>
              <a:rPr sz="3450" spc="-10" dirty="0">
                <a:latin typeface="Aptos Display"/>
                <a:cs typeface="Aptos Display"/>
              </a:rPr>
              <a:t>konkret, </a:t>
            </a:r>
            <a:r>
              <a:rPr sz="3450" dirty="0">
                <a:latin typeface="Aptos Display"/>
                <a:cs typeface="Aptos Display"/>
              </a:rPr>
              <a:t>hvad</a:t>
            </a:r>
            <a:r>
              <a:rPr sz="3450" spc="-15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du</a:t>
            </a:r>
            <a:r>
              <a:rPr sz="3450" spc="-15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har</a:t>
            </a:r>
            <a:r>
              <a:rPr sz="3450" spc="-15" dirty="0">
                <a:latin typeface="Aptos Display"/>
                <a:cs typeface="Aptos Display"/>
              </a:rPr>
              <a:t> </a:t>
            </a:r>
            <a:r>
              <a:rPr sz="3450" spc="-20" dirty="0">
                <a:latin typeface="Aptos Display"/>
                <a:cs typeface="Aptos Display"/>
              </a:rPr>
              <a:t>behov </a:t>
            </a:r>
            <a:r>
              <a:rPr sz="3450" spc="-60" dirty="0">
                <a:latin typeface="Aptos Display"/>
                <a:cs typeface="Aptos Display"/>
              </a:rPr>
              <a:t>for,</a:t>
            </a:r>
            <a:r>
              <a:rPr sz="3450" spc="-40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og</a:t>
            </a:r>
            <a:r>
              <a:rPr sz="3450" spc="-40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hvad</a:t>
            </a:r>
            <a:r>
              <a:rPr sz="3450" spc="-35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der</a:t>
            </a:r>
            <a:r>
              <a:rPr sz="3450" spc="-40" dirty="0">
                <a:latin typeface="Aptos Display"/>
                <a:cs typeface="Aptos Display"/>
              </a:rPr>
              <a:t> </a:t>
            </a:r>
            <a:r>
              <a:rPr sz="3450" spc="-25" dirty="0">
                <a:latin typeface="Aptos Display"/>
                <a:cs typeface="Aptos Display"/>
              </a:rPr>
              <a:t>vil </a:t>
            </a:r>
            <a:r>
              <a:rPr sz="3450" dirty="0">
                <a:latin typeface="Aptos Display"/>
                <a:cs typeface="Aptos Display"/>
              </a:rPr>
              <a:t>få</a:t>
            </a:r>
            <a:r>
              <a:rPr sz="3450" spc="-30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dig</a:t>
            </a:r>
            <a:r>
              <a:rPr sz="3450" spc="-25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til</a:t>
            </a:r>
            <a:r>
              <a:rPr sz="3450" spc="-25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at</a:t>
            </a:r>
            <a:r>
              <a:rPr sz="3450" spc="-25" dirty="0">
                <a:latin typeface="Aptos Display"/>
                <a:cs typeface="Aptos Display"/>
              </a:rPr>
              <a:t> </a:t>
            </a:r>
            <a:r>
              <a:rPr sz="3450" spc="-10" dirty="0">
                <a:latin typeface="Aptos Display"/>
                <a:cs typeface="Aptos Display"/>
              </a:rPr>
              <a:t>trives, </a:t>
            </a:r>
            <a:r>
              <a:rPr sz="3450" dirty="0">
                <a:latin typeface="Aptos Display"/>
                <a:cs typeface="Aptos Display"/>
              </a:rPr>
              <a:t>fx:</a:t>
            </a:r>
            <a:r>
              <a:rPr sz="3450" spc="-45" dirty="0">
                <a:latin typeface="Aptos Display"/>
                <a:cs typeface="Aptos Display"/>
              </a:rPr>
              <a:t> </a:t>
            </a:r>
            <a:r>
              <a:rPr sz="3450" i="1" spc="-20" dirty="0">
                <a:latin typeface="Aptos Display"/>
                <a:cs typeface="Aptos Display"/>
              </a:rPr>
              <a:t>“Jeg</a:t>
            </a:r>
            <a:r>
              <a:rPr sz="3450" i="1" spc="-4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har</a:t>
            </a:r>
            <a:r>
              <a:rPr sz="3450" i="1" spc="-4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brug</a:t>
            </a:r>
            <a:r>
              <a:rPr sz="3450" i="1" spc="-45" dirty="0">
                <a:latin typeface="Aptos Display"/>
                <a:cs typeface="Aptos Display"/>
              </a:rPr>
              <a:t> </a:t>
            </a:r>
            <a:r>
              <a:rPr sz="3450" i="1" spc="-25" dirty="0">
                <a:latin typeface="Aptos Display"/>
                <a:cs typeface="Aptos Display"/>
              </a:rPr>
              <a:t>for </a:t>
            </a:r>
            <a:r>
              <a:rPr sz="3450" i="1" dirty="0">
                <a:latin typeface="Aptos Display"/>
                <a:cs typeface="Aptos Display"/>
              </a:rPr>
              <a:t>at</a:t>
            </a:r>
            <a:r>
              <a:rPr sz="3450" i="1" spc="-20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vi</a:t>
            </a:r>
            <a:r>
              <a:rPr sz="3450" i="1" spc="-20" dirty="0">
                <a:latin typeface="Aptos Display"/>
                <a:cs typeface="Aptos Display"/>
              </a:rPr>
              <a:t> </a:t>
            </a:r>
            <a:r>
              <a:rPr sz="3450" i="1" spc="-10" dirty="0">
                <a:latin typeface="Aptos Display"/>
                <a:cs typeface="Aptos Display"/>
              </a:rPr>
              <a:t>overholder</a:t>
            </a:r>
            <a:r>
              <a:rPr sz="3450" i="1" spc="860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det med 37 </a:t>
            </a:r>
            <a:r>
              <a:rPr sz="3450" i="1" spc="-10" dirty="0">
                <a:latin typeface="Aptos Display"/>
                <a:cs typeface="Aptos Display"/>
              </a:rPr>
              <a:t>timer </a:t>
            </a:r>
            <a:r>
              <a:rPr sz="3450" i="1" dirty="0">
                <a:latin typeface="Aptos Display"/>
                <a:cs typeface="Aptos Display"/>
              </a:rPr>
              <a:t>om</a:t>
            </a:r>
            <a:r>
              <a:rPr sz="3450" i="1" spc="-5" dirty="0">
                <a:latin typeface="Aptos Display"/>
                <a:cs typeface="Aptos Display"/>
              </a:rPr>
              <a:t> </a:t>
            </a:r>
            <a:r>
              <a:rPr sz="3450" i="1" spc="-10" dirty="0">
                <a:latin typeface="Aptos Display"/>
                <a:cs typeface="Aptos Display"/>
              </a:rPr>
              <a:t>ugen.”</a:t>
            </a:r>
            <a:endParaRPr sz="3450">
              <a:latin typeface="Aptos Display"/>
              <a:cs typeface="Aptos Displa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13780" y="4127706"/>
            <a:ext cx="3307079" cy="53701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628015">
              <a:lnSpc>
                <a:spcPts val="3790"/>
              </a:lnSpc>
              <a:spcBef>
                <a:spcPts val="530"/>
              </a:spcBef>
            </a:pPr>
            <a:r>
              <a:rPr sz="3450" b="1" dirty="0">
                <a:latin typeface="Aptos"/>
                <a:cs typeface="Aptos"/>
              </a:rPr>
              <a:t>4.</a:t>
            </a:r>
            <a:r>
              <a:rPr sz="3450" b="1" spc="-15" dirty="0">
                <a:latin typeface="Aptos"/>
                <a:cs typeface="Aptos"/>
              </a:rPr>
              <a:t> </a:t>
            </a:r>
            <a:r>
              <a:rPr sz="3450" b="1" dirty="0">
                <a:latin typeface="Aptos"/>
                <a:cs typeface="Aptos"/>
              </a:rPr>
              <a:t>Sig</a:t>
            </a:r>
            <a:r>
              <a:rPr sz="3450" b="1" spc="-5" dirty="0">
                <a:latin typeface="Aptos"/>
                <a:cs typeface="Aptos"/>
              </a:rPr>
              <a:t> </a:t>
            </a:r>
            <a:r>
              <a:rPr sz="3450" b="1" spc="-20" dirty="0">
                <a:latin typeface="Aptos"/>
                <a:cs typeface="Aptos"/>
              </a:rPr>
              <a:t>hvad </a:t>
            </a:r>
            <a:r>
              <a:rPr sz="3450" b="1" dirty="0">
                <a:latin typeface="Aptos"/>
                <a:cs typeface="Aptos"/>
              </a:rPr>
              <a:t>du</a:t>
            </a:r>
            <a:r>
              <a:rPr sz="3450" b="1" spc="-50" dirty="0">
                <a:latin typeface="Aptos"/>
                <a:cs typeface="Aptos"/>
              </a:rPr>
              <a:t> </a:t>
            </a:r>
            <a:r>
              <a:rPr sz="3450" b="1" dirty="0">
                <a:latin typeface="Aptos"/>
                <a:cs typeface="Aptos"/>
              </a:rPr>
              <a:t>ønsker</a:t>
            </a:r>
            <a:r>
              <a:rPr sz="3450" b="1" spc="-50" dirty="0">
                <a:latin typeface="Aptos"/>
                <a:cs typeface="Aptos"/>
              </a:rPr>
              <a:t> </a:t>
            </a:r>
            <a:r>
              <a:rPr sz="3450" b="1" spc="-25" dirty="0">
                <a:latin typeface="Aptos"/>
                <a:cs typeface="Aptos"/>
              </a:rPr>
              <a:t>dig</a:t>
            </a:r>
            <a:endParaRPr sz="3450">
              <a:latin typeface="Aptos"/>
              <a:cs typeface="Aptos"/>
            </a:endParaRPr>
          </a:p>
          <a:p>
            <a:pPr marL="12700" marR="5080">
              <a:lnSpc>
                <a:spcPts val="3790"/>
              </a:lnSpc>
              <a:spcBef>
                <a:spcPts val="5"/>
              </a:spcBef>
            </a:pPr>
            <a:r>
              <a:rPr sz="3450" dirty="0">
                <a:latin typeface="Aptos Display"/>
                <a:cs typeface="Aptos Display"/>
              </a:rPr>
              <a:t>Fremsæt</a:t>
            </a:r>
            <a:r>
              <a:rPr sz="3450" spc="-75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dit</a:t>
            </a:r>
            <a:r>
              <a:rPr sz="3450" spc="-75" dirty="0">
                <a:latin typeface="Aptos Display"/>
                <a:cs typeface="Aptos Display"/>
              </a:rPr>
              <a:t> </a:t>
            </a:r>
            <a:r>
              <a:rPr sz="3450" spc="-10" dirty="0">
                <a:latin typeface="Aptos Display"/>
                <a:cs typeface="Aptos Display"/>
              </a:rPr>
              <a:t>ønske </a:t>
            </a:r>
            <a:r>
              <a:rPr sz="3450" dirty="0">
                <a:latin typeface="Aptos Display"/>
                <a:cs typeface="Aptos Display"/>
              </a:rPr>
              <a:t>om en </a:t>
            </a:r>
            <a:r>
              <a:rPr sz="3450" spc="-10" dirty="0">
                <a:latin typeface="Aptos Display"/>
                <a:cs typeface="Aptos Display"/>
              </a:rPr>
              <a:t>forandring </a:t>
            </a:r>
            <a:r>
              <a:rPr sz="3450" dirty="0">
                <a:latin typeface="Aptos Display"/>
                <a:cs typeface="Aptos Display"/>
              </a:rPr>
              <a:t>og</a:t>
            </a:r>
            <a:r>
              <a:rPr sz="3450" spc="-50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evt.</a:t>
            </a:r>
            <a:r>
              <a:rPr sz="3450" spc="-45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forslag</a:t>
            </a:r>
            <a:r>
              <a:rPr sz="3450" spc="-45" dirty="0">
                <a:latin typeface="Aptos Display"/>
                <a:cs typeface="Aptos Display"/>
              </a:rPr>
              <a:t> </a:t>
            </a:r>
            <a:r>
              <a:rPr sz="3450" spc="-25" dirty="0">
                <a:latin typeface="Aptos Display"/>
                <a:cs typeface="Aptos Display"/>
              </a:rPr>
              <a:t>til </a:t>
            </a:r>
            <a:r>
              <a:rPr sz="3450" dirty="0">
                <a:latin typeface="Aptos Display"/>
                <a:cs typeface="Aptos Display"/>
              </a:rPr>
              <a:t>løsning,</a:t>
            </a:r>
            <a:r>
              <a:rPr sz="3450" spc="-15" dirty="0">
                <a:latin typeface="Aptos Display"/>
                <a:cs typeface="Aptos Display"/>
              </a:rPr>
              <a:t> </a:t>
            </a:r>
            <a:r>
              <a:rPr sz="3450" dirty="0">
                <a:latin typeface="Aptos Display"/>
                <a:cs typeface="Aptos Display"/>
              </a:rPr>
              <a:t>fx:</a:t>
            </a:r>
            <a:r>
              <a:rPr sz="3450" spc="-10" dirty="0">
                <a:latin typeface="Aptos Display"/>
                <a:cs typeface="Aptos Display"/>
              </a:rPr>
              <a:t> </a:t>
            </a:r>
            <a:r>
              <a:rPr sz="3450" i="1" spc="-20" dirty="0">
                <a:latin typeface="Aptos Display"/>
                <a:cs typeface="Aptos Display"/>
              </a:rPr>
              <a:t>”Kan</a:t>
            </a:r>
            <a:endParaRPr sz="3450">
              <a:latin typeface="Aptos Display"/>
              <a:cs typeface="Aptos Display"/>
            </a:endParaRPr>
          </a:p>
          <a:p>
            <a:pPr marL="12700" marR="51435">
              <a:lnSpc>
                <a:spcPts val="3790"/>
              </a:lnSpc>
              <a:spcBef>
                <a:spcPts val="10"/>
              </a:spcBef>
            </a:pPr>
            <a:r>
              <a:rPr sz="3450" i="1" dirty="0">
                <a:latin typeface="Aptos Display"/>
                <a:cs typeface="Aptos Display"/>
              </a:rPr>
              <a:t>vi</a:t>
            </a:r>
            <a:r>
              <a:rPr sz="3450" i="1" spc="-10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finde</a:t>
            </a:r>
            <a:r>
              <a:rPr sz="3450" i="1" spc="-10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en</a:t>
            </a:r>
            <a:r>
              <a:rPr sz="3450" i="1" spc="-5" dirty="0">
                <a:latin typeface="Aptos Display"/>
                <a:cs typeface="Aptos Display"/>
              </a:rPr>
              <a:t> </a:t>
            </a:r>
            <a:r>
              <a:rPr sz="3450" i="1" spc="-10" dirty="0">
                <a:latin typeface="Aptos Display"/>
                <a:cs typeface="Aptos Display"/>
              </a:rPr>
              <a:t>løsning </a:t>
            </a:r>
            <a:r>
              <a:rPr sz="3450" i="1" dirty="0">
                <a:latin typeface="Aptos Display"/>
                <a:cs typeface="Aptos Display"/>
              </a:rPr>
              <a:t>sammen,</a:t>
            </a:r>
            <a:r>
              <a:rPr sz="3450" i="1" spc="-3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så</a:t>
            </a:r>
            <a:r>
              <a:rPr sz="3450" i="1" spc="-35" dirty="0">
                <a:latin typeface="Aptos Display"/>
                <a:cs typeface="Aptos Display"/>
              </a:rPr>
              <a:t> </a:t>
            </a:r>
            <a:r>
              <a:rPr sz="3450" i="1" spc="-25" dirty="0">
                <a:latin typeface="Aptos Display"/>
                <a:cs typeface="Aptos Display"/>
              </a:rPr>
              <a:t>jeg </a:t>
            </a:r>
            <a:r>
              <a:rPr sz="3450" i="1" dirty="0">
                <a:latin typeface="Aptos Display"/>
                <a:cs typeface="Aptos Display"/>
              </a:rPr>
              <a:t>kan</a:t>
            </a:r>
            <a:r>
              <a:rPr sz="3450" i="1" spc="-55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få</a:t>
            </a:r>
            <a:r>
              <a:rPr sz="3450" i="1" spc="-50" dirty="0">
                <a:latin typeface="Aptos Display"/>
                <a:cs typeface="Aptos Display"/>
              </a:rPr>
              <a:t> </a:t>
            </a:r>
            <a:r>
              <a:rPr sz="3450" i="1" spc="-10" dirty="0">
                <a:latin typeface="Aptos Display"/>
                <a:cs typeface="Aptos Display"/>
              </a:rPr>
              <a:t>afspadseret </a:t>
            </a:r>
            <a:r>
              <a:rPr sz="3450" i="1" dirty="0">
                <a:latin typeface="Aptos Display"/>
                <a:cs typeface="Aptos Display"/>
              </a:rPr>
              <a:t>noget</a:t>
            </a:r>
            <a:r>
              <a:rPr sz="3450" i="1" spc="-20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af</a:t>
            </a:r>
            <a:r>
              <a:rPr sz="3450" i="1" spc="-20" dirty="0">
                <a:latin typeface="Aptos Display"/>
                <a:cs typeface="Aptos Display"/>
              </a:rPr>
              <a:t> </a:t>
            </a:r>
            <a:r>
              <a:rPr sz="3450" i="1" dirty="0">
                <a:latin typeface="Aptos Display"/>
                <a:cs typeface="Aptos Display"/>
              </a:rPr>
              <a:t>mit</a:t>
            </a:r>
            <a:r>
              <a:rPr sz="3450" i="1" spc="-20" dirty="0">
                <a:latin typeface="Aptos Display"/>
                <a:cs typeface="Aptos Display"/>
              </a:rPr>
              <a:t> over- </a:t>
            </a:r>
            <a:r>
              <a:rPr sz="3450" i="1" spc="-10" dirty="0">
                <a:latin typeface="Aptos Display"/>
                <a:cs typeface="Aptos Display"/>
              </a:rPr>
              <a:t>arbejde?”</a:t>
            </a:r>
            <a:endParaRPr sz="3450">
              <a:latin typeface="Aptos Display"/>
              <a:cs typeface="Aptos Display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BD458F1-D0B8-34B4-79A4-D0AC7DD17EB6}"/>
              </a:ext>
            </a:extLst>
          </p:cNvPr>
          <p:cNvSpPr/>
          <p:nvPr/>
        </p:nvSpPr>
        <p:spPr>
          <a:xfrm>
            <a:off x="1256499" y="1047095"/>
            <a:ext cx="11874500" cy="1762760"/>
          </a:xfrm>
          <a:custGeom>
            <a:avLst/>
            <a:gdLst/>
            <a:ahLst/>
            <a:cxnLst/>
            <a:rect l="l" t="t" r="r" b="b"/>
            <a:pathLst>
              <a:path w="11874500" h="1762760">
                <a:moveTo>
                  <a:pt x="11873979" y="0"/>
                </a:moveTo>
                <a:lnTo>
                  <a:pt x="0" y="0"/>
                </a:lnTo>
                <a:lnTo>
                  <a:pt x="0" y="724014"/>
                </a:lnTo>
                <a:lnTo>
                  <a:pt x="0" y="1038745"/>
                </a:lnTo>
                <a:lnTo>
                  <a:pt x="0" y="1762760"/>
                </a:lnTo>
                <a:lnTo>
                  <a:pt x="6910781" y="1762760"/>
                </a:lnTo>
                <a:lnTo>
                  <a:pt x="6910781" y="1038745"/>
                </a:lnTo>
                <a:lnTo>
                  <a:pt x="11873979" y="1038745"/>
                </a:lnTo>
                <a:lnTo>
                  <a:pt x="11873979" y="0"/>
                </a:lnTo>
                <a:close/>
              </a:path>
            </a:pathLst>
          </a:custGeom>
          <a:solidFill>
            <a:srgbClr val="EF47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C9EC12F-C5B7-1785-880B-28D1846727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6506" y="1235075"/>
            <a:ext cx="11874500" cy="77912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5700"/>
              </a:lnSpc>
            </a:pPr>
            <a:r>
              <a:rPr sz="6500" dirty="0"/>
              <a:t>Hvordan</a:t>
            </a:r>
            <a:r>
              <a:rPr sz="6500" spc="-60" dirty="0"/>
              <a:t> </a:t>
            </a:r>
            <a:r>
              <a:rPr sz="6500" dirty="0"/>
              <a:t>siger</a:t>
            </a:r>
            <a:r>
              <a:rPr sz="6500" spc="-60" dirty="0"/>
              <a:t> </a:t>
            </a:r>
            <a:r>
              <a:rPr sz="6500" dirty="0"/>
              <a:t>man</a:t>
            </a:r>
            <a:r>
              <a:rPr sz="6500" spc="-55" dirty="0"/>
              <a:t> </a:t>
            </a:r>
            <a:r>
              <a:rPr sz="6500" dirty="0"/>
              <a:t>det</a:t>
            </a:r>
            <a:r>
              <a:rPr sz="6500" spc="-65" dirty="0"/>
              <a:t> </a:t>
            </a:r>
            <a:r>
              <a:rPr sz="6500" dirty="0"/>
              <a:t>til</a:t>
            </a:r>
            <a:r>
              <a:rPr sz="6500" spc="-55" dirty="0"/>
              <a:t> </a:t>
            </a:r>
            <a:r>
              <a:rPr sz="6500" spc="-10" dirty="0"/>
              <a:t>chefen,</a:t>
            </a:r>
            <a:endParaRPr sz="6500" dirty="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4054D6E2-D4BD-836E-7E2E-6E0E7A1F3D32}"/>
              </a:ext>
            </a:extLst>
          </p:cNvPr>
          <p:cNvSpPr txBox="1"/>
          <p:nvPr/>
        </p:nvSpPr>
        <p:spPr>
          <a:xfrm>
            <a:off x="1256506" y="2152331"/>
            <a:ext cx="6911340" cy="68294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4740"/>
              </a:lnSpc>
            </a:pPr>
            <a:r>
              <a:rPr sz="6500" b="1" dirty="0">
                <a:solidFill>
                  <a:srgbClr val="FFFFFF"/>
                </a:solidFill>
                <a:latin typeface="Aptos Display"/>
                <a:cs typeface="Aptos Display"/>
              </a:rPr>
              <a:t>hvis</a:t>
            </a:r>
            <a:r>
              <a:rPr sz="6500" b="1" spc="-55" dirty="0">
                <a:solidFill>
                  <a:srgbClr val="FFFFFF"/>
                </a:solidFill>
                <a:latin typeface="Aptos Display"/>
                <a:cs typeface="Aptos Display"/>
              </a:rPr>
              <a:t> </a:t>
            </a:r>
            <a:r>
              <a:rPr sz="6500" b="1" dirty="0">
                <a:solidFill>
                  <a:srgbClr val="FFFFFF"/>
                </a:solidFill>
                <a:latin typeface="Aptos Display"/>
                <a:cs typeface="Aptos Display"/>
              </a:rPr>
              <a:t>noget</a:t>
            </a:r>
            <a:r>
              <a:rPr sz="6500" b="1" spc="-50" dirty="0">
                <a:solidFill>
                  <a:srgbClr val="FFFFFF"/>
                </a:solidFill>
                <a:latin typeface="Aptos Display"/>
                <a:cs typeface="Aptos Display"/>
              </a:rPr>
              <a:t> </a:t>
            </a:r>
            <a:r>
              <a:rPr sz="6500" b="1" dirty="0">
                <a:solidFill>
                  <a:srgbClr val="FFFFFF"/>
                </a:solidFill>
                <a:latin typeface="Aptos Display"/>
                <a:cs typeface="Aptos Display"/>
              </a:rPr>
              <a:t>er</a:t>
            </a:r>
            <a:r>
              <a:rPr sz="6500" b="1" spc="-40" dirty="0">
                <a:solidFill>
                  <a:srgbClr val="FFFFFF"/>
                </a:solidFill>
                <a:latin typeface="Aptos Display"/>
                <a:cs typeface="Aptos Display"/>
              </a:rPr>
              <a:t> </a:t>
            </a:r>
            <a:r>
              <a:rPr sz="6500" b="1" spc="-10" dirty="0">
                <a:solidFill>
                  <a:srgbClr val="FFFFFF"/>
                </a:solidFill>
                <a:latin typeface="Aptos Display"/>
                <a:cs typeface="Aptos Display"/>
              </a:rPr>
              <a:t>galt?</a:t>
            </a:r>
            <a:endParaRPr sz="6500" dirty="0">
              <a:latin typeface="Aptos Display"/>
              <a:cs typeface="Aptos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4115435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spc="-10" dirty="0"/>
              <a:t>Feedback</a:t>
            </a:r>
            <a:endParaRPr sz="6500" dirty="0"/>
          </a:p>
        </p:txBody>
      </p:sp>
      <p:sp>
        <p:nvSpPr>
          <p:cNvPr id="3" name="object 3"/>
          <p:cNvSpPr txBox="1"/>
          <p:nvPr/>
        </p:nvSpPr>
        <p:spPr>
          <a:xfrm>
            <a:off x="2157002" y="2722430"/>
            <a:ext cx="10974070" cy="6062980"/>
          </a:xfrm>
          <a:prstGeom prst="rect">
            <a:avLst/>
          </a:prstGeom>
          <a:solidFill>
            <a:srgbClr val="FFFFFF">
              <a:alpha val="73999"/>
            </a:srgbClr>
          </a:solidFill>
        </p:spPr>
        <p:txBody>
          <a:bodyPr vert="horz" wrap="square" lIns="0" tIns="2000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75"/>
              </a:spcBef>
            </a:pPr>
            <a:endParaRPr sz="4100">
              <a:latin typeface="Times New Roman"/>
              <a:cs typeface="Times New Roman"/>
            </a:endParaRPr>
          </a:p>
          <a:p>
            <a:pPr marL="1054735">
              <a:lnSpc>
                <a:spcPct val="100000"/>
              </a:lnSpc>
              <a:spcBef>
                <a:spcPts val="5"/>
              </a:spcBef>
            </a:pPr>
            <a:r>
              <a:rPr sz="4100" spc="-20" dirty="0">
                <a:latin typeface="Aptos Display"/>
                <a:cs typeface="Aptos Display"/>
              </a:rPr>
              <a:t>Vær</a:t>
            </a:r>
            <a:r>
              <a:rPr sz="4100" spc="-12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faktuel,</a:t>
            </a:r>
            <a:r>
              <a:rPr sz="4100" spc="-114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konkret</a:t>
            </a:r>
            <a:r>
              <a:rPr sz="4100" spc="-11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og</a:t>
            </a:r>
            <a:r>
              <a:rPr sz="4100" spc="-114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konstruktiv!</a:t>
            </a:r>
            <a:endParaRPr sz="4100">
              <a:latin typeface="Aptos Display"/>
              <a:cs typeface="Aptos Display"/>
            </a:endParaRPr>
          </a:p>
          <a:p>
            <a:pPr marL="1597660" indent="-542925">
              <a:lnSpc>
                <a:spcPct val="100000"/>
              </a:lnSpc>
              <a:spcBef>
                <a:spcPts val="2085"/>
              </a:spcBef>
              <a:buAutoNum type="arabicPeriod"/>
              <a:tabLst>
                <a:tab pos="1597660" algn="l"/>
              </a:tabLst>
            </a:pPr>
            <a:r>
              <a:rPr sz="4100" b="1" dirty="0">
                <a:latin typeface="Aptos"/>
                <a:cs typeface="Aptos"/>
              </a:rPr>
              <a:t>Sig</a:t>
            </a:r>
            <a:r>
              <a:rPr sz="4100" b="1" spc="-4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hvordan</a:t>
            </a:r>
            <a:r>
              <a:rPr sz="4100" b="1" spc="-35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du</a:t>
            </a:r>
            <a:r>
              <a:rPr sz="4100" b="1" spc="-35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har</a:t>
            </a:r>
            <a:r>
              <a:rPr sz="4100" b="1" spc="-35" dirty="0">
                <a:latin typeface="Aptos"/>
                <a:cs typeface="Aptos"/>
              </a:rPr>
              <a:t> </a:t>
            </a:r>
            <a:r>
              <a:rPr sz="4100" b="1" spc="-25" dirty="0">
                <a:latin typeface="Aptos"/>
                <a:cs typeface="Aptos"/>
              </a:rPr>
              <a:t>det</a:t>
            </a:r>
            <a:endParaRPr sz="4100">
              <a:latin typeface="Aptos"/>
              <a:cs typeface="Aptos"/>
            </a:endParaRPr>
          </a:p>
          <a:p>
            <a:pPr marL="1597660" indent="-542925">
              <a:lnSpc>
                <a:spcPct val="100000"/>
              </a:lnSpc>
              <a:spcBef>
                <a:spcPts val="2090"/>
              </a:spcBef>
              <a:buAutoNum type="arabicPeriod"/>
              <a:tabLst>
                <a:tab pos="1597660" algn="l"/>
              </a:tabLst>
            </a:pPr>
            <a:r>
              <a:rPr sz="4100" b="1" dirty="0">
                <a:latin typeface="Aptos"/>
                <a:cs typeface="Aptos"/>
              </a:rPr>
              <a:t>Sig,</a:t>
            </a:r>
            <a:r>
              <a:rPr sz="4100" b="1" spc="-3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hvad</a:t>
            </a:r>
            <a:r>
              <a:rPr sz="4100" b="1" spc="-3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det</a:t>
            </a:r>
            <a:r>
              <a:rPr sz="4100" b="1" spc="-3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gør</a:t>
            </a:r>
            <a:r>
              <a:rPr sz="4100" b="1" spc="-3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ved</a:t>
            </a:r>
            <a:r>
              <a:rPr sz="4100" b="1" spc="-25" dirty="0">
                <a:latin typeface="Aptos"/>
                <a:cs typeface="Aptos"/>
              </a:rPr>
              <a:t> dig</a:t>
            </a:r>
            <a:endParaRPr sz="4100">
              <a:latin typeface="Aptos"/>
              <a:cs typeface="Aptos"/>
            </a:endParaRPr>
          </a:p>
          <a:p>
            <a:pPr marL="1597660" indent="-542925">
              <a:lnSpc>
                <a:spcPct val="100000"/>
              </a:lnSpc>
              <a:spcBef>
                <a:spcPts val="2085"/>
              </a:spcBef>
              <a:buAutoNum type="arabicPeriod"/>
              <a:tabLst>
                <a:tab pos="1597660" algn="l"/>
              </a:tabLst>
            </a:pPr>
            <a:r>
              <a:rPr sz="4100" b="1" dirty="0">
                <a:latin typeface="Aptos"/>
                <a:cs typeface="Aptos"/>
              </a:rPr>
              <a:t>Sig</a:t>
            </a:r>
            <a:r>
              <a:rPr sz="4100" b="1" spc="-3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hvad</a:t>
            </a:r>
            <a:r>
              <a:rPr sz="4100" b="1" spc="-2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du</a:t>
            </a:r>
            <a:r>
              <a:rPr sz="4100" b="1" spc="-1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har</a:t>
            </a:r>
            <a:r>
              <a:rPr sz="4100" b="1" spc="-2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brug</a:t>
            </a:r>
            <a:r>
              <a:rPr sz="4100" b="1" spc="-15" dirty="0">
                <a:latin typeface="Aptos"/>
                <a:cs typeface="Aptos"/>
              </a:rPr>
              <a:t> </a:t>
            </a:r>
            <a:r>
              <a:rPr sz="4100" b="1" spc="-25" dirty="0">
                <a:latin typeface="Aptos"/>
                <a:cs typeface="Aptos"/>
              </a:rPr>
              <a:t>for</a:t>
            </a:r>
            <a:endParaRPr sz="4100">
              <a:latin typeface="Aptos"/>
              <a:cs typeface="Aptos"/>
            </a:endParaRPr>
          </a:p>
          <a:p>
            <a:pPr marL="1597660" indent="-542925">
              <a:lnSpc>
                <a:spcPct val="100000"/>
              </a:lnSpc>
              <a:spcBef>
                <a:spcPts val="2090"/>
              </a:spcBef>
              <a:buAutoNum type="arabicPeriod"/>
              <a:tabLst>
                <a:tab pos="1597660" algn="l"/>
              </a:tabLst>
            </a:pPr>
            <a:r>
              <a:rPr sz="4100" b="1" dirty="0">
                <a:latin typeface="Aptos"/>
                <a:cs typeface="Aptos"/>
              </a:rPr>
              <a:t>Sig</a:t>
            </a:r>
            <a:r>
              <a:rPr sz="4100" b="1" spc="-60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hvad</a:t>
            </a:r>
            <a:r>
              <a:rPr sz="4100" b="1" spc="-45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du</a:t>
            </a:r>
            <a:r>
              <a:rPr sz="4100" b="1" spc="-45" dirty="0">
                <a:latin typeface="Aptos"/>
                <a:cs typeface="Aptos"/>
              </a:rPr>
              <a:t> </a:t>
            </a:r>
            <a:r>
              <a:rPr sz="4100" b="1" dirty="0">
                <a:latin typeface="Aptos"/>
                <a:cs typeface="Aptos"/>
              </a:rPr>
              <a:t>ønsker</a:t>
            </a:r>
            <a:r>
              <a:rPr sz="4100" b="1" spc="-45" dirty="0">
                <a:latin typeface="Aptos"/>
                <a:cs typeface="Aptos"/>
              </a:rPr>
              <a:t> </a:t>
            </a:r>
            <a:r>
              <a:rPr sz="4100" b="1" spc="-25" dirty="0">
                <a:latin typeface="Aptos"/>
                <a:cs typeface="Aptos"/>
              </a:rPr>
              <a:t>dig</a:t>
            </a:r>
            <a:endParaRPr sz="4100">
              <a:latin typeface="Aptos"/>
              <a:cs typeface="Apto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9643745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dirty="0"/>
              <a:t>Hvis</a:t>
            </a:r>
            <a:r>
              <a:rPr sz="6500" spc="-35" dirty="0"/>
              <a:t> </a:t>
            </a:r>
            <a:r>
              <a:rPr sz="6500" dirty="0"/>
              <a:t>der</a:t>
            </a:r>
            <a:r>
              <a:rPr sz="6500" spc="-30" dirty="0"/>
              <a:t> </a:t>
            </a:r>
            <a:r>
              <a:rPr sz="6500" dirty="0"/>
              <a:t>opstår</a:t>
            </a:r>
            <a:r>
              <a:rPr sz="6500" spc="-30" dirty="0"/>
              <a:t> </a:t>
            </a:r>
            <a:r>
              <a:rPr sz="6500" dirty="0"/>
              <a:t>en</a:t>
            </a:r>
            <a:r>
              <a:rPr sz="6500" spc="-30" dirty="0"/>
              <a:t> </a:t>
            </a:r>
            <a:r>
              <a:rPr sz="6500" spc="-10" dirty="0"/>
              <a:t>konflikt</a:t>
            </a:r>
            <a:endParaRPr sz="6500"/>
          </a:p>
        </p:txBody>
      </p:sp>
      <p:sp>
        <p:nvSpPr>
          <p:cNvPr id="3" name="object 3"/>
          <p:cNvSpPr/>
          <p:nvPr/>
        </p:nvSpPr>
        <p:spPr>
          <a:xfrm>
            <a:off x="2157002" y="2722430"/>
            <a:ext cx="16219805" cy="6921500"/>
          </a:xfrm>
          <a:custGeom>
            <a:avLst/>
            <a:gdLst/>
            <a:ahLst/>
            <a:cxnLst/>
            <a:rect l="l" t="t" r="r" b="b"/>
            <a:pathLst>
              <a:path w="16219805" h="6921500">
                <a:moveTo>
                  <a:pt x="16219401" y="0"/>
                </a:moveTo>
                <a:lnTo>
                  <a:pt x="0" y="0"/>
                </a:lnTo>
                <a:lnTo>
                  <a:pt x="0" y="6921255"/>
                </a:lnTo>
                <a:lnTo>
                  <a:pt x="16219401" y="6921255"/>
                </a:lnTo>
                <a:lnTo>
                  <a:pt x="16219401" y="0"/>
                </a:lnTo>
                <a:close/>
              </a:path>
            </a:pathLst>
          </a:custGeom>
          <a:solidFill>
            <a:srgbClr val="FFFFF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1841" y="3513632"/>
            <a:ext cx="389953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4100" dirty="0">
                <a:latin typeface="Aptos Display"/>
                <a:cs typeface="Aptos Display"/>
              </a:rPr>
              <a:t>Hvem</a:t>
            </a:r>
            <a:r>
              <a:rPr sz="4100" spc="-5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kan</a:t>
            </a:r>
            <a:r>
              <a:rPr sz="4100" spc="-35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hjælpe?</a:t>
            </a:r>
            <a:endParaRPr sz="4100">
              <a:latin typeface="Aptos Display"/>
              <a:cs typeface="Aptos Displa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1841" y="4770138"/>
            <a:ext cx="14213205" cy="1282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28015" indent="-628015">
              <a:lnSpc>
                <a:spcPct val="100000"/>
              </a:lnSpc>
              <a:spcBef>
                <a:spcPts val="120"/>
              </a:spcBef>
              <a:buChar char="•"/>
              <a:tabLst>
                <a:tab pos="628015" algn="l"/>
              </a:tabLst>
            </a:pPr>
            <a:r>
              <a:rPr sz="4100" spc="-20" dirty="0">
                <a:latin typeface="Aptos Display"/>
                <a:cs typeface="Aptos Display"/>
              </a:rPr>
              <a:t>Chefen/den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spc="-10" dirty="0">
                <a:latin typeface="Aptos Display"/>
                <a:cs typeface="Aptos Display"/>
              </a:rPr>
              <a:t>oplæringsansvarlige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(når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konflikten</a:t>
            </a:r>
            <a:r>
              <a:rPr sz="4100" spc="-65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ikke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er</a:t>
            </a:r>
            <a:r>
              <a:rPr sz="4100" spc="-70" dirty="0">
                <a:latin typeface="Aptos Display"/>
                <a:cs typeface="Aptos Display"/>
              </a:rPr>
              <a:t> </a:t>
            </a:r>
            <a:r>
              <a:rPr sz="4100" dirty="0">
                <a:latin typeface="Aptos Display"/>
                <a:cs typeface="Aptos Display"/>
              </a:rPr>
              <a:t>med</a:t>
            </a:r>
            <a:r>
              <a:rPr sz="4100" spc="-60" dirty="0">
                <a:latin typeface="Aptos Display"/>
                <a:cs typeface="Aptos Display"/>
              </a:rPr>
              <a:t> </a:t>
            </a:r>
            <a:r>
              <a:rPr sz="4100" spc="-20" dirty="0">
                <a:latin typeface="Aptos Display"/>
                <a:cs typeface="Aptos Display"/>
              </a:rPr>
              <a:t>dem)</a:t>
            </a:r>
            <a:endParaRPr sz="4100">
              <a:latin typeface="Aptos Display"/>
              <a:cs typeface="Aptos Display"/>
            </a:endParaRPr>
          </a:p>
          <a:p>
            <a:pPr marL="628015" indent="-628015">
              <a:lnSpc>
                <a:spcPct val="100000"/>
              </a:lnSpc>
              <a:spcBef>
                <a:spcPts val="30"/>
              </a:spcBef>
              <a:buChar char="•"/>
              <a:tabLst>
                <a:tab pos="628015" algn="l"/>
              </a:tabLst>
            </a:pPr>
            <a:r>
              <a:rPr sz="4100" spc="-10" dirty="0">
                <a:latin typeface="Aptos Display"/>
                <a:cs typeface="Aptos Display"/>
              </a:rPr>
              <a:t>Tillidsmand</a:t>
            </a:r>
            <a:endParaRPr sz="4100">
              <a:latin typeface="Aptos Display"/>
              <a:cs typeface="Aptos Displa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1841" y="6026644"/>
            <a:ext cx="6151245" cy="19107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28015" indent="-628015">
              <a:lnSpc>
                <a:spcPct val="100000"/>
              </a:lnSpc>
              <a:spcBef>
                <a:spcPts val="120"/>
              </a:spcBef>
              <a:buChar char="•"/>
              <a:tabLst>
                <a:tab pos="628015" algn="l"/>
              </a:tabLst>
            </a:pPr>
            <a:r>
              <a:rPr sz="4100" spc="-10" dirty="0">
                <a:latin typeface="Aptos Display"/>
                <a:cs typeface="Aptos Display"/>
              </a:rPr>
              <a:t>Arbejdsmiljørepræsentant</a:t>
            </a:r>
            <a:endParaRPr sz="4100">
              <a:latin typeface="Aptos Display"/>
              <a:cs typeface="Aptos Display"/>
            </a:endParaRPr>
          </a:p>
          <a:p>
            <a:pPr marL="628015" indent="-628015">
              <a:lnSpc>
                <a:spcPct val="100000"/>
              </a:lnSpc>
              <a:spcBef>
                <a:spcPts val="30"/>
              </a:spcBef>
              <a:buChar char="•"/>
              <a:tabLst>
                <a:tab pos="628015" algn="l"/>
              </a:tabLst>
            </a:pPr>
            <a:r>
              <a:rPr sz="4100" spc="-10" dirty="0">
                <a:latin typeface="Aptos Display"/>
                <a:cs typeface="Aptos Display"/>
              </a:rPr>
              <a:t>Skolen</a:t>
            </a:r>
            <a:endParaRPr sz="4100">
              <a:latin typeface="Aptos Display"/>
              <a:cs typeface="Aptos Display"/>
            </a:endParaRPr>
          </a:p>
          <a:p>
            <a:pPr marL="628015" indent="-628015">
              <a:lnSpc>
                <a:spcPct val="100000"/>
              </a:lnSpc>
              <a:spcBef>
                <a:spcPts val="25"/>
              </a:spcBef>
              <a:buChar char="•"/>
              <a:tabLst>
                <a:tab pos="628015" algn="l"/>
              </a:tabLst>
            </a:pPr>
            <a:r>
              <a:rPr sz="4100" spc="-25" dirty="0">
                <a:latin typeface="Aptos Display"/>
                <a:cs typeface="Aptos Display"/>
              </a:rPr>
              <a:t>3F</a:t>
            </a:r>
            <a:endParaRPr sz="4100">
              <a:latin typeface="Aptos Display"/>
              <a:cs typeface="Aptos Displa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2014" y="5718044"/>
            <a:ext cx="3910329" cy="886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3379"/>
              </a:lnSpc>
              <a:spcBef>
                <a:spcPts val="114"/>
              </a:spcBef>
            </a:pPr>
            <a:r>
              <a:rPr sz="2950" dirty="0">
                <a:latin typeface="Aptos Display"/>
                <a:cs typeface="Aptos Display"/>
              </a:rPr>
              <a:t>Lyt</a:t>
            </a:r>
            <a:r>
              <a:rPr sz="2950" spc="-60" dirty="0">
                <a:latin typeface="Aptos Display"/>
                <a:cs typeface="Aptos Display"/>
              </a:rPr>
              <a:t> </a:t>
            </a:r>
            <a:r>
              <a:rPr sz="2950" dirty="0">
                <a:latin typeface="Aptos Display"/>
                <a:cs typeface="Aptos Display"/>
              </a:rPr>
              <a:t>til</a:t>
            </a:r>
            <a:r>
              <a:rPr sz="2950" spc="-55" dirty="0">
                <a:latin typeface="Aptos Display"/>
                <a:cs typeface="Aptos Display"/>
              </a:rPr>
              <a:t> </a:t>
            </a:r>
            <a:r>
              <a:rPr sz="2950" spc="-10" dirty="0">
                <a:latin typeface="Aptos Display"/>
                <a:cs typeface="Aptos Display"/>
              </a:rPr>
              <a:t>podcasten:</a:t>
            </a:r>
            <a:endParaRPr sz="2950">
              <a:latin typeface="Aptos Display"/>
              <a:cs typeface="Aptos Display"/>
            </a:endParaRPr>
          </a:p>
          <a:p>
            <a:pPr>
              <a:lnSpc>
                <a:spcPts val="3379"/>
              </a:lnSpc>
            </a:pPr>
            <a:r>
              <a:rPr sz="2950" dirty="0">
                <a:latin typeface="Aptos Display"/>
                <a:cs typeface="Aptos Display"/>
              </a:rPr>
              <a:t>Hvis</a:t>
            </a:r>
            <a:r>
              <a:rPr sz="2950" spc="-40" dirty="0">
                <a:latin typeface="Aptos Display"/>
                <a:cs typeface="Aptos Display"/>
              </a:rPr>
              <a:t> </a:t>
            </a:r>
            <a:r>
              <a:rPr sz="2950" dirty="0">
                <a:latin typeface="Aptos Display"/>
                <a:cs typeface="Aptos Display"/>
              </a:rPr>
              <a:t>der</a:t>
            </a:r>
            <a:r>
              <a:rPr sz="2950" spc="-40" dirty="0">
                <a:latin typeface="Aptos Display"/>
                <a:cs typeface="Aptos Display"/>
              </a:rPr>
              <a:t> </a:t>
            </a:r>
            <a:r>
              <a:rPr sz="2950" dirty="0">
                <a:latin typeface="Aptos Display"/>
                <a:cs typeface="Aptos Display"/>
              </a:rPr>
              <a:t>opstår</a:t>
            </a:r>
            <a:r>
              <a:rPr sz="2950" spc="-35" dirty="0">
                <a:latin typeface="Aptos Display"/>
                <a:cs typeface="Aptos Display"/>
              </a:rPr>
              <a:t> </a:t>
            </a:r>
            <a:r>
              <a:rPr sz="2950" dirty="0">
                <a:latin typeface="Aptos Display"/>
                <a:cs typeface="Aptos Display"/>
              </a:rPr>
              <a:t>en</a:t>
            </a:r>
            <a:r>
              <a:rPr sz="2950" spc="-40" dirty="0">
                <a:latin typeface="Aptos Display"/>
                <a:cs typeface="Aptos Display"/>
              </a:rPr>
              <a:t> </a:t>
            </a:r>
            <a:r>
              <a:rPr sz="2950" spc="-10" dirty="0">
                <a:latin typeface="Aptos Display"/>
                <a:cs typeface="Aptos Display"/>
              </a:rPr>
              <a:t>konflikt</a:t>
            </a:r>
            <a:endParaRPr sz="2950">
              <a:latin typeface="Aptos Display"/>
              <a:cs typeface="Aptos Display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001707" y="6885476"/>
            <a:ext cx="3831590" cy="2016125"/>
            <a:chOff x="13001707" y="6885476"/>
            <a:chExt cx="3831590" cy="20161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1707" y="7023502"/>
              <a:ext cx="1272212" cy="10451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816671" y="6885476"/>
              <a:ext cx="556260" cy="2016125"/>
            </a:xfrm>
            <a:custGeom>
              <a:avLst/>
              <a:gdLst/>
              <a:ahLst/>
              <a:cxnLst/>
              <a:rect l="l" t="t" r="r" b="b"/>
              <a:pathLst>
                <a:path w="556259" h="2016125">
                  <a:moveTo>
                    <a:pt x="69519" y="903770"/>
                  </a:moveTo>
                  <a:lnTo>
                    <a:pt x="0" y="903770"/>
                  </a:lnTo>
                  <a:lnTo>
                    <a:pt x="0" y="1042809"/>
                  </a:lnTo>
                  <a:lnTo>
                    <a:pt x="69519" y="1042809"/>
                  </a:lnTo>
                  <a:lnTo>
                    <a:pt x="69519" y="903770"/>
                  </a:lnTo>
                  <a:close/>
                </a:path>
                <a:path w="556259" h="2016125">
                  <a:moveTo>
                    <a:pt x="69519" y="556171"/>
                  </a:moveTo>
                  <a:lnTo>
                    <a:pt x="0" y="556171"/>
                  </a:lnTo>
                  <a:lnTo>
                    <a:pt x="0" y="625678"/>
                  </a:lnTo>
                  <a:lnTo>
                    <a:pt x="69519" y="625678"/>
                  </a:lnTo>
                  <a:lnTo>
                    <a:pt x="69519" y="556171"/>
                  </a:lnTo>
                  <a:close/>
                </a:path>
                <a:path w="556259" h="2016125">
                  <a:moveTo>
                    <a:pt x="139039" y="764730"/>
                  </a:moveTo>
                  <a:lnTo>
                    <a:pt x="69519" y="764730"/>
                  </a:lnTo>
                  <a:lnTo>
                    <a:pt x="0" y="764730"/>
                  </a:lnTo>
                  <a:lnTo>
                    <a:pt x="0" y="834237"/>
                  </a:lnTo>
                  <a:lnTo>
                    <a:pt x="69519" y="834237"/>
                  </a:lnTo>
                  <a:lnTo>
                    <a:pt x="139039" y="834237"/>
                  </a:lnTo>
                  <a:lnTo>
                    <a:pt x="139039" y="764730"/>
                  </a:lnTo>
                  <a:close/>
                </a:path>
                <a:path w="556259" h="2016125">
                  <a:moveTo>
                    <a:pt x="278079" y="1668487"/>
                  </a:moveTo>
                  <a:lnTo>
                    <a:pt x="208572" y="1668487"/>
                  </a:lnTo>
                  <a:lnTo>
                    <a:pt x="139039" y="1668487"/>
                  </a:lnTo>
                  <a:lnTo>
                    <a:pt x="139039" y="1877047"/>
                  </a:lnTo>
                  <a:lnTo>
                    <a:pt x="208559" y="1877047"/>
                  </a:lnTo>
                  <a:lnTo>
                    <a:pt x="278079" y="1877047"/>
                  </a:lnTo>
                  <a:lnTo>
                    <a:pt x="278079" y="1668487"/>
                  </a:lnTo>
                  <a:close/>
                </a:path>
                <a:path w="556259" h="2016125">
                  <a:moveTo>
                    <a:pt x="278079" y="1529461"/>
                  </a:moveTo>
                  <a:lnTo>
                    <a:pt x="278079" y="1529461"/>
                  </a:lnTo>
                  <a:lnTo>
                    <a:pt x="0" y="1529461"/>
                  </a:lnTo>
                  <a:lnTo>
                    <a:pt x="0" y="2016099"/>
                  </a:lnTo>
                  <a:lnTo>
                    <a:pt x="69519" y="2016099"/>
                  </a:lnTo>
                  <a:lnTo>
                    <a:pt x="139039" y="2016086"/>
                  </a:lnTo>
                  <a:lnTo>
                    <a:pt x="208559" y="2016086"/>
                  </a:lnTo>
                  <a:lnTo>
                    <a:pt x="278079" y="2016086"/>
                  </a:lnTo>
                  <a:lnTo>
                    <a:pt x="278079" y="1946579"/>
                  </a:lnTo>
                  <a:lnTo>
                    <a:pt x="208572" y="1946579"/>
                  </a:lnTo>
                  <a:lnTo>
                    <a:pt x="139039" y="1946579"/>
                  </a:lnTo>
                  <a:lnTo>
                    <a:pt x="69519" y="1946579"/>
                  </a:lnTo>
                  <a:lnTo>
                    <a:pt x="69519" y="1598968"/>
                  </a:lnTo>
                  <a:lnTo>
                    <a:pt x="139039" y="1598968"/>
                  </a:lnTo>
                  <a:lnTo>
                    <a:pt x="208559" y="1598968"/>
                  </a:lnTo>
                  <a:lnTo>
                    <a:pt x="278079" y="1598968"/>
                  </a:lnTo>
                  <a:lnTo>
                    <a:pt x="278079" y="1529461"/>
                  </a:lnTo>
                  <a:close/>
                </a:path>
                <a:path w="556259" h="2016125">
                  <a:moveTo>
                    <a:pt x="278079" y="903770"/>
                  </a:moveTo>
                  <a:lnTo>
                    <a:pt x="208572" y="903770"/>
                  </a:lnTo>
                  <a:lnTo>
                    <a:pt x="208572" y="834250"/>
                  </a:lnTo>
                  <a:lnTo>
                    <a:pt x="139039" y="834250"/>
                  </a:lnTo>
                  <a:lnTo>
                    <a:pt x="139039" y="903770"/>
                  </a:lnTo>
                  <a:lnTo>
                    <a:pt x="208559" y="903770"/>
                  </a:lnTo>
                  <a:lnTo>
                    <a:pt x="208559" y="973289"/>
                  </a:lnTo>
                  <a:lnTo>
                    <a:pt x="208559" y="1112342"/>
                  </a:lnTo>
                  <a:lnTo>
                    <a:pt x="208559" y="1181849"/>
                  </a:lnTo>
                  <a:lnTo>
                    <a:pt x="139039" y="1181849"/>
                  </a:lnTo>
                  <a:lnTo>
                    <a:pt x="139039" y="1251369"/>
                  </a:lnTo>
                  <a:lnTo>
                    <a:pt x="69519" y="1251369"/>
                  </a:lnTo>
                  <a:lnTo>
                    <a:pt x="69519" y="1181849"/>
                  </a:lnTo>
                  <a:lnTo>
                    <a:pt x="139039" y="1181849"/>
                  </a:lnTo>
                  <a:lnTo>
                    <a:pt x="139039" y="1112342"/>
                  </a:lnTo>
                  <a:lnTo>
                    <a:pt x="208559" y="1112342"/>
                  </a:lnTo>
                  <a:lnTo>
                    <a:pt x="208559" y="973289"/>
                  </a:lnTo>
                  <a:lnTo>
                    <a:pt x="139039" y="973289"/>
                  </a:lnTo>
                  <a:lnTo>
                    <a:pt x="139039" y="1112329"/>
                  </a:lnTo>
                  <a:lnTo>
                    <a:pt x="69519" y="1112329"/>
                  </a:lnTo>
                  <a:lnTo>
                    <a:pt x="0" y="1112329"/>
                  </a:lnTo>
                  <a:lnTo>
                    <a:pt x="0" y="1459928"/>
                  </a:lnTo>
                  <a:lnTo>
                    <a:pt x="69519" y="1459928"/>
                  </a:lnTo>
                  <a:lnTo>
                    <a:pt x="139039" y="1459928"/>
                  </a:lnTo>
                  <a:lnTo>
                    <a:pt x="208559" y="1459928"/>
                  </a:lnTo>
                  <a:lnTo>
                    <a:pt x="278079" y="1459928"/>
                  </a:lnTo>
                  <a:lnTo>
                    <a:pt x="278079" y="1390408"/>
                  </a:lnTo>
                  <a:lnTo>
                    <a:pt x="208572" y="1390408"/>
                  </a:lnTo>
                  <a:lnTo>
                    <a:pt x="208572" y="1320888"/>
                  </a:lnTo>
                  <a:lnTo>
                    <a:pt x="278079" y="1320888"/>
                  </a:lnTo>
                  <a:lnTo>
                    <a:pt x="278079" y="1251369"/>
                  </a:lnTo>
                  <a:lnTo>
                    <a:pt x="208572" y="1251369"/>
                  </a:lnTo>
                  <a:lnTo>
                    <a:pt x="208572" y="1181849"/>
                  </a:lnTo>
                  <a:lnTo>
                    <a:pt x="278079" y="1181849"/>
                  </a:lnTo>
                  <a:lnTo>
                    <a:pt x="278079" y="1112329"/>
                  </a:lnTo>
                  <a:lnTo>
                    <a:pt x="208572" y="1112329"/>
                  </a:lnTo>
                  <a:lnTo>
                    <a:pt x="208572" y="973289"/>
                  </a:lnTo>
                  <a:lnTo>
                    <a:pt x="278079" y="973289"/>
                  </a:lnTo>
                  <a:lnTo>
                    <a:pt x="278079" y="903770"/>
                  </a:lnTo>
                  <a:close/>
                </a:path>
                <a:path w="556259" h="2016125">
                  <a:moveTo>
                    <a:pt x="278079" y="556171"/>
                  </a:moveTo>
                  <a:lnTo>
                    <a:pt x="208559" y="556171"/>
                  </a:lnTo>
                  <a:lnTo>
                    <a:pt x="208559" y="625690"/>
                  </a:lnTo>
                  <a:lnTo>
                    <a:pt x="139039" y="625690"/>
                  </a:lnTo>
                  <a:lnTo>
                    <a:pt x="139039" y="695210"/>
                  </a:lnTo>
                  <a:lnTo>
                    <a:pt x="208559" y="695210"/>
                  </a:lnTo>
                  <a:lnTo>
                    <a:pt x="208559" y="764730"/>
                  </a:lnTo>
                  <a:lnTo>
                    <a:pt x="278079" y="764730"/>
                  </a:lnTo>
                  <a:lnTo>
                    <a:pt x="278079" y="556171"/>
                  </a:lnTo>
                  <a:close/>
                </a:path>
                <a:path w="556259" h="2016125">
                  <a:moveTo>
                    <a:pt x="278079" y="139052"/>
                  </a:moveTo>
                  <a:lnTo>
                    <a:pt x="208572" y="139052"/>
                  </a:lnTo>
                  <a:lnTo>
                    <a:pt x="139039" y="139052"/>
                  </a:lnTo>
                  <a:lnTo>
                    <a:pt x="139039" y="278091"/>
                  </a:lnTo>
                  <a:lnTo>
                    <a:pt x="139039" y="347611"/>
                  </a:lnTo>
                  <a:lnTo>
                    <a:pt x="208559" y="347611"/>
                  </a:lnTo>
                  <a:lnTo>
                    <a:pt x="278079" y="347611"/>
                  </a:lnTo>
                  <a:lnTo>
                    <a:pt x="278079" y="278091"/>
                  </a:lnTo>
                  <a:lnTo>
                    <a:pt x="278079" y="139052"/>
                  </a:lnTo>
                  <a:close/>
                </a:path>
                <a:path w="556259" h="2016125">
                  <a:moveTo>
                    <a:pt x="278079" y="0"/>
                  </a:moveTo>
                  <a:lnTo>
                    <a:pt x="278079" y="0"/>
                  </a:lnTo>
                  <a:lnTo>
                    <a:pt x="0" y="0"/>
                  </a:lnTo>
                  <a:lnTo>
                    <a:pt x="0" y="139052"/>
                  </a:lnTo>
                  <a:lnTo>
                    <a:pt x="0" y="278091"/>
                  </a:lnTo>
                  <a:lnTo>
                    <a:pt x="0" y="486651"/>
                  </a:lnTo>
                  <a:lnTo>
                    <a:pt x="69519" y="486651"/>
                  </a:lnTo>
                  <a:lnTo>
                    <a:pt x="139039" y="486651"/>
                  </a:lnTo>
                  <a:lnTo>
                    <a:pt x="208559" y="486651"/>
                  </a:lnTo>
                  <a:lnTo>
                    <a:pt x="278079" y="486651"/>
                  </a:lnTo>
                  <a:lnTo>
                    <a:pt x="278079" y="417131"/>
                  </a:lnTo>
                  <a:lnTo>
                    <a:pt x="208572" y="417131"/>
                  </a:lnTo>
                  <a:lnTo>
                    <a:pt x="139039" y="417131"/>
                  </a:lnTo>
                  <a:lnTo>
                    <a:pt x="69519" y="417131"/>
                  </a:lnTo>
                  <a:lnTo>
                    <a:pt x="69519" y="278091"/>
                  </a:lnTo>
                  <a:lnTo>
                    <a:pt x="69519" y="139052"/>
                  </a:lnTo>
                  <a:lnTo>
                    <a:pt x="69519" y="69519"/>
                  </a:lnTo>
                  <a:lnTo>
                    <a:pt x="139039" y="69519"/>
                  </a:lnTo>
                  <a:lnTo>
                    <a:pt x="208559" y="69519"/>
                  </a:lnTo>
                  <a:lnTo>
                    <a:pt x="278079" y="69519"/>
                  </a:lnTo>
                  <a:lnTo>
                    <a:pt x="278079" y="0"/>
                  </a:lnTo>
                  <a:close/>
                </a:path>
                <a:path w="556259" h="2016125">
                  <a:moveTo>
                    <a:pt x="347599" y="1668487"/>
                  </a:moveTo>
                  <a:lnTo>
                    <a:pt x="278091" y="1668487"/>
                  </a:lnTo>
                  <a:lnTo>
                    <a:pt x="278091" y="1877047"/>
                  </a:lnTo>
                  <a:lnTo>
                    <a:pt x="347599" y="1877047"/>
                  </a:lnTo>
                  <a:lnTo>
                    <a:pt x="347599" y="1668487"/>
                  </a:lnTo>
                  <a:close/>
                </a:path>
                <a:path w="556259" h="2016125">
                  <a:moveTo>
                    <a:pt x="347599" y="1320888"/>
                  </a:moveTo>
                  <a:lnTo>
                    <a:pt x="278091" y="1320888"/>
                  </a:lnTo>
                  <a:lnTo>
                    <a:pt x="278091" y="1390408"/>
                  </a:lnTo>
                  <a:lnTo>
                    <a:pt x="347599" y="1390408"/>
                  </a:lnTo>
                  <a:lnTo>
                    <a:pt x="347599" y="1320888"/>
                  </a:lnTo>
                  <a:close/>
                </a:path>
                <a:path w="556259" h="2016125">
                  <a:moveTo>
                    <a:pt x="347599" y="1042809"/>
                  </a:moveTo>
                  <a:lnTo>
                    <a:pt x="278091" y="1042809"/>
                  </a:lnTo>
                  <a:lnTo>
                    <a:pt x="278091" y="1112329"/>
                  </a:lnTo>
                  <a:lnTo>
                    <a:pt x="347599" y="1112329"/>
                  </a:lnTo>
                  <a:lnTo>
                    <a:pt x="347599" y="1042809"/>
                  </a:lnTo>
                  <a:close/>
                </a:path>
                <a:path w="556259" h="2016125">
                  <a:moveTo>
                    <a:pt x="347599" y="834250"/>
                  </a:moveTo>
                  <a:lnTo>
                    <a:pt x="278091" y="834250"/>
                  </a:lnTo>
                  <a:lnTo>
                    <a:pt x="278091" y="903770"/>
                  </a:lnTo>
                  <a:lnTo>
                    <a:pt x="347599" y="903770"/>
                  </a:lnTo>
                  <a:lnTo>
                    <a:pt x="347599" y="834250"/>
                  </a:lnTo>
                  <a:close/>
                </a:path>
                <a:path w="556259" h="2016125">
                  <a:moveTo>
                    <a:pt x="347599" y="139052"/>
                  </a:moveTo>
                  <a:lnTo>
                    <a:pt x="278091" y="139052"/>
                  </a:lnTo>
                  <a:lnTo>
                    <a:pt x="278091" y="278091"/>
                  </a:lnTo>
                  <a:lnTo>
                    <a:pt x="278091" y="347611"/>
                  </a:lnTo>
                  <a:lnTo>
                    <a:pt x="347599" y="347611"/>
                  </a:lnTo>
                  <a:lnTo>
                    <a:pt x="347599" y="278091"/>
                  </a:lnTo>
                  <a:lnTo>
                    <a:pt x="347599" y="139052"/>
                  </a:lnTo>
                  <a:close/>
                </a:path>
                <a:path w="556259" h="2016125">
                  <a:moveTo>
                    <a:pt x="417118" y="903770"/>
                  </a:moveTo>
                  <a:lnTo>
                    <a:pt x="347599" y="903770"/>
                  </a:lnTo>
                  <a:lnTo>
                    <a:pt x="347599" y="973289"/>
                  </a:lnTo>
                  <a:lnTo>
                    <a:pt x="417118" y="973289"/>
                  </a:lnTo>
                  <a:lnTo>
                    <a:pt x="417118" y="903770"/>
                  </a:lnTo>
                  <a:close/>
                </a:path>
                <a:path w="556259" h="2016125">
                  <a:moveTo>
                    <a:pt x="417118" y="764730"/>
                  </a:moveTo>
                  <a:lnTo>
                    <a:pt x="347599" y="764730"/>
                  </a:lnTo>
                  <a:lnTo>
                    <a:pt x="347599" y="834237"/>
                  </a:lnTo>
                  <a:lnTo>
                    <a:pt x="417118" y="834237"/>
                  </a:lnTo>
                  <a:lnTo>
                    <a:pt x="417118" y="764730"/>
                  </a:lnTo>
                  <a:close/>
                </a:path>
                <a:path w="556259" h="2016125">
                  <a:moveTo>
                    <a:pt x="486638" y="1529461"/>
                  </a:moveTo>
                  <a:lnTo>
                    <a:pt x="417118" y="1529461"/>
                  </a:lnTo>
                  <a:lnTo>
                    <a:pt x="347599" y="1529461"/>
                  </a:lnTo>
                  <a:lnTo>
                    <a:pt x="278091" y="1529461"/>
                  </a:lnTo>
                  <a:lnTo>
                    <a:pt x="278091" y="1598968"/>
                  </a:lnTo>
                  <a:lnTo>
                    <a:pt x="347599" y="1598968"/>
                  </a:lnTo>
                  <a:lnTo>
                    <a:pt x="417118" y="1598968"/>
                  </a:lnTo>
                  <a:lnTo>
                    <a:pt x="417118" y="1946579"/>
                  </a:lnTo>
                  <a:lnTo>
                    <a:pt x="347599" y="1946579"/>
                  </a:lnTo>
                  <a:lnTo>
                    <a:pt x="278091" y="1946579"/>
                  </a:lnTo>
                  <a:lnTo>
                    <a:pt x="278091" y="2016086"/>
                  </a:lnTo>
                  <a:lnTo>
                    <a:pt x="347599" y="2016086"/>
                  </a:lnTo>
                  <a:lnTo>
                    <a:pt x="417118" y="2016086"/>
                  </a:lnTo>
                  <a:lnTo>
                    <a:pt x="486638" y="2016099"/>
                  </a:lnTo>
                  <a:lnTo>
                    <a:pt x="486638" y="1529461"/>
                  </a:lnTo>
                  <a:close/>
                </a:path>
                <a:path w="556259" h="2016125">
                  <a:moveTo>
                    <a:pt x="486638" y="1390408"/>
                  </a:moveTo>
                  <a:lnTo>
                    <a:pt x="417118" y="1390408"/>
                  </a:lnTo>
                  <a:lnTo>
                    <a:pt x="347599" y="1390408"/>
                  </a:lnTo>
                  <a:lnTo>
                    <a:pt x="347599" y="1459928"/>
                  </a:lnTo>
                  <a:lnTo>
                    <a:pt x="417118" y="1459928"/>
                  </a:lnTo>
                  <a:lnTo>
                    <a:pt x="486638" y="1459928"/>
                  </a:lnTo>
                  <a:lnTo>
                    <a:pt x="486638" y="1390408"/>
                  </a:lnTo>
                  <a:close/>
                </a:path>
                <a:path w="556259" h="2016125">
                  <a:moveTo>
                    <a:pt x="486638" y="1251369"/>
                  </a:moveTo>
                  <a:lnTo>
                    <a:pt x="417118" y="1251369"/>
                  </a:lnTo>
                  <a:lnTo>
                    <a:pt x="417118" y="1320888"/>
                  </a:lnTo>
                  <a:lnTo>
                    <a:pt x="486638" y="1320888"/>
                  </a:lnTo>
                  <a:lnTo>
                    <a:pt x="486638" y="1251369"/>
                  </a:lnTo>
                  <a:close/>
                </a:path>
                <a:path w="556259" h="2016125">
                  <a:moveTo>
                    <a:pt x="486638" y="1112329"/>
                  </a:moveTo>
                  <a:lnTo>
                    <a:pt x="417118" y="1112329"/>
                  </a:lnTo>
                  <a:lnTo>
                    <a:pt x="347599" y="1112329"/>
                  </a:lnTo>
                  <a:lnTo>
                    <a:pt x="347599" y="1251369"/>
                  </a:lnTo>
                  <a:lnTo>
                    <a:pt x="417118" y="1251369"/>
                  </a:lnTo>
                  <a:lnTo>
                    <a:pt x="417118" y="1181849"/>
                  </a:lnTo>
                  <a:lnTo>
                    <a:pt x="486638" y="1181849"/>
                  </a:lnTo>
                  <a:lnTo>
                    <a:pt x="486638" y="1112329"/>
                  </a:lnTo>
                  <a:close/>
                </a:path>
                <a:path w="556259" h="2016125">
                  <a:moveTo>
                    <a:pt x="486638" y="973289"/>
                  </a:moveTo>
                  <a:lnTo>
                    <a:pt x="417118" y="973289"/>
                  </a:lnTo>
                  <a:lnTo>
                    <a:pt x="417118" y="1042809"/>
                  </a:lnTo>
                  <a:lnTo>
                    <a:pt x="486638" y="1042809"/>
                  </a:lnTo>
                  <a:lnTo>
                    <a:pt x="486638" y="973289"/>
                  </a:lnTo>
                  <a:close/>
                </a:path>
                <a:path w="556259" h="2016125">
                  <a:moveTo>
                    <a:pt x="486638" y="834250"/>
                  </a:moveTo>
                  <a:lnTo>
                    <a:pt x="417118" y="834250"/>
                  </a:lnTo>
                  <a:lnTo>
                    <a:pt x="417118" y="903770"/>
                  </a:lnTo>
                  <a:lnTo>
                    <a:pt x="486638" y="903770"/>
                  </a:lnTo>
                  <a:lnTo>
                    <a:pt x="486638" y="834250"/>
                  </a:lnTo>
                  <a:close/>
                </a:path>
                <a:path w="556259" h="2016125">
                  <a:moveTo>
                    <a:pt x="486638" y="695210"/>
                  </a:moveTo>
                  <a:lnTo>
                    <a:pt x="417118" y="695210"/>
                  </a:lnTo>
                  <a:lnTo>
                    <a:pt x="417118" y="764730"/>
                  </a:lnTo>
                  <a:lnTo>
                    <a:pt x="486638" y="764730"/>
                  </a:lnTo>
                  <a:lnTo>
                    <a:pt x="486638" y="695210"/>
                  </a:lnTo>
                  <a:close/>
                </a:path>
                <a:path w="556259" h="2016125">
                  <a:moveTo>
                    <a:pt x="486638" y="556171"/>
                  </a:moveTo>
                  <a:lnTo>
                    <a:pt x="417118" y="556171"/>
                  </a:lnTo>
                  <a:lnTo>
                    <a:pt x="347599" y="556171"/>
                  </a:lnTo>
                  <a:lnTo>
                    <a:pt x="278091" y="556171"/>
                  </a:lnTo>
                  <a:lnTo>
                    <a:pt x="278091" y="764730"/>
                  </a:lnTo>
                  <a:lnTo>
                    <a:pt x="347599" y="764730"/>
                  </a:lnTo>
                  <a:lnTo>
                    <a:pt x="347599" y="625678"/>
                  </a:lnTo>
                  <a:lnTo>
                    <a:pt x="417118" y="625678"/>
                  </a:lnTo>
                  <a:lnTo>
                    <a:pt x="486638" y="625678"/>
                  </a:lnTo>
                  <a:lnTo>
                    <a:pt x="486638" y="556171"/>
                  </a:lnTo>
                  <a:close/>
                </a:path>
                <a:path w="556259" h="2016125">
                  <a:moveTo>
                    <a:pt x="486638" y="0"/>
                  </a:moveTo>
                  <a:lnTo>
                    <a:pt x="417118" y="0"/>
                  </a:lnTo>
                  <a:lnTo>
                    <a:pt x="347599" y="0"/>
                  </a:lnTo>
                  <a:lnTo>
                    <a:pt x="278091" y="0"/>
                  </a:lnTo>
                  <a:lnTo>
                    <a:pt x="278091" y="69519"/>
                  </a:lnTo>
                  <a:lnTo>
                    <a:pt x="347599" y="69519"/>
                  </a:lnTo>
                  <a:lnTo>
                    <a:pt x="417118" y="69519"/>
                  </a:lnTo>
                  <a:lnTo>
                    <a:pt x="417118" y="139052"/>
                  </a:lnTo>
                  <a:lnTo>
                    <a:pt x="417118" y="278091"/>
                  </a:lnTo>
                  <a:lnTo>
                    <a:pt x="417118" y="417131"/>
                  </a:lnTo>
                  <a:lnTo>
                    <a:pt x="347599" y="417131"/>
                  </a:lnTo>
                  <a:lnTo>
                    <a:pt x="278091" y="417131"/>
                  </a:lnTo>
                  <a:lnTo>
                    <a:pt x="278091" y="486651"/>
                  </a:lnTo>
                  <a:lnTo>
                    <a:pt x="347599" y="486651"/>
                  </a:lnTo>
                  <a:lnTo>
                    <a:pt x="417118" y="486651"/>
                  </a:lnTo>
                  <a:lnTo>
                    <a:pt x="486638" y="486651"/>
                  </a:lnTo>
                  <a:lnTo>
                    <a:pt x="486638" y="278091"/>
                  </a:lnTo>
                  <a:lnTo>
                    <a:pt x="486638" y="139052"/>
                  </a:lnTo>
                  <a:lnTo>
                    <a:pt x="486638" y="0"/>
                  </a:lnTo>
                  <a:close/>
                </a:path>
                <a:path w="556259" h="2016125">
                  <a:moveTo>
                    <a:pt x="556158" y="834250"/>
                  </a:moveTo>
                  <a:lnTo>
                    <a:pt x="486651" y="834250"/>
                  </a:lnTo>
                  <a:lnTo>
                    <a:pt x="486651" y="903770"/>
                  </a:lnTo>
                  <a:lnTo>
                    <a:pt x="556158" y="903770"/>
                  </a:lnTo>
                  <a:lnTo>
                    <a:pt x="556158" y="834250"/>
                  </a:lnTo>
                  <a:close/>
                </a:path>
                <a:path w="556259" h="2016125">
                  <a:moveTo>
                    <a:pt x="556158" y="556171"/>
                  </a:moveTo>
                  <a:lnTo>
                    <a:pt x="486651" y="556171"/>
                  </a:lnTo>
                  <a:lnTo>
                    <a:pt x="486651" y="625678"/>
                  </a:lnTo>
                  <a:lnTo>
                    <a:pt x="556158" y="625678"/>
                  </a:lnTo>
                  <a:lnTo>
                    <a:pt x="556158" y="55617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03323" y="6885476"/>
              <a:ext cx="695325" cy="2016125"/>
            </a:xfrm>
            <a:custGeom>
              <a:avLst/>
              <a:gdLst/>
              <a:ahLst/>
              <a:cxnLst/>
              <a:rect l="l" t="t" r="r" b="b"/>
              <a:pathLst>
                <a:path w="695325" h="2016125">
                  <a:moveTo>
                    <a:pt x="139026" y="417131"/>
                  </a:moveTo>
                  <a:lnTo>
                    <a:pt x="69507" y="417131"/>
                  </a:lnTo>
                  <a:lnTo>
                    <a:pt x="69507" y="486651"/>
                  </a:lnTo>
                  <a:lnTo>
                    <a:pt x="139026" y="486651"/>
                  </a:lnTo>
                  <a:lnTo>
                    <a:pt x="139026" y="417131"/>
                  </a:lnTo>
                  <a:close/>
                </a:path>
                <a:path w="695325" h="2016125">
                  <a:moveTo>
                    <a:pt x="208546" y="1946579"/>
                  </a:moveTo>
                  <a:lnTo>
                    <a:pt x="139026" y="1946579"/>
                  </a:lnTo>
                  <a:lnTo>
                    <a:pt x="69507" y="1946579"/>
                  </a:lnTo>
                  <a:lnTo>
                    <a:pt x="69507" y="2016086"/>
                  </a:lnTo>
                  <a:lnTo>
                    <a:pt x="139026" y="2016086"/>
                  </a:lnTo>
                  <a:lnTo>
                    <a:pt x="208546" y="2016086"/>
                  </a:lnTo>
                  <a:lnTo>
                    <a:pt x="208546" y="1946579"/>
                  </a:lnTo>
                  <a:close/>
                </a:path>
                <a:path w="695325" h="2016125">
                  <a:moveTo>
                    <a:pt x="208546" y="1459928"/>
                  </a:moveTo>
                  <a:lnTo>
                    <a:pt x="139026" y="1459928"/>
                  </a:lnTo>
                  <a:lnTo>
                    <a:pt x="69507" y="1459928"/>
                  </a:lnTo>
                  <a:lnTo>
                    <a:pt x="69507" y="1807527"/>
                  </a:lnTo>
                  <a:lnTo>
                    <a:pt x="139026" y="1807527"/>
                  </a:lnTo>
                  <a:lnTo>
                    <a:pt x="208546" y="1807527"/>
                  </a:lnTo>
                  <a:lnTo>
                    <a:pt x="208546" y="1598968"/>
                  </a:lnTo>
                  <a:lnTo>
                    <a:pt x="139026" y="1598968"/>
                  </a:lnTo>
                  <a:lnTo>
                    <a:pt x="139026" y="1529448"/>
                  </a:lnTo>
                  <a:lnTo>
                    <a:pt x="208546" y="1529448"/>
                  </a:lnTo>
                  <a:lnTo>
                    <a:pt x="208546" y="1459928"/>
                  </a:lnTo>
                  <a:close/>
                </a:path>
                <a:path w="695325" h="2016125">
                  <a:moveTo>
                    <a:pt x="208546" y="695210"/>
                  </a:moveTo>
                  <a:lnTo>
                    <a:pt x="139026" y="695210"/>
                  </a:lnTo>
                  <a:lnTo>
                    <a:pt x="69507" y="695210"/>
                  </a:lnTo>
                  <a:lnTo>
                    <a:pt x="69507" y="764730"/>
                  </a:lnTo>
                  <a:lnTo>
                    <a:pt x="139026" y="764730"/>
                  </a:lnTo>
                  <a:lnTo>
                    <a:pt x="139026" y="834250"/>
                  </a:lnTo>
                  <a:lnTo>
                    <a:pt x="69507" y="834250"/>
                  </a:lnTo>
                  <a:lnTo>
                    <a:pt x="0" y="834250"/>
                  </a:lnTo>
                  <a:lnTo>
                    <a:pt x="0" y="903770"/>
                  </a:lnTo>
                  <a:lnTo>
                    <a:pt x="69507" y="903770"/>
                  </a:lnTo>
                  <a:lnTo>
                    <a:pt x="139026" y="903770"/>
                  </a:lnTo>
                  <a:lnTo>
                    <a:pt x="139026" y="973289"/>
                  </a:lnTo>
                  <a:lnTo>
                    <a:pt x="69507" y="973289"/>
                  </a:lnTo>
                  <a:lnTo>
                    <a:pt x="0" y="973289"/>
                  </a:lnTo>
                  <a:lnTo>
                    <a:pt x="0" y="1112342"/>
                  </a:lnTo>
                  <a:lnTo>
                    <a:pt x="69507" y="1112342"/>
                  </a:lnTo>
                  <a:lnTo>
                    <a:pt x="69507" y="1181849"/>
                  </a:lnTo>
                  <a:lnTo>
                    <a:pt x="0" y="1181849"/>
                  </a:lnTo>
                  <a:lnTo>
                    <a:pt x="0" y="1251369"/>
                  </a:lnTo>
                  <a:lnTo>
                    <a:pt x="69507" y="1251369"/>
                  </a:lnTo>
                  <a:lnTo>
                    <a:pt x="69507" y="1320888"/>
                  </a:lnTo>
                  <a:lnTo>
                    <a:pt x="139026" y="1320888"/>
                  </a:lnTo>
                  <a:lnTo>
                    <a:pt x="208546" y="1320901"/>
                  </a:lnTo>
                  <a:lnTo>
                    <a:pt x="208546" y="1181849"/>
                  </a:lnTo>
                  <a:lnTo>
                    <a:pt x="139026" y="1181849"/>
                  </a:lnTo>
                  <a:lnTo>
                    <a:pt x="139026" y="1112329"/>
                  </a:lnTo>
                  <a:lnTo>
                    <a:pt x="69507" y="1112329"/>
                  </a:lnTo>
                  <a:lnTo>
                    <a:pt x="69507" y="1042809"/>
                  </a:lnTo>
                  <a:lnTo>
                    <a:pt x="139026" y="1042809"/>
                  </a:lnTo>
                  <a:lnTo>
                    <a:pt x="208546" y="1042809"/>
                  </a:lnTo>
                  <a:lnTo>
                    <a:pt x="208546" y="695210"/>
                  </a:lnTo>
                  <a:close/>
                </a:path>
                <a:path w="695325" h="2016125">
                  <a:moveTo>
                    <a:pt x="208546" y="486651"/>
                  </a:moveTo>
                  <a:lnTo>
                    <a:pt x="139026" y="486651"/>
                  </a:lnTo>
                  <a:lnTo>
                    <a:pt x="139026" y="556171"/>
                  </a:lnTo>
                  <a:lnTo>
                    <a:pt x="69507" y="556171"/>
                  </a:lnTo>
                  <a:lnTo>
                    <a:pt x="69507" y="625678"/>
                  </a:lnTo>
                  <a:lnTo>
                    <a:pt x="139026" y="625678"/>
                  </a:lnTo>
                  <a:lnTo>
                    <a:pt x="208546" y="625690"/>
                  </a:lnTo>
                  <a:lnTo>
                    <a:pt x="208546" y="486651"/>
                  </a:lnTo>
                  <a:close/>
                </a:path>
                <a:path w="695325" h="2016125">
                  <a:moveTo>
                    <a:pt x="208546" y="69532"/>
                  </a:moveTo>
                  <a:lnTo>
                    <a:pt x="139026" y="69532"/>
                  </a:lnTo>
                  <a:lnTo>
                    <a:pt x="139026" y="0"/>
                  </a:lnTo>
                  <a:lnTo>
                    <a:pt x="69507" y="0"/>
                  </a:lnTo>
                  <a:lnTo>
                    <a:pt x="69507" y="139052"/>
                  </a:lnTo>
                  <a:lnTo>
                    <a:pt x="69507" y="208559"/>
                  </a:lnTo>
                  <a:lnTo>
                    <a:pt x="139026" y="208559"/>
                  </a:lnTo>
                  <a:lnTo>
                    <a:pt x="139026" y="278091"/>
                  </a:lnTo>
                  <a:lnTo>
                    <a:pt x="69507" y="278091"/>
                  </a:lnTo>
                  <a:lnTo>
                    <a:pt x="69507" y="347611"/>
                  </a:lnTo>
                  <a:lnTo>
                    <a:pt x="139026" y="347611"/>
                  </a:lnTo>
                  <a:lnTo>
                    <a:pt x="208546" y="347611"/>
                  </a:lnTo>
                  <a:lnTo>
                    <a:pt x="208546" y="278091"/>
                  </a:lnTo>
                  <a:lnTo>
                    <a:pt x="208546" y="139052"/>
                  </a:lnTo>
                  <a:lnTo>
                    <a:pt x="208546" y="69532"/>
                  </a:lnTo>
                  <a:close/>
                </a:path>
                <a:path w="695325" h="2016125">
                  <a:moveTo>
                    <a:pt x="278066" y="1598968"/>
                  </a:moveTo>
                  <a:lnTo>
                    <a:pt x="208559" y="1598968"/>
                  </a:lnTo>
                  <a:lnTo>
                    <a:pt x="208559" y="1668487"/>
                  </a:lnTo>
                  <a:lnTo>
                    <a:pt x="278066" y="1668487"/>
                  </a:lnTo>
                  <a:lnTo>
                    <a:pt x="278066" y="1598968"/>
                  </a:lnTo>
                  <a:close/>
                </a:path>
                <a:path w="695325" h="2016125">
                  <a:moveTo>
                    <a:pt x="278066" y="903770"/>
                  </a:moveTo>
                  <a:lnTo>
                    <a:pt x="208559" y="903770"/>
                  </a:lnTo>
                  <a:lnTo>
                    <a:pt x="208559" y="973289"/>
                  </a:lnTo>
                  <a:lnTo>
                    <a:pt x="278066" y="973289"/>
                  </a:lnTo>
                  <a:lnTo>
                    <a:pt x="278066" y="903770"/>
                  </a:lnTo>
                  <a:close/>
                </a:path>
                <a:path w="695325" h="2016125">
                  <a:moveTo>
                    <a:pt x="278066" y="417131"/>
                  </a:moveTo>
                  <a:lnTo>
                    <a:pt x="208559" y="417131"/>
                  </a:lnTo>
                  <a:lnTo>
                    <a:pt x="208559" y="486651"/>
                  </a:lnTo>
                  <a:lnTo>
                    <a:pt x="278066" y="486651"/>
                  </a:lnTo>
                  <a:lnTo>
                    <a:pt x="278066" y="417131"/>
                  </a:lnTo>
                  <a:close/>
                </a:path>
                <a:path w="695325" h="2016125">
                  <a:moveTo>
                    <a:pt x="278066" y="0"/>
                  </a:moveTo>
                  <a:lnTo>
                    <a:pt x="208559" y="0"/>
                  </a:lnTo>
                  <a:lnTo>
                    <a:pt x="208559" y="139052"/>
                  </a:lnTo>
                  <a:lnTo>
                    <a:pt x="278066" y="139052"/>
                  </a:lnTo>
                  <a:lnTo>
                    <a:pt x="278066" y="0"/>
                  </a:lnTo>
                  <a:close/>
                </a:path>
                <a:path w="695325" h="2016125">
                  <a:moveTo>
                    <a:pt x="347586" y="486651"/>
                  </a:moveTo>
                  <a:lnTo>
                    <a:pt x="278066" y="486651"/>
                  </a:lnTo>
                  <a:lnTo>
                    <a:pt x="278066" y="556171"/>
                  </a:lnTo>
                  <a:lnTo>
                    <a:pt x="347586" y="556171"/>
                  </a:lnTo>
                  <a:lnTo>
                    <a:pt x="347586" y="486651"/>
                  </a:lnTo>
                  <a:close/>
                </a:path>
                <a:path w="695325" h="2016125">
                  <a:moveTo>
                    <a:pt x="347586" y="278091"/>
                  </a:moveTo>
                  <a:lnTo>
                    <a:pt x="278066" y="278091"/>
                  </a:lnTo>
                  <a:lnTo>
                    <a:pt x="278066" y="347611"/>
                  </a:lnTo>
                  <a:lnTo>
                    <a:pt x="347586" y="347611"/>
                  </a:lnTo>
                  <a:lnTo>
                    <a:pt x="347586" y="278091"/>
                  </a:lnTo>
                  <a:close/>
                </a:path>
                <a:path w="695325" h="2016125">
                  <a:moveTo>
                    <a:pt x="417106" y="1738020"/>
                  </a:moveTo>
                  <a:lnTo>
                    <a:pt x="347586" y="1738020"/>
                  </a:lnTo>
                  <a:lnTo>
                    <a:pt x="347586" y="1668487"/>
                  </a:lnTo>
                  <a:lnTo>
                    <a:pt x="278066" y="1668487"/>
                  </a:lnTo>
                  <a:lnTo>
                    <a:pt x="278066" y="1807527"/>
                  </a:lnTo>
                  <a:lnTo>
                    <a:pt x="208559" y="1807527"/>
                  </a:lnTo>
                  <a:lnTo>
                    <a:pt x="208559" y="1946579"/>
                  </a:lnTo>
                  <a:lnTo>
                    <a:pt x="278066" y="1946579"/>
                  </a:lnTo>
                  <a:lnTo>
                    <a:pt x="278066" y="1877047"/>
                  </a:lnTo>
                  <a:lnTo>
                    <a:pt x="347586" y="1877047"/>
                  </a:lnTo>
                  <a:lnTo>
                    <a:pt x="347586" y="2016086"/>
                  </a:lnTo>
                  <a:lnTo>
                    <a:pt x="417106" y="2016086"/>
                  </a:lnTo>
                  <a:lnTo>
                    <a:pt x="417106" y="1738020"/>
                  </a:lnTo>
                  <a:close/>
                </a:path>
                <a:path w="695325" h="2016125">
                  <a:moveTo>
                    <a:pt x="417106" y="625690"/>
                  </a:moveTo>
                  <a:lnTo>
                    <a:pt x="347586" y="625690"/>
                  </a:lnTo>
                  <a:lnTo>
                    <a:pt x="278066" y="625690"/>
                  </a:lnTo>
                  <a:lnTo>
                    <a:pt x="278066" y="695210"/>
                  </a:lnTo>
                  <a:lnTo>
                    <a:pt x="347586" y="695210"/>
                  </a:lnTo>
                  <a:lnTo>
                    <a:pt x="347586" y="973289"/>
                  </a:lnTo>
                  <a:lnTo>
                    <a:pt x="278066" y="973289"/>
                  </a:lnTo>
                  <a:lnTo>
                    <a:pt x="278066" y="1320888"/>
                  </a:lnTo>
                  <a:lnTo>
                    <a:pt x="208559" y="1320888"/>
                  </a:lnTo>
                  <a:lnTo>
                    <a:pt x="208559" y="1529448"/>
                  </a:lnTo>
                  <a:lnTo>
                    <a:pt x="278066" y="1529448"/>
                  </a:lnTo>
                  <a:lnTo>
                    <a:pt x="278066" y="1459941"/>
                  </a:lnTo>
                  <a:lnTo>
                    <a:pt x="347586" y="1459941"/>
                  </a:lnTo>
                  <a:lnTo>
                    <a:pt x="347586" y="1529448"/>
                  </a:lnTo>
                  <a:lnTo>
                    <a:pt x="417106" y="1529448"/>
                  </a:lnTo>
                  <a:lnTo>
                    <a:pt x="417106" y="1459928"/>
                  </a:lnTo>
                  <a:lnTo>
                    <a:pt x="347586" y="1459928"/>
                  </a:lnTo>
                  <a:lnTo>
                    <a:pt x="347586" y="1390408"/>
                  </a:lnTo>
                  <a:lnTo>
                    <a:pt x="417106" y="1390408"/>
                  </a:lnTo>
                  <a:lnTo>
                    <a:pt x="417106" y="1320888"/>
                  </a:lnTo>
                  <a:lnTo>
                    <a:pt x="347586" y="1320888"/>
                  </a:lnTo>
                  <a:lnTo>
                    <a:pt x="347586" y="1251369"/>
                  </a:lnTo>
                  <a:lnTo>
                    <a:pt x="417106" y="1251369"/>
                  </a:lnTo>
                  <a:lnTo>
                    <a:pt x="417106" y="1181849"/>
                  </a:lnTo>
                  <a:lnTo>
                    <a:pt x="347586" y="1181849"/>
                  </a:lnTo>
                  <a:lnTo>
                    <a:pt x="347586" y="1042809"/>
                  </a:lnTo>
                  <a:lnTo>
                    <a:pt x="417106" y="1042809"/>
                  </a:lnTo>
                  <a:lnTo>
                    <a:pt x="417106" y="625690"/>
                  </a:lnTo>
                  <a:close/>
                </a:path>
                <a:path w="695325" h="2016125">
                  <a:moveTo>
                    <a:pt x="417106" y="347611"/>
                  </a:moveTo>
                  <a:lnTo>
                    <a:pt x="347586" y="347611"/>
                  </a:lnTo>
                  <a:lnTo>
                    <a:pt x="347586" y="486651"/>
                  </a:lnTo>
                  <a:lnTo>
                    <a:pt x="417106" y="486651"/>
                  </a:lnTo>
                  <a:lnTo>
                    <a:pt x="417106" y="347611"/>
                  </a:lnTo>
                  <a:close/>
                </a:path>
                <a:path w="695325" h="2016125">
                  <a:moveTo>
                    <a:pt x="417106" y="208559"/>
                  </a:moveTo>
                  <a:lnTo>
                    <a:pt x="347586" y="208559"/>
                  </a:lnTo>
                  <a:lnTo>
                    <a:pt x="347586" y="278079"/>
                  </a:lnTo>
                  <a:lnTo>
                    <a:pt x="417106" y="278079"/>
                  </a:lnTo>
                  <a:lnTo>
                    <a:pt x="417106" y="208559"/>
                  </a:lnTo>
                  <a:close/>
                </a:path>
                <a:path w="695325" h="2016125">
                  <a:moveTo>
                    <a:pt x="417106" y="0"/>
                  </a:moveTo>
                  <a:lnTo>
                    <a:pt x="347586" y="0"/>
                  </a:lnTo>
                  <a:lnTo>
                    <a:pt x="347586" y="139052"/>
                  </a:lnTo>
                  <a:lnTo>
                    <a:pt x="417106" y="139052"/>
                  </a:lnTo>
                  <a:lnTo>
                    <a:pt x="417106" y="0"/>
                  </a:lnTo>
                  <a:close/>
                </a:path>
                <a:path w="695325" h="2016125">
                  <a:moveTo>
                    <a:pt x="486625" y="1946579"/>
                  </a:moveTo>
                  <a:lnTo>
                    <a:pt x="417118" y="1946579"/>
                  </a:lnTo>
                  <a:lnTo>
                    <a:pt x="417118" y="2016086"/>
                  </a:lnTo>
                  <a:lnTo>
                    <a:pt x="486625" y="2016086"/>
                  </a:lnTo>
                  <a:lnTo>
                    <a:pt x="486625" y="1946579"/>
                  </a:lnTo>
                  <a:close/>
                </a:path>
                <a:path w="695325" h="2016125">
                  <a:moveTo>
                    <a:pt x="486625" y="1807527"/>
                  </a:moveTo>
                  <a:lnTo>
                    <a:pt x="417118" y="1807527"/>
                  </a:lnTo>
                  <a:lnTo>
                    <a:pt x="417118" y="1877047"/>
                  </a:lnTo>
                  <a:lnTo>
                    <a:pt x="486625" y="1877047"/>
                  </a:lnTo>
                  <a:lnTo>
                    <a:pt x="486625" y="1807527"/>
                  </a:lnTo>
                  <a:close/>
                </a:path>
                <a:path w="695325" h="2016125">
                  <a:moveTo>
                    <a:pt x="556145" y="1738020"/>
                  </a:moveTo>
                  <a:lnTo>
                    <a:pt x="486625" y="1738020"/>
                  </a:lnTo>
                  <a:lnTo>
                    <a:pt x="486625" y="1807527"/>
                  </a:lnTo>
                  <a:lnTo>
                    <a:pt x="556145" y="1807527"/>
                  </a:lnTo>
                  <a:lnTo>
                    <a:pt x="556145" y="1738020"/>
                  </a:lnTo>
                  <a:close/>
                </a:path>
                <a:path w="695325" h="2016125">
                  <a:moveTo>
                    <a:pt x="556145" y="1251369"/>
                  </a:moveTo>
                  <a:lnTo>
                    <a:pt x="486625" y="1251369"/>
                  </a:lnTo>
                  <a:lnTo>
                    <a:pt x="417118" y="1251369"/>
                  </a:lnTo>
                  <a:lnTo>
                    <a:pt x="417118" y="1738020"/>
                  </a:lnTo>
                  <a:lnTo>
                    <a:pt x="486625" y="1738020"/>
                  </a:lnTo>
                  <a:lnTo>
                    <a:pt x="486625" y="1320888"/>
                  </a:lnTo>
                  <a:lnTo>
                    <a:pt x="556145" y="1320888"/>
                  </a:lnTo>
                  <a:lnTo>
                    <a:pt x="556145" y="1251369"/>
                  </a:lnTo>
                  <a:close/>
                </a:path>
                <a:path w="695325" h="2016125">
                  <a:moveTo>
                    <a:pt x="556145" y="973289"/>
                  </a:moveTo>
                  <a:lnTo>
                    <a:pt x="486625" y="973289"/>
                  </a:lnTo>
                  <a:lnTo>
                    <a:pt x="486625" y="1042809"/>
                  </a:lnTo>
                  <a:lnTo>
                    <a:pt x="417118" y="1042809"/>
                  </a:lnTo>
                  <a:lnTo>
                    <a:pt x="417118" y="1112329"/>
                  </a:lnTo>
                  <a:lnTo>
                    <a:pt x="486625" y="1112329"/>
                  </a:lnTo>
                  <a:lnTo>
                    <a:pt x="556145" y="1112342"/>
                  </a:lnTo>
                  <a:lnTo>
                    <a:pt x="556145" y="973289"/>
                  </a:lnTo>
                  <a:close/>
                </a:path>
                <a:path w="695325" h="2016125">
                  <a:moveTo>
                    <a:pt x="556145" y="347611"/>
                  </a:moveTo>
                  <a:lnTo>
                    <a:pt x="486625" y="347611"/>
                  </a:lnTo>
                  <a:lnTo>
                    <a:pt x="486625" y="278091"/>
                  </a:lnTo>
                  <a:lnTo>
                    <a:pt x="417118" y="278091"/>
                  </a:lnTo>
                  <a:lnTo>
                    <a:pt x="417118" y="417131"/>
                  </a:lnTo>
                  <a:lnTo>
                    <a:pt x="486625" y="417131"/>
                  </a:lnTo>
                  <a:lnTo>
                    <a:pt x="486625" y="556171"/>
                  </a:lnTo>
                  <a:lnTo>
                    <a:pt x="417118" y="556171"/>
                  </a:lnTo>
                  <a:lnTo>
                    <a:pt x="417118" y="625678"/>
                  </a:lnTo>
                  <a:lnTo>
                    <a:pt x="486625" y="625678"/>
                  </a:lnTo>
                  <a:lnTo>
                    <a:pt x="486625" y="834250"/>
                  </a:lnTo>
                  <a:lnTo>
                    <a:pt x="417118" y="834250"/>
                  </a:lnTo>
                  <a:lnTo>
                    <a:pt x="417118" y="903770"/>
                  </a:lnTo>
                  <a:lnTo>
                    <a:pt x="486625" y="903770"/>
                  </a:lnTo>
                  <a:lnTo>
                    <a:pt x="556145" y="903770"/>
                  </a:lnTo>
                  <a:lnTo>
                    <a:pt x="556145" y="347611"/>
                  </a:lnTo>
                  <a:close/>
                </a:path>
                <a:path w="695325" h="2016125">
                  <a:moveTo>
                    <a:pt x="556145" y="0"/>
                  </a:moveTo>
                  <a:lnTo>
                    <a:pt x="486625" y="0"/>
                  </a:lnTo>
                  <a:lnTo>
                    <a:pt x="417118" y="0"/>
                  </a:lnTo>
                  <a:lnTo>
                    <a:pt x="417118" y="139052"/>
                  </a:lnTo>
                  <a:lnTo>
                    <a:pt x="417118" y="208559"/>
                  </a:lnTo>
                  <a:lnTo>
                    <a:pt x="486625" y="208559"/>
                  </a:lnTo>
                  <a:lnTo>
                    <a:pt x="486625" y="278091"/>
                  </a:lnTo>
                  <a:lnTo>
                    <a:pt x="556145" y="278091"/>
                  </a:lnTo>
                  <a:lnTo>
                    <a:pt x="556145" y="139052"/>
                  </a:lnTo>
                  <a:lnTo>
                    <a:pt x="556145" y="0"/>
                  </a:lnTo>
                  <a:close/>
                </a:path>
                <a:path w="695325" h="2016125">
                  <a:moveTo>
                    <a:pt x="625678" y="1738020"/>
                  </a:moveTo>
                  <a:lnTo>
                    <a:pt x="556158" y="1738020"/>
                  </a:lnTo>
                  <a:lnTo>
                    <a:pt x="556158" y="2016086"/>
                  </a:lnTo>
                  <a:lnTo>
                    <a:pt x="625678" y="2016086"/>
                  </a:lnTo>
                  <a:lnTo>
                    <a:pt x="625678" y="1738020"/>
                  </a:lnTo>
                  <a:close/>
                </a:path>
                <a:path w="695325" h="2016125">
                  <a:moveTo>
                    <a:pt x="625678" y="1112329"/>
                  </a:moveTo>
                  <a:lnTo>
                    <a:pt x="556158" y="1112329"/>
                  </a:lnTo>
                  <a:lnTo>
                    <a:pt x="556158" y="1181849"/>
                  </a:lnTo>
                  <a:lnTo>
                    <a:pt x="625678" y="1181849"/>
                  </a:lnTo>
                  <a:lnTo>
                    <a:pt x="625678" y="1112329"/>
                  </a:lnTo>
                  <a:close/>
                </a:path>
                <a:path w="695325" h="2016125">
                  <a:moveTo>
                    <a:pt x="625678" y="973289"/>
                  </a:moveTo>
                  <a:lnTo>
                    <a:pt x="556158" y="973289"/>
                  </a:lnTo>
                  <a:lnTo>
                    <a:pt x="556158" y="1042809"/>
                  </a:lnTo>
                  <a:lnTo>
                    <a:pt x="625678" y="1042809"/>
                  </a:lnTo>
                  <a:lnTo>
                    <a:pt x="625678" y="973289"/>
                  </a:lnTo>
                  <a:close/>
                </a:path>
                <a:path w="695325" h="2016125">
                  <a:moveTo>
                    <a:pt x="625678" y="764730"/>
                  </a:moveTo>
                  <a:lnTo>
                    <a:pt x="556158" y="764730"/>
                  </a:lnTo>
                  <a:lnTo>
                    <a:pt x="556158" y="834237"/>
                  </a:lnTo>
                  <a:lnTo>
                    <a:pt x="625678" y="834237"/>
                  </a:lnTo>
                  <a:lnTo>
                    <a:pt x="625678" y="764730"/>
                  </a:lnTo>
                  <a:close/>
                </a:path>
                <a:path w="695325" h="2016125">
                  <a:moveTo>
                    <a:pt x="625678" y="278091"/>
                  </a:moveTo>
                  <a:lnTo>
                    <a:pt x="556158" y="278091"/>
                  </a:lnTo>
                  <a:lnTo>
                    <a:pt x="556158" y="347611"/>
                  </a:lnTo>
                  <a:lnTo>
                    <a:pt x="625678" y="347611"/>
                  </a:lnTo>
                  <a:lnTo>
                    <a:pt x="625678" y="278091"/>
                  </a:lnTo>
                  <a:close/>
                </a:path>
                <a:path w="695325" h="2016125">
                  <a:moveTo>
                    <a:pt x="625678" y="208559"/>
                  </a:moveTo>
                  <a:lnTo>
                    <a:pt x="556158" y="208559"/>
                  </a:lnTo>
                  <a:lnTo>
                    <a:pt x="556158" y="278079"/>
                  </a:lnTo>
                  <a:lnTo>
                    <a:pt x="625678" y="278079"/>
                  </a:lnTo>
                  <a:lnTo>
                    <a:pt x="625678" y="208559"/>
                  </a:lnTo>
                  <a:close/>
                </a:path>
                <a:path w="695325" h="2016125">
                  <a:moveTo>
                    <a:pt x="625678" y="0"/>
                  </a:moveTo>
                  <a:lnTo>
                    <a:pt x="556158" y="0"/>
                  </a:lnTo>
                  <a:lnTo>
                    <a:pt x="556158" y="139052"/>
                  </a:lnTo>
                  <a:lnTo>
                    <a:pt x="625678" y="139052"/>
                  </a:lnTo>
                  <a:lnTo>
                    <a:pt x="625678" y="0"/>
                  </a:lnTo>
                  <a:close/>
                </a:path>
                <a:path w="695325" h="2016125">
                  <a:moveTo>
                    <a:pt x="695185" y="1251369"/>
                  </a:moveTo>
                  <a:lnTo>
                    <a:pt x="625678" y="1251369"/>
                  </a:lnTo>
                  <a:lnTo>
                    <a:pt x="625678" y="1320888"/>
                  </a:lnTo>
                  <a:lnTo>
                    <a:pt x="556158" y="1320888"/>
                  </a:lnTo>
                  <a:lnTo>
                    <a:pt x="556158" y="1390408"/>
                  </a:lnTo>
                  <a:lnTo>
                    <a:pt x="625678" y="1390408"/>
                  </a:lnTo>
                  <a:lnTo>
                    <a:pt x="625678" y="1529461"/>
                  </a:lnTo>
                  <a:lnTo>
                    <a:pt x="556158" y="1529461"/>
                  </a:lnTo>
                  <a:lnTo>
                    <a:pt x="556158" y="1668500"/>
                  </a:lnTo>
                  <a:lnTo>
                    <a:pt x="625678" y="1668500"/>
                  </a:lnTo>
                  <a:lnTo>
                    <a:pt x="625678" y="1598968"/>
                  </a:lnTo>
                  <a:lnTo>
                    <a:pt x="695185" y="1598968"/>
                  </a:lnTo>
                  <a:lnTo>
                    <a:pt x="695185" y="1251369"/>
                  </a:lnTo>
                  <a:close/>
                </a:path>
                <a:path w="695325" h="2016125">
                  <a:moveTo>
                    <a:pt x="695185" y="1042809"/>
                  </a:moveTo>
                  <a:lnTo>
                    <a:pt x="625678" y="1042809"/>
                  </a:lnTo>
                  <a:lnTo>
                    <a:pt x="625678" y="1112329"/>
                  </a:lnTo>
                  <a:lnTo>
                    <a:pt x="695185" y="1112329"/>
                  </a:lnTo>
                  <a:lnTo>
                    <a:pt x="695185" y="1042809"/>
                  </a:lnTo>
                  <a:close/>
                </a:path>
                <a:path w="695325" h="2016125">
                  <a:moveTo>
                    <a:pt x="695185" y="556171"/>
                  </a:moveTo>
                  <a:lnTo>
                    <a:pt x="625678" y="556171"/>
                  </a:lnTo>
                  <a:lnTo>
                    <a:pt x="556158" y="556171"/>
                  </a:lnTo>
                  <a:lnTo>
                    <a:pt x="556158" y="625678"/>
                  </a:lnTo>
                  <a:lnTo>
                    <a:pt x="625678" y="625678"/>
                  </a:lnTo>
                  <a:lnTo>
                    <a:pt x="695185" y="625678"/>
                  </a:lnTo>
                  <a:lnTo>
                    <a:pt x="695185" y="556171"/>
                  </a:lnTo>
                  <a:close/>
                </a:path>
                <a:path w="695325" h="2016125">
                  <a:moveTo>
                    <a:pt x="695185" y="417131"/>
                  </a:moveTo>
                  <a:lnTo>
                    <a:pt x="625678" y="417131"/>
                  </a:lnTo>
                  <a:lnTo>
                    <a:pt x="625678" y="486651"/>
                  </a:lnTo>
                  <a:lnTo>
                    <a:pt x="695185" y="486651"/>
                  </a:lnTo>
                  <a:lnTo>
                    <a:pt x="695185" y="41713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929001" y="6885476"/>
              <a:ext cx="695325" cy="2016125"/>
            </a:xfrm>
            <a:custGeom>
              <a:avLst/>
              <a:gdLst/>
              <a:ahLst/>
              <a:cxnLst/>
              <a:rect l="l" t="t" r="r" b="b"/>
              <a:pathLst>
                <a:path w="695325" h="2016125">
                  <a:moveTo>
                    <a:pt x="69507" y="1877047"/>
                  </a:moveTo>
                  <a:lnTo>
                    <a:pt x="0" y="1877047"/>
                  </a:lnTo>
                  <a:lnTo>
                    <a:pt x="0" y="2016086"/>
                  </a:lnTo>
                  <a:lnTo>
                    <a:pt x="69507" y="2016086"/>
                  </a:lnTo>
                  <a:lnTo>
                    <a:pt x="69507" y="1877047"/>
                  </a:lnTo>
                  <a:close/>
                </a:path>
                <a:path w="695325" h="2016125">
                  <a:moveTo>
                    <a:pt x="69507" y="1668487"/>
                  </a:moveTo>
                  <a:lnTo>
                    <a:pt x="0" y="1668487"/>
                  </a:lnTo>
                  <a:lnTo>
                    <a:pt x="0" y="1738007"/>
                  </a:lnTo>
                  <a:lnTo>
                    <a:pt x="69507" y="1738007"/>
                  </a:lnTo>
                  <a:lnTo>
                    <a:pt x="69507" y="1668487"/>
                  </a:lnTo>
                  <a:close/>
                </a:path>
                <a:path w="695325" h="2016125">
                  <a:moveTo>
                    <a:pt x="139026" y="1598968"/>
                  </a:moveTo>
                  <a:lnTo>
                    <a:pt x="69507" y="1598968"/>
                  </a:lnTo>
                  <a:lnTo>
                    <a:pt x="69507" y="1668487"/>
                  </a:lnTo>
                  <a:lnTo>
                    <a:pt x="139026" y="1668487"/>
                  </a:lnTo>
                  <a:lnTo>
                    <a:pt x="139026" y="1598968"/>
                  </a:lnTo>
                  <a:close/>
                </a:path>
                <a:path w="695325" h="2016125">
                  <a:moveTo>
                    <a:pt x="139026" y="1181849"/>
                  </a:moveTo>
                  <a:lnTo>
                    <a:pt x="69507" y="1181849"/>
                  </a:lnTo>
                  <a:lnTo>
                    <a:pt x="69507" y="1251369"/>
                  </a:lnTo>
                  <a:lnTo>
                    <a:pt x="0" y="1251369"/>
                  </a:lnTo>
                  <a:lnTo>
                    <a:pt x="0" y="1598968"/>
                  </a:lnTo>
                  <a:lnTo>
                    <a:pt x="69507" y="1598968"/>
                  </a:lnTo>
                  <a:lnTo>
                    <a:pt x="69507" y="1459928"/>
                  </a:lnTo>
                  <a:lnTo>
                    <a:pt x="139026" y="1459928"/>
                  </a:lnTo>
                  <a:lnTo>
                    <a:pt x="139026" y="1390408"/>
                  </a:lnTo>
                  <a:lnTo>
                    <a:pt x="69507" y="1390408"/>
                  </a:lnTo>
                  <a:lnTo>
                    <a:pt x="69507" y="1320901"/>
                  </a:lnTo>
                  <a:lnTo>
                    <a:pt x="139026" y="1320901"/>
                  </a:lnTo>
                  <a:lnTo>
                    <a:pt x="139026" y="1181849"/>
                  </a:lnTo>
                  <a:close/>
                </a:path>
                <a:path w="695325" h="2016125">
                  <a:moveTo>
                    <a:pt x="139026" y="973289"/>
                  </a:moveTo>
                  <a:lnTo>
                    <a:pt x="69507" y="973289"/>
                  </a:lnTo>
                  <a:lnTo>
                    <a:pt x="69507" y="1042809"/>
                  </a:lnTo>
                  <a:lnTo>
                    <a:pt x="139026" y="1042809"/>
                  </a:lnTo>
                  <a:lnTo>
                    <a:pt x="139026" y="973289"/>
                  </a:lnTo>
                  <a:close/>
                </a:path>
                <a:path w="695325" h="2016125">
                  <a:moveTo>
                    <a:pt x="139026" y="695210"/>
                  </a:moveTo>
                  <a:lnTo>
                    <a:pt x="69507" y="695210"/>
                  </a:lnTo>
                  <a:lnTo>
                    <a:pt x="69507" y="834250"/>
                  </a:lnTo>
                  <a:lnTo>
                    <a:pt x="139026" y="834250"/>
                  </a:lnTo>
                  <a:lnTo>
                    <a:pt x="139026" y="695210"/>
                  </a:lnTo>
                  <a:close/>
                </a:path>
                <a:path w="695325" h="2016125">
                  <a:moveTo>
                    <a:pt x="139026" y="556171"/>
                  </a:moveTo>
                  <a:lnTo>
                    <a:pt x="69507" y="556171"/>
                  </a:lnTo>
                  <a:lnTo>
                    <a:pt x="69507" y="625678"/>
                  </a:lnTo>
                  <a:lnTo>
                    <a:pt x="139026" y="625678"/>
                  </a:lnTo>
                  <a:lnTo>
                    <a:pt x="139026" y="556171"/>
                  </a:lnTo>
                  <a:close/>
                </a:path>
                <a:path w="695325" h="2016125">
                  <a:moveTo>
                    <a:pt x="139026" y="208559"/>
                  </a:moveTo>
                  <a:lnTo>
                    <a:pt x="69507" y="208559"/>
                  </a:lnTo>
                  <a:lnTo>
                    <a:pt x="69507" y="278079"/>
                  </a:lnTo>
                  <a:lnTo>
                    <a:pt x="139026" y="278079"/>
                  </a:lnTo>
                  <a:lnTo>
                    <a:pt x="139026" y="208559"/>
                  </a:lnTo>
                  <a:close/>
                </a:path>
                <a:path w="695325" h="2016125">
                  <a:moveTo>
                    <a:pt x="139026" y="0"/>
                  </a:moveTo>
                  <a:lnTo>
                    <a:pt x="69507" y="0"/>
                  </a:lnTo>
                  <a:lnTo>
                    <a:pt x="69507" y="69519"/>
                  </a:lnTo>
                  <a:lnTo>
                    <a:pt x="139026" y="69519"/>
                  </a:lnTo>
                  <a:lnTo>
                    <a:pt x="139026" y="0"/>
                  </a:lnTo>
                  <a:close/>
                </a:path>
                <a:path w="695325" h="2016125">
                  <a:moveTo>
                    <a:pt x="208559" y="1877047"/>
                  </a:moveTo>
                  <a:lnTo>
                    <a:pt x="139039" y="1877047"/>
                  </a:lnTo>
                  <a:lnTo>
                    <a:pt x="139039" y="1946567"/>
                  </a:lnTo>
                  <a:lnTo>
                    <a:pt x="208559" y="1946567"/>
                  </a:lnTo>
                  <a:lnTo>
                    <a:pt x="208559" y="1877047"/>
                  </a:lnTo>
                  <a:close/>
                </a:path>
                <a:path w="695325" h="2016125">
                  <a:moveTo>
                    <a:pt x="208559" y="417131"/>
                  </a:moveTo>
                  <a:lnTo>
                    <a:pt x="139039" y="417131"/>
                  </a:lnTo>
                  <a:lnTo>
                    <a:pt x="139039" y="486651"/>
                  </a:lnTo>
                  <a:lnTo>
                    <a:pt x="208559" y="486651"/>
                  </a:lnTo>
                  <a:lnTo>
                    <a:pt x="208559" y="417131"/>
                  </a:lnTo>
                  <a:close/>
                </a:path>
                <a:path w="695325" h="2016125">
                  <a:moveTo>
                    <a:pt x="278066" y="69532"/>
                  </a:moveTo>
                  <a:lnTo>
                    <a:pt x="208559" y="69532"/>
                  </a:lnTo>
                  <a:lnTo>
                    <a:pt x="139039" y="69532"/>
                  </a:lnTo>
                  <a:lnTo>
                    <a:pt x="139039" y="139052"/>
                  </a:lnTo>
                  <a:lnTo>
                    <a:pt x="139039" y="208559"/>
                  </a:lnTo>
                  <a:lnTo>
                    <a:pt x="208559" y="208559"/>
                  </a:lnTo>
                  <a:lnTo>
                    <a:pt x="208559" y="139052"/>
                  </a:lnTo>
                  <a:lnTo>
                    <a:pt x="278066" y="139052"/>
                  </a:lnTo>
                  <a:lnTo>
                    <a:pt x="278066" y="69532"/>
                  </a:lnTo>
                  <a:close/>
                </a:path>
                <a:path w="695325" h="2016125">
                  <a:moveTo>
                    <a:pt x="347586" y="1946579"/>
                  </a:moveTo>
                  <a:lnTo>
                    <a:pt x="278066" y="1946579"/>
                  </a:lnTo>
                  <a:lnTo>
                    <a:pt x="208559" y="1946579"/>
                  </a:lnTo>
                  <a:lnTo>
                    <a:pt x="208559" y="2016086"/>
                  </a:lnTo>
                  <a:lnTo>
                    <a:pt x="278066" y="2016086"/>
                  </a:lnTo>
                  <a:lnTo>
                    <a:pt x="347586" y="2016086"/>
                  </a:lnTo>
                  <a:lnTo>
                    <a:pt x="347586" y="1946579"/>
                  </a:lnTo>
                  <a:close/>
                </a:path>
                <a:path w="695325" h="2016125">
                  <a:moveTo>
                    <a:pt x="347586" y="1807527"/>
                  </a:moveTo>
                  <a:lnTo>
                    <a:pt x="278066" y="1807527"/>
                  </a:lnTo>
                  <a:lnTo>
                    <a:pt x="278066" y="1877047"/>
                  </a:lnTo>
                  <a:lnTo>
                    <a:pt x="347586" y="1877047"/>
                  </a:lnTo>
                  <a:lnTo>
                    <a:pt x="347586" y="1807527"/>
                  </a:lnTo>
                  <a:close/>
                </a:path>
                <a:path w="695325" h="2016125">
                  <a:moveTo>
                    <a:pt x="347586" y="1112329"/>
                  </a:moveTo>
                  <a:lnTo>
                    <a:pt x="278066" y="1112329"/>
                  </a:lnTo>
                  <a:lnTo>
                    <a:pt x="278066" y="973289"/>
                  </a:lnTo>
                  <a:lnTo>
                    <a:pt x="208559" y="973289"/>
                  </a:lnTo>
                  <a:lnTo>
                    <a:pt x="208559" y="903770"/>
                  </a:lnTo>
                  <a:lnTo>
                    <a:pt x="139039" y="903770"/>
                  </a:lnTo>
                  <a:lnTo>
                    <a:pt x="139039" y="1042809"/>
                  </a:lnTo>
                  <a:lnTo>
                    <a:pt x="208559" y="1042809"/>
                  </a:lnTo>
                  <a:lnTo>
                    <a:pt x="208559" y="1181849"/>
                  </a:lnTo>
                  <a:lnTo>
                    <a:pt x="139039" y="1181849"/>
                  </a:lnTo>
                  <a:lnTo>
                    <a:pt x="139039" y="1320901"/>
                  </a:lnTo>
                  <a:lnTo>
                    <a:pt x="208559" y="1320901"/>
                  </a:lnTo>
                  <a:lnTo>
                    <a:pt x="208559" y="1459941"/>
                  </a:lnTo>
                  <a:lnTo>
                    <a:pt x="278066" y="1459941"/>
                  </a:lnTo>
                  <a:lnTo>
                    <a:pt x="278066" y="1529461"/>
                  </a:lnTo>
                  <a:lnTo>
                    <a:pt x="208559" y="1529461"/>
                  </a:lnTo>
                  <a:lnTo>
                    <a:pt x="139039" y="1529461"/>
                  </a:lnTo>
                  <a:lnTo>
                    <a:pt x="139039" y="1598968"/>
                  </a:lnTo>
                  <a:lnTo>
                    <a:pt x="208559" y="1598968"/>
                  </a:lnTo>
                  <a:lnTo>
                    <a:pt x="208559" y="1738020"/>
                  </a:lnTo>
                  <a:lnTo>
                    <a:pt x="278066" y="1738020"/>
                  </a:lnTo>
                  <a:lnTo>
                    <a:pt x="347586" y="1738020"/>
                  </a:lnTo>
                  <a:lnTo>
                    <a:pt x="347586" y="1390408"/>
                  </a:lnTo>
                  <a:lnTo>
                    <a:pt x="278066" y="1390408"/>
                  </a:lnTo>
                  <a:lnTo>
                    <a:pt x="278066" y="1320888"/>
                  </a:lnTo>
                  <a:lnTo>
                    <a:pt x="347586" y="1320888"/>
                  </a:lnTo>
                  <a:lnTo>
                    <a:pt x="347586" y="1251369"/>
                  </a:lnTo>
                  <a:lnTo>
                    <a:pt x="278066" y="1251369"/>
                  </a:lnTo>
                  <a:lnTo>
                    <a:pt x="278066" y="1181849"/>
                  </a:lnTo>
                  <a:lnTo>
                    <a:pt x="347586" y="1181849"/>
                  </a:lnTo>
                  <a:lnTo>
                    <a:pt x="347586" y="1112329"/>
                  </a:lnTo>
                  <a:close/>
                </a:path>
                <a:path w="695325" h="2016125">
                  <a:moveTo>
                    <a:pt x="347586" y="695210"/>
                  </a:moveTo>
                  <a:lnTo>
                    <a:pt x="278066" y="695210"/>
                  </a:lnTo>
                  <a:lnTo>
                    <a:pt x="278066" y="764730"/>
                  </a:lnTo>
                  <a:lnTo>
                    <a:pt x="208559" y="764730"/>
                  </a:lnTo>
                  <a:lnTo>
                    <a:pt x="139039" y="764730"/>
                  </a:lnTo>
                  <a:lnTo>
                    <a:pt x="139039" y="834237"/>
                  </a:lnTo>
                  <a:lnTo>
                    <a:pt x="208559" y="834237"/>
                  </a:lnTo>
                  <a:lnTo>
                    <a:pt x="278066" y="834237"/>
                  </a:lnTo>
                  <a:lnTo>
                    <a:pt x="278066" y="903770"/>
                  </a:lnTo>
                  <a:lnTo>
                    <a:pt x="347586" y="903770"/>
                  </a:lnTo>
                  <a:lnTo>
                    <a:pt x="347586" y="695210"/>
                  </a:lnTo>
                  <a:close/>
                </a:path>
                <a:path w="695325" h="2016125">
                  <a:moveTo>
                    <a:pt x="347586" y="556171"/>
                  </a:moveTo>
                  <a:lnTo>
                    <a:pt x="278066" y="556171"/>
                  </a:lnTo>
                  <a:lnTo>
                    <a:pt x="278066" y="486651"/>
                  </a:lnTo>
                  <a:lnTo>
                    <a:pt x="208559" y="486651"/>
                  </a:lnTo>
                  <a:lnTo>
                    <a:pt x="208559" y="625690"/>
                  </a:lnTo>
                  <a:lnTo>
                    <a:pt x="139039" y="625690"/>
                  </a:lnTo>
                  <a:lnTo>
                    <a:pt x="139039" y="695210"/>
                  </a:lnTo>
                  <a:lnTo>
                    <a:pt x="208559" y="695210"/>
                  </a:lnTo>
                  <a:lnTo>
                    <a:pt x="278066" y="695210"/>
                  </a:lnTo>
                  <a:lnTo>
                    <a:pt x="278066" y="625678"/>
                  </a:lnTo>
                  <a:lnTo>
                    <a:pt x="347586" y="625678"/>
                  </a:lnTo>
                  <a:lnTo>
                    <a:pt x="347586" y="556171"/>
                  </a:lnTo>
                  <a:close/>
                </a:path>
                <a:path w="695325" h="2016125">
                  <a:moveTo>
                    <a:pt x="347586" y="139052"/>
                  </a:moveTo>
                  <a:lnTo>
                    <a:pt x="278066" y="139052"/>
                  </a:lnTo>
                  <a:lnTo>
                    <a:pt x="278066" y="208559"/>
                  </a:lnTo>
                  <a:lnTo>
                    <a:pt x="208559" y="208559"/>
                  </a:lnTo>
                  <a:lnTo>
                    <a:pt x="208559" y="278079"/>
                  </a:lnTo>
                  <a:lnTo>
                    <a:pt x="278066" y="278079"/>
                  </a:lnTo>
                  <a:lnTo>
                    <a:pt x="208559" y="278091"/>
                  </a:lnTo>
                  <a:lnTo>
                    <a:pt x="139039" y="278091"/>
                  </a:lnTo>
                  <a:lnTo>
                    <a:pt x="139039" y="347611"/>
                  </a:lnTo>
                  <a:lnTo>
                    <a:pt x="208559" y="347611"/>
                  </a:lnTo>
                  <a:lnTo>
                    <a:pt x="278066" y="347611"/>
                  </a:lnTo>
                  <a:lnTo>
                    <a:pt x="278066" y="486651"/>
                  </a:lnTo>
                  <a:lnTo>
                    <a:pt x="347586" y="486651"/>
                  </a:lnTo>
                  <a:lnTo>
                    <a:pt x="347586" y="278091"/>
                  </a:lnTo>
                  <a:lnTo>
                    <a:pt x="347586" y="139052"/>
                  </a:lnTo>
                  <a:close/>
                </a:path>
                <a:path w="695325" h="2016125">
                  <a:moveTo>
                    <a:pt x="417118" y="556171"/>
                  </a:moveTo>
                  <a:lnTo>
                    <a:pt x="347599" y="556171"/>
                  </a:lnTo>
                  <a:lnTo>
                    <a:pt x="347599" y="764730"/>
                  </a:lnTo>
                  <a:lnTo>
                    <a:pt x="417118" y="764730"/>
                  </a:lnTo>
                  <a:lnTo>
                    <a:pt x="417118" y="556171"/>
                  </a:lnTo>
                  <a:close/>
                </a:path>
                <a:path w="695325" h="2016125">
                  <a:moveTo>
                    <a:pt x="486625" y="1946579"/>
                  </a:moveTo>
                  <a:lnTo>
                    <a:pt x="417118" y="1946579"/>
                  </a:lnTo>
                  <a:lnTo>
                    <a:pt x="417118" y="2016086"/>
                  </a:lnTo>
                  <a:lnTo>
                    <a:pt x="486625" y="2016086"/>
                  </a:lnTo>
                  <a:lnTo>
                    <a:pt x="486625" y="1946579"/>
                  </a:lnTo>
                  <a:close/>
                </a:path>
                <a:path w="695325" h="2016125">
                  <a:moveTo>
                    <a:pt x="486625" y="1668487"/>
                  </a:moveTo>
                  <a:lnTo>
                    <a:pt x="417118" y="1668487"/>
                  </a:lnTo>
                  <a:lnTo>
                    <a:pt x="347599" y="1668487"/>
                  </a:lnTo>
                  <a:lnTo>
                    <a:pt x="347599" y="1946579"/>
                  </a:lnTo>
                  <a:lnTo>
                    <a:pt x="417118" y="1946579"/>
                  </a:lnTo>
                  <a:lnTo>
                    <a:pt x="417118" y="1738007"/>
                  </a:lnTo>
                  <a:lnTo>
                    <a:pt x="486625" y="1738007"/>
                  </a:lnTo>
                  <a:lnTo>
                    <a:pt x="486625" y="1668487"/>
                  </a:lnTo>
                  <a:close/>
                </a:path>
                <a:path w="695325" h="2016125">
                  <a:moveTo>
                    <a:pt x="486625" y="1529461"/>
                  </a:moveTo>
                  <a:lnTo>
                    <a:pt x="417118" y="1529461"/>
                  </a:lnTo>
                  <a:lnTo>
                    <a:pt x="417118" y="1598968"/>
                  </a:lnTo>
                  <a:lnTo>
                    <a:pt x="486625" y="1598968"/>
                  </a:lnTo>
                  <a:lnTo>
                    <a:pt x="486625" y="1529461"/>
                  </a:lnTo>
                  <a:close/>
                </a:path>
                <a:path w="695325" h="2016125">
                  <a:moveTo>
                    <a:pt x="486625" y="1251369"/>
                  </a:moveTo>
                  <a:lnTo>
                    <a:pt x="417118" y="1251369"/>
                  </a:lnTo>
                  <a:lnTo>
                    <a:pt x="417118" y="1390408"/>
                  </a:lnTo>
                  <a:lnTo>
                    <a:pt x="347599" y="1390408"/>
                  </a:lnTo>
                  <a:lnTo>
                    <a:pt x="347599" y="1459928"/>
                  </a:lnTo>
                  <a:lnTo>
                    <a:pt x="417118" y="1459928"/>
                  </a:lnTo>
                  <a:lnTo>
                    <a:pt x="486625" y="1459928"/>
                  </a:lnTo>
                  <a:lnTo>
                    <a:pt x="486625" y="1251369"/>
                  </a:lnTo>
                  <a:close/>
                </a:path>
                <a:path w="695325" h="2016125">
                  <a:moveTo>
                    <a:pt x="486625" y="834250"/>
                  </a:moveTo>
                  <a:lnTo>
                    <a:pt x="417118" y="834250"/>
                  </a:lnTo>
                  <a:lnTo>
                    <a:pt x="417118" y="1042809"/>
                  </a:lnTo>
                  <a:lnTo>
                    <a:pt x="347599" y="1042809"/>
                  </a:lnTo>
                  <a:lnTo>
                    <a:pt x="347599" y="1112329"/>
                  </a:lnTo>
                  <a:lnTo>
                    <a:pt x="417118" y="1112329"/>
                  </a:lnTo>
                  <a:lnTo>
                    <a:pt x="486625" y="1112329"/>
                  </a:lnTo>
                  <a:lnTo>
                    <a:pt x="486625" y="834250"/>
                  </a:lnTo>
                  <a:close/>
                </a:path>
                <a:path w="695325" h="2016125">
                  <a:moveTo>
                    <a:pt x="486625" y="0"/>
                  </a:moveTo>
                  <a:lnTo>
                    <a:pt x="417118" y="0"/>
                  </a:lnTo>
                  <a:lnTo>
                    <a:pt x="417118" y="139052"/>
                  </a:lnTo>
                  <a:lnTo>
                    <a:pt x="417118" y="278091"/>
                  </a:lnTo>
                  <a:lnTo>
                    <a:pt x="417118" y="486651"/>
                  </a:lnTo>
                  <a:lnTo>
                    <a:pt x="486625" y="486651"/>
                  </a:lnTo>
                  <a:lnTo>
                    <a:pt x="486625" y="278091"/>
                  </a:lnTo>
                  <a:lnTo>
                    <a:pt x="486625" y="139052"/>
                  </a:lnTo>
                  <a:lnTo>
                    <a:pt x="486625" y="0"/>
                  </a:lnTo>
                  <a:close/>
                </a:path>
                <a:path w="695325" h="2016125">
                  <a:moveTo>
                    <a:pt x="625678" y="1946579"/>
                  </a:moveTo>
                  <a:lnTo>
                    <a:pt x="556158" y="1946579"/>
                  </a:lnTo>
                  <a:lnTo>
                    <a:pt x="556158" y="2016086"/>
                  </a:lnTo>
                  <a:lnTo>
                    <a:pt x="625678" y="2016086"/>
                  </a:lnTo>
                  <a:lnTo>
                    <a:pt x="625678" y="1946579"/>
                  </a:lnTo>
                  <a:close/>
                </a:path>
                <a:path w="695325" h="2016125">
                  <a:moveTo>
                    <a:pt x="625678" y="1181849"/>
                  </a:moveTo>
                  <a:lnTo>
                    <a:pt x="556158" y="1181849"/>
                  </a:lnTo>
                  <a:lnTo>
                    <a:pt x="556158" y="1320888"/>
                  </a:lnTo>
                  <a:lnTo>
                    <a:pt x="486638" y="1320888"/>
                  </a:lnTo>
                  <a:lnTo>
                    <a:pt x="486638" y="1459928"/>
                  </a:lnTo>
                  <a:lnTo>
                    <a:pt x="556158" y="1459928"/>
                  </a:lnTo>
                  <a:lnTo>
                    <a:pt x="556158" y="1668487"/>
                  </a:lnTo>
                  <a:lnTo>
                    <a:pt x="486638" y="1668487"/>
                  </a:lnTo>
                  <a:lnTo>
                    <a:pt x="486638" y="1877047"/>
                  </a:lnTo>
                  <a:lnTo>
                    <a:pt x="556158" y="1877047"/>
                  </a:lnTo>
                  <a:lnTo>
                    <a:pt x="625678" y="1877047"/>
                  </a:lnTo>
                  <a:lnTo>
                    <a:pt x="625678" y="1807527"/>
                  </a:lnTo>
                  <a:lnTo>
                    <a:pt x="556158" y="1807527"/>
                  </a:lnTo>
                  <a:lnTo>
                    <a:pt x="556158" y="1738020"/>
                  </a:lnTo>
                  <a:lnTo>
                    <a:pt x="625678" y="1738020"/>
                  </a:lnTo>
                  <a:lnTo>
                    <a:pt x="625678" y="1181849"/>
                  </a:lnTo>
                  <a:close/>
                </a:path>
                <a:path w="695325" h="2016125">
                  <a:moveTo>
                    <a:pt x="625678" y="903770"/>
                  </a:moveTo>
                  <a:lnTo>
                    <a:pt x="556158" y="903770"/>
                  </a:lnTo>
                  <a:lnTo>
                    <a:pt x="486638" y="903770"/>
                  </a:lnTo>
                  <a:lnTo>
                    <a:pt x="486638" y="973289"/>
                  </a:lnTo>
                  <a:lnTo>
                    <a:pt x="556158" y="973289"/>
                  </a:lnTo>
                  <a:lnTo>
                    <a:pt x="556158" y="1042809"/>
                  </a:lnTo>
                  <a:lnTo>
                    <a:pt x="486638" y="1042809"/>
                  </a:lnTo>
                  <a:lnTo>
                    <a:pt x="486638" y="1112329"/>
                  </a:lnTo>
                  <a:lnTo>
                    <a:pt x="556158" y="1112329"/>
                  </a:lnTo>
                  <a:lnTo>
                    <a:pt x="625678" y="1112329"/>
                  </a:lnTo>
                  <a:lnTo>
                    <a:pt x="625678" y="903770"/>
                  </a:lnTo>
                  <a:close/>
                </a:path>
                <a:path w="695325" h="2016125">
                  <a:moveTo>
                    <a:pt x="695185" y="764730"/>
                  </a:moveTo>
                  <a:lnTo>
                    <a:pt x="625678" y="764730"/>
                  </a:lnTo>
                  <a:lnTo>
                    <a:pt x="625678" y="556171"/>
                  </a:lnTo>
                  <a:lnTo>
                    <a:pt x="556158" y="556171"/>
                  </a:lnTo>
                  <a:lnTo>
                    <a:pt x="556158" y="625690"/>
                  </a:lnTo>
                  <a:lnTo>
                    <a:pt x="486638" y="625690"/>
                  </a:lnTo>
                  <a:lnTo>
                    <a:pt x="486638" y="695210"/>
                  </a:lnTo>
                  <a:lnTo>
                    <a:pt x="556158" y="695210"/>
                  </a:lnTo>
                  <a:lnTo>
                    <a:pt x="556158" y="834250"/>
                  </a:lnTo>
                  <a:lnTo>
                    <a:pt x="625678" y="834250"/>
                  </a:lnTo>
                  <a:lnTo>
                    <a:pt x="695185" y="834237"/>
                  </a:lnTo>
                  <a:lnTo>
                    <a:pt x="695185" y="764730"/>
                  </a:lnTo>
                  <a:close/>
                </a:path>
                <a:path w="695325" h="2016125">
                  <a:moveTo>
                    <a:pt x="695185" y="417131"/>
                  </a:moveTo>
                  <a:lnTo>
                    <a:pt x="625678" y="417131"/>
                  </a:lnTo>
                  <a:lnTo>
                    <a:pt x="556158" y="417131"/>
                  </a:lnTo>
                  <a:lnTo>
                    <a:pt x="486638" y="417131"/>
                  </a:lnTo>
                  <a:lnTo>
                    <a:pt x="486638" y="486651"/>
                  </a:lnTo>
                  <a:lnTo>
                    <a:pt x="556158" y="486651"/>
                  </a:lnTo>
                  <a:lnTo>
                    <a:pt x="625678" y="486651"/>
                  </a:lnTo>
                  <a:lnTo>
                    <a:pt x="695185" y="486651"/>
                  </a:lnTo>
                  <a:lnTo>
                    <a:pt x="695185" y="417131"/>
                  </a:lnTo>
                  <a:close/>
                </a:path>
                <a:path w="695325" h="2016125">
                  <a:moveTo>
                    <a:pt x="695185" y="139052"/>
                  </a:moveTo>
                  <a:lnTo>
                    <a:pt x="625678" y="139052"/>
                  </a:lnTo>
                  <a:lnTo>
                    <a:pt x="556158" y="139052"/>
                  </a:lnTo>
                  <a:lnTo>
                    <a:pt x="556158" y="278091"/>
                  </a:lnTo>
                  <a:lnTo>
                    <a:pt x="556158" y="347611"/>
                  </a:lnTo>
                  <a:lnTo>
                    <a:pt x="625678" y="347611"/>
                  </a:lnTo>
                  <a:lnTo>
                    <a:pt x="695185" y="347611"/>
                  </a:lnTo>
                  <a:lnTo>
                    <a:pt x="695185" y="278091"/>
                  </a:lnTo>
                  <a:lnTo>
                    <a:pt x="695185" y="139052"/>
                  </a:lnTo>
                  <a:close/>
                </a:path>
                <a:path w="695325" h="2016125">
                  <a:moveTo>
                    <a:pt x="695185" y="0"/>
                  </a:moveTo>
                  <a:lnTo>
                    <a:pt x="625678" y="0"/>
                  </a:lnTo>
                  <a:lnTo>
                    <a:pt x="556158" y="0"/>
                  </a:lnTo>
                  <a:lnTo>
                    <a:pt x="486638" y="0"/>
                  </a:lnTo>
                  <a:lnTo>
                    <a:pt x="486638" y="69519"/>
                  </a:lnTo>
                  <a:lnTo>
                    <a:pt x="556158" y="69519"/>
                  </a:lnTo>
                  <a:lnTo>
                    <a:pt x="625678" y="69519"/>
                  </a:lnTo>
                  <a:lnTo>
                    <a:pt x="695185" y="69519"/>
                  </a:lnTo>
                  <a:lnTo>
                    <a:pt x="6951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54679" y="6885476"/>
              <a:ext cx="278130" cy="1946910"/>
            </a:xfrm>
            <a:custGeom>
              <a:avLst/>
              <a:gdLst/>
              <a:ahLst/>
              <a:cxnLst/>
              <a:rect l="l" t="t" r="r" b="b"/>
              <a:pathLst>
                <a:path w="278130" h="1946909">
                  <a:moveTo>
                    <a:pt x="69507" y="1877047"/>
                  </a:moveTo>
                  <a:lnTo>
                    <a:pt x="0" y="1877047"/>
                  </a:lnTo>
                  <a:lnTo>
                    <a:pt x="0" y="1946567"/>
                  </a:lnTo>
                  <a:lnTo>
                    <a:pt x="69507" y="1946567"/>
                  </a:lnTo>
                  <a:lnTo>
                    <a:pt x="69507" y="1877047"/>
                  </a:lnTo>
                  <a:close/>
                </a:path>
                <a:path w="278130" h="1946909">
                  <a:moveTo>
                    <a:pt x="69507" y="1668487"/>
                  </a:moveTo>
                  <a:lnTo>
                    <a:pt x="0" y="1668487"/>
                  </a:lnTo>
                  <a:lnTo>
                    <a:pt x="0" y="1738007"/>
                  </a:lnTo>
                  <a:lnTo>
                    <a:pt x="69507" y="1738007"/>
                  </a:lnTo>
                  <a:lnTo>
                    <a:pt x="69507" y="1668487"/>
                  </a:lnTo>
                  <a:close/>
                </a:path>
                <a:path w="278130" h="1946909">
                  <a:moveTo>
                    <a:pt x="69507" y="1251369"/>
                  </a:moveTo>
                  <a:lnTo>
                    <a:pt x="0" y="1251369"/>
                  </a:lnTo>
                  <a:lnTo>
                    <a:pt x="0" y="1598968"/>
                  </a:lnTo>
                  <a:lnTo>
                    <a:pt x="69507" y="1598968"/>
                  </a:lnTo>
                  <a:lnTo>
                    <a:pt x="69507" y="1251369"/>
                  </a:lnTo>
                  <a:close/>
                </a:path>
                <a:path w="278130" h="1946909">
                  <a:moveTo>
                    <a:pt x="69507" y="1112329"/>
                  </a:moveTo>
                  <a:lnTo>
                    <a:pt x="0" y="1112329"/>
                  </a:lnTo>
                  <a:lnTo>
                    <a:pt x="0" y="1181849"/>
                  </a:lnTo>
                  <a:lnTo>
                    <a:pt x="69507" y="1181849"/>
                  </a:lnTo>
                  <a:lnTo>
                    <a:pt x="69507" y="1112329"/>
                  </a:lnTo>
                  <a:close/>
                </a:path>
                <a:path w="278130" h="1946909">
                  <a:moveTo>
                    <a:pt x="69507" y="903770"/>
                  </a:moveTo>
                  <a:lnTo>
                    <a:pt x="0" y="903770"/>
                  </a:lnTo>
                  <a:lnTo>
                    <a:pt x="0" y="973289"/>
                  </a:lnTo>
                  <a:lnTo>
                    <a:pt x="69507" y="973289"/>
                  </a:lnTo>
                  <a:lnTo>
                    <a:pt x="69507" y="903770"/>
                  </a:lnTo>
                  <a:close/>
                </a:path>
                <a:path w="278130" h="1946909">
                  <a:moveTo>
                    <a:pt x="69507" y="764730"/>
                  </a:moveTo>
                  <a:lnTo>
                    <a:pt x="0" y="764730"/>
                  </a:lnTo>
                  <a:lnTo>
                    <a:pt x="0" y="834237"/>
                  </a:lnTo>
                  <a:lnTo>
                    <a:pt x="69507" y="834237"/>
                  </a:lnTo>
                  <a:lnTo>
                    <a:pt x="69507" y="764730"/>
                  </a:lnTo>
                  <a:close/>
                </a:path>
                <a:path w="278130" h="1946909">
                  <a:moveTo>
                    <a:pt x="139039" y="139052"/>
                  </a:moveTo>
                  <a:lnTo>
                    <a:pt x="69519" y="139052"/>
                  </a:lnTo>
                  <a:lnTo>
                    <a:pt x="69519" y="278091"/>
                  </a:lnTo>
                  <a:lnTo>
                    <a:pt x="69519" y="347611"/>
                  </a:lnTo>
                  <a:lnTo>
                    <a:pt x="139039" y="347611"/>
                  </a:lnTo>
                  <a:lnTo>
                    <a:pt x="139039" y="278091"/>
                  </a:lnTo>
                  <a:lnTo>
                    <a:pt x="139039" y="139052"/>
                  </a:lnTo>
                  <a:close/>
                </a:path>
                <a:path w="278130" h="1946909">
                  <a:moveTo>
                    <a:pt x="208559" y="1598968"/>
                  </a:moveTo>
                  <a:lnTo>
                    <a:pt x="139039" y="1598968"/>
                  </a:lnTo>
                  <a:lnTo>
                    <a:pt x="139039" y="1668487"/>
                  </a:lnTo>
                  <a:lnTo>
                    <a:pt x="208559" y="1668487"/>
                  </a:lnTo>
                  <a:lnTo>
                    <a:pt x="208559" y="1598968"/>
                  </a:lnTo>
                  <a:close/>
                </a:path>
                <a:path w="278130" h="1946909">
                  <a:moveTo>
                    <a:pt x="208559" y="1390408"/>
                  </a:moveTo>
                  <a:lnTo>
                    <a:pt x="139039" y="1390408"/>
                  </a:lnTo>
                  <a:lnTo>
                    <a:pt x="139039" y="1320888"/>
                  </a:lnTo>
                  <a:lnTo>
                    <a:pt x="69519" y="1320888"/>
                  </a:lnTo>
                  <a:lnTo>
                    <a:pt x="69519" y="1459928"/>
                  </a:lnTo>
                  <a:lnTo>
                    <a:pt x="139039" y="1459928"/>
                  </a:lnTo>
                  <a:lnTo>
                    <a:pt x="208559" y="1459928"/>
                  </a:lnTo>
                  <a:lnTo>
                    <a:pt x="208559" y="1390408"/>
                  </a:lnTo>
                  <a:close/>
                </a:path>
                <a:path w="278130" h="1946909">
                  <a:moveTo>
                    <a:pt x="208559" y="1181849"/>
                  </a:moveTo>
                  <a:lnTo>
                    <a:pt x="139039" y="1181849"/>
                  </a:lnTo>
                  <a:lnTo>
                    <a:pt x="69519" y="1181849"/>
                  </a:lnTo>
                  <a:lnTo>
                    <a:pt x="69519" y="1251369"/>
                  </a:lnTo>
                  <a:lnTo>
                    <a:pt x="139039" y="1251369"/>
                  </a:lnTo>
                  <a:lnTo>
                    <a:pt x="208559" y="1251369"/>
                  </a:lnTo>
                  <a:lnTo>
                    <a:pt x="208559" y="1181849"/>
                  </a:lnTo>
                  <a:close/>
                </a:path>
                <a:path w="278130" h="1946909">
                  <a:moveTo>
                    <a:pt x="278066" y="1807527"/>
                  </a:moveTo>
                  <a:lnTo>
                    <a:pt x="208559" y="1807527"/>
                  </a:lnTo>
                  <a:lnTo>
                    <a:pt x="208559" y="1738020"/>
                  </a:lnTo>
                  <a:lnTo>
                    <a:pt x="139039" y="1738020"/>
                  </a:lnTo>
                  <a:lnTo>
                    <a:pt x="139039" y="1807527"/>
                  </a:lnTo>
                  <a:lnTo>
                    <a:pt x="69519" y="1807527"/>
                  </a:lnTo>
                  <a:lnTo>
                    <a:pt x="69519" y="1946579"/>
                  </a:lnTo>
                  <a:lnTo>
                    <a:pt x="139039" y="1946579"/>
                  </a:lnTo>
                  <a:lnTo>
                    <a:pt x="139039" y="1877060"/>
                  </a:lnTo>
                  <a:lnTo>
                    <a:pt x="208559" y="1877060"/>
                  </a:lnTo>
                  <a:lnTo>
                    <a:pt x="208559" y="1946579"/>
                  </a:lnTo>
                  <a:lnTo>
                    <a:pt x="278066" y="1946579"/>
                  </a:lnTo>
                  <a:lnTo>
                    <a:pt x="278066" y="1807527"/>
                  </a:lnTo>
                  <a:close/>
                </a:path>
                <a:path w="278130" h="1946909">
                  <a:moveTo>
                    <a:pt x="278066" y="1251369"/>
                  </a:moveTo>
                  <a:lnTo>
                    <a:pt x="208559" y="1251369"/>
                  </a:lnTo>
                  <a:lnTo>
                    <a:pt x="208559" y="1320888"/>
                  </a:lnTo>
                  <a:lnTo>
                    <a:pt x="278066" y="1320888"/>
                  </a:lnTo>
                  <a:lnTo>
                    <a:pt x="278066" y="1251369"/>
                  </a:lnTo>
                  <a:close/>
                </a:path>
                <a:path w="278130" h="1946909">
                  <a:moveTo>
                    <a:pt x="278066" y="764730"/>
                  </a:moveTo>
                  <a:lnTo>
                    <a:pt x="208559" y="764730"/>
                  </a:lnTo>
                  <a:lnTo>
                    <a:pt x="208559" y="903770"/>
                  </a:lnTo>
                  <a:lnTo>
                    <a:pt x="139039" y="903770"/>
                  </a:lnTo>
                  <a:lnTo>
                    <a:pt x="69519" y="903770"/>
                  </a:lnTo>
                  <a:lnTo>
                    <a:pt x="69519" y="1112329"/>
                  </a:lnTo>
                  <a:lnTo>
                    <a:pt x="139039" y="1112329"/>
                  </a:lnTo>
                  <a:lnTo>
                    <a:pt x="139039" y="973289"/>
                  </a:lnTo>
                  <a:lnTo>
                    <a:pt x="208559" y="973289"/>
                  </a:lnTo>
                  <a:lnTo>
                    <a:pt x="208559" y="1112329"/>
                  </a:lnTo>
                  <a:lnTo>
                    <a:pt x="278066" y="1112329"/>
                  </a:lnTo>
                  <a:lnTo>
                    <a:pt x="278066" y="764730"/>
                  </a:lnTo>
                  <a:close/>
                </a:path>
                <a:path w="278130" h="1946909">
                  <a:moveTo>
                    <a:pt x="278066" y="556171"/>
                  </a:moveTo>
                  <a:lnTo>
                    <a:pt x="208559" y="556171"/>
                  </a:lnTo>
                  <a:lnTo>
                    <a:pt x="139039" y="556171"/>
                  </a:lnTo>
                  <a:lnTo>
                    <a:pt x="69519" y="556171"/>
                  </a:lnTo>
                  <a:lnTo>
                    <a:pt x="69519" y="764730"/>
                  </a:lnTo>
                  <a:lnTo>
                    <a:pt x="139039" y="764730"/>
                  </a:lnTo>
                  <a:lnTo>
                    <a:pt x="139039" y="695210"/>
                  </a:lnTo>
                  <a:lnTo>
                    <a:pt x="208559" y="695210"/>
                  </a:lnTo>
                  <a:lnTo>
                    <a:pt x="208559" y="625678"/>
                  </a:lnTo>
                  <a:lnTo>
                    <a:pt x="278066" y="625678"/>
                  </a:lnTo>
                  <a:lnTo>
                    <a:pt x="278066" y="556171"/>
                  </a:lnTo>
                  <a:close/>
                </a:path>
                <a:path w="278130" h="1946909">
                  <a:moveTo>
                    <a:pt x="278066" y="0"/>
                  </a:moveTo>
                  <a:lnTo>
                    <a:pt x="208559" y="0"/>
                  </a:lnTo>
                  <a:lnTo>
                    <a:pt x="139039" y="0"/>
                  </a:lnTo>
                  <a:lnTo>
                    <a:pt x="69519" y="0"/>
                  </a:lnTo>
                  <a:lnTo>
                    <a:pt x="69519" y="69519"/>
                  </a:lnTo>
                  <a:lnTo>
                    <a:pt x="139039" y="69519"/>
                  </a:lnTo>
                  <a:lnTo>
                    <a:pt x="208559" y="69519"/>
                  </a:lnTo>
                  <a:lnTo>
                    <a:pt x="208559" y="139052"/>
                  </a:lnTo>
                  <a:lnTo>
                    <a:pt x="208559" y="278091"/>
                  </a:lnTo>
                  <a:lnTo>
                    <a:pt x="208559" y="417131"/>
                  </a:lnTo>
                  <a:lnTo>
                    <a:pt x="139039" y="417131"/>
                  </a:lnTo>
                  <a:lnTo>
                    <a:pt x="69519" y="417131"/>
                  </a:lnTo>
                  <a:lnTo>
                    <a:pt x="69519" y="486651"/>
                  </a:lnTo>
                  <a:lnTo>
                    <a:pt x="139039" y="486651"/>
                  </a:lnTo>
                  <a:lnTo>
                    <a:pt x="208559" y="486651"/>
                  </a:lnTo>
                  <a:lnTo>
                    <a:pt x="278066" y="486651"/>
                  </a:lnTo>
                  <a:lnTo>
                    <a:pt x="278066" y="278091"/>
                  </a:lnTo>
                  <a:lnTo>
                    <a:pt x="278066" y="139052"/>
                  </a:lnTo>
                  <a:lnTo>
                    <a:pt x="27806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6506" y="1098441"/>
            <a:ext cx="4838065" cy="936154"/>
          </a:xfrm>
          <a:prstGeom prst="rect">
            <a:avLst/>
          </a:prstGeom>
          <a:solidFill>
            <a:srgbClr val="EF4754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196215">
              <a:lnSpc>
                <a:spcPts val="7295"/>
              </a:lnSpc>
            </a:pPr>
            <a:r>
              <a:rPr sz="6500" dirty="0"/>
              <a:t>Skab</a:t>
            </a:r>
            <a:r>
              <a:rPr sz="6500" spc="-95" dirty="0"/>
              <a:t> </a:t>
            </a:r>
            <a:r>
              <a:rPr sz="6500" spc="-10" dirty="0"/>
              <a:t>trivsel!</a:t>
            </a:r>
            <a:endParaRPr sz="6500" dirty="0"/>
          </a:p>
        </p:txBody>
      </p:sp>
      <p:sp>
        <p:nvSpPr>
          <p:cNvPr id="4" name="object 4"/>
          <p:cNvSpPr/>
          <p:nvPr/>
        </p:nvSpPr>
        <p:spPr>
          <a:xfrm>
            <a:off x="2157002" y="2722430"/>
            <a:ext cx="10869295" cy="7162165"/>
          </a:xfrm>
          <a:custGeom>
            <a:avLst/>
            <a:gdLst/>
            <a:ahLst/>
            <a:cxnLst/>
            <a:rect l="l" t="t" r="r" b="b"/>
            <a:pathLst>
              <a:path w="10869294" h="7162165">
                <a:moveTo>
                  <a:pt x="10868779" y="0"/>
                </a:moveTo>
                <a:lnTo>
                  <a:pt x="0" y="0"/>
                </a:lnTo>
                <a:lnTo>
                  <a:pt x="0" y="7162085"/>
                </a:lnTo>
                <a:lnTo>
                  <a:pt x="10868779" y="7162085"/>
                </a:lnTo>
                <a:lnTo>
                  <a:pt x="10868779" y="0"/>
                </a:lnTo>
                <a:close/>
              </a:path>
            </a:pathLst>
          </a:custGeom>
          <a:solidFill>
            <a:srgbClr val="FFFFFF">
              <a:alpha val="7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42950">
              <a:lnSpc>
                <a:spcPct val="100499"/>
              </a:lnSpc>
              <a:spcBef>
                <a:spcPts val="95"/>
              </a:spcBef>
            </a:pPr>
            <a:r>
              <a:rPr dirty="0"/>
              <a:t>Hvilke</a:t>
            </a:r>
            <a:r>
              <a:rPr spc="-55" dirty="0"/>
              <a:t> </a:t>
            </a:r>
            <a:r>
              <a:rPr dirty="0"/>
              <a:t>spørgsmål</a:t>
            </a:r>
            <a:r>
              <a:rPr spc="-50" dirty="0"/>
              <a:t> </a:t>
            </a:r>
            <a:r>
              <a:rPr dirty="0"/>
              <a:t>er</a:t>
            </a:r>
            <a:r>
              <a:rPr spc="-50" dirty="0"/>
              <a:t> </a:t>
            </a:r>
            <a:r>
              <a:rPr dirty="0"/>
              <a:t>gode</a:t>
            </a:r>
            <a:r>
              <a:rPr spc="-55" dirty="0"/>
              <a:t> </a:t>
            </a:r>
            <a:r>
              <a:rPr dirty="0"/>
              <a:t>til</a:t>
            </a:r>
            <a:r>
              <a:rPr spc="-50" dirty="0"/>
              <a:t> </a:t>
            </a:r>
            <a:r>
              <a:rPr dirty="0"/>
              <a:t>at</a:t>
            </a:r>
            <a:r>
              <a:rPr spc="-50" dirty="0"/>
              <a:t> </a:t>
            </a:r>
            <a:r>
              <a:rPr dirty="0"/>
              <a:t>få</a:t>
            </a:r>
            <a:r>
              <a:rPr spc="-50" dirty="0"/>
              <a:t> </a:t>
            </a:r>
            <a:r>
              <a:rPr dirty="0"/>
              <a:t>gang</a:t>
            </a:r>
            <a:r>
              <a:rPr spc="-55" dirty="0"/>
              <a:t> </a:t>
            </a:r>
            <a:r>
              <a:rPr dirty="0"/>
              <a:t>i</a:t>
            </a:r>
            <a:r>
              <a:rPr spc="-50" dirty="0"/>
              <a:t> </a:t>
            </a:r>
            <a:r>
              <a:rPr spc="-25" dirty="0"/>
              <a:t>en </a:t>
            </a:r>
            <a:r>
              <a:rPr dirty="0"/>
              <a:t>samtale</a:t>
            </a:r>
            <a:r>
              <a:rPr spc="-50" dirty="0"/>
              <a:t> </a:t>
            </a:r>
            <a:r>
              <a:rPr dirty="0"/>
              <a:t>med</a:t>
            </a:r>
            <a:r>
              <a:rPr spc="-30" dirty="0"/>
              <a:t> </a:t>
            </a:r>
            <a:r>
              <a:rPr spc="-10" dirty="0"/>
              <a:t>kollegerne?</a:t>
            </a:r>
          </a:p>
          <a:p>
            <a:pPr marL="640715" indent="-628015">
              <a:lnSpc>
                <a:spcPct val="100000"/>
              </a:lnSpc>
              <a:spcBef>
                <a:spcPts val="4975"/>
              </a:spcBef>
              <a:buChar char="•"/>
              <a:tabLst>
                <a:tab pos="640715" algn="l"/>
              </a:tabLst>
            </a:pPr>
            <a:r>
              <a:rPr spc="-20" dirty="0"/>
              <a:t>Var</a:t>
            </a:r>
            <a:r>
              <a:rPr spc="-60" dirty="0"/>
              <a:t> </a:t>
            </a:r>
            <a:r>
              <a:rPr dirty="0"/>
              <a:t>der</a:t>
            </a:r>
            <a:r>
              <a:rPr spc="-60" dirty="0"/>
              <a:t> </a:t>
            </a:r>
            <a:r>
              <a:rPr dirty="0"/>
              <a:t>meget</a:t>
            </a:r>
            <a:r>
              <a:rPr spc="-60" dirty="0"/>
              <a:t> </a:t>
            </a:r>
            <a:r>
              <a:rPr dirty="0"/>
              <a:t>trafik</a:t>
            </a:r>
            <a:r>
              <a:rPr spc="-55" dirty="0"/>
              <a:t> </a:t>
            </a:r>
            <a:r>
              <a:rPr dirty="0"/>
              <a:t>på</a:t>
            </a:r>
            <a:r>
              <a:rPr spc="-60" dirty="0"/>
              <a:t> </a:t>
            </a:r>
            <a:r>
              <a:rPr dirty="0"/>
              <a:t>vej</a:t>
            </a:r>
            <a:r>
              <a:rPr spc="-60" dirty="0"/>
              <a:t> </a:t>
            </a:r>
            <a:r>
              <a:rPr dirty="0"/>
              <a:t>til</a:t>
            </a:r>
            <a:r>
              <a:rPr spc="-55" dirty="0"/>
              <a:t> </a:t>
            </a:r>
            <a:r>
              <a:rPr spc="-10" dirty="0"/>
              <a:t>arbejde?</a:t>
            </a:r>
          </a:p>
          <a:p>
            <a:pPr marL="640715" indent="-628015">
              <a:lnSpc>
                <a:spcPct val="100000"/>
              </a:lnSpc>
              <a:spcBef>
                <a:spcPts val="25"/>
              </a:spcBef>
              <a:buChar char="•"/>
              <a:tabLst>
                <a:tab pos="640715" algn="l"/>
              </a:tabLst>
            </a:pPr>
            <a:r>
              <a:rPr dirty="0"/>
              <a:t>Er</a:t>
            </a:r>
            <a:r>
              <a:rPr spc="-2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glad</a:t>
            </a:r>
            <a:r>
              <a:rPr spc="-15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dirty="0"/>
              <a:t>at</a:t>
            </a:r>
            <a:r>
              <a:rPr spc="-15" dirty="0"/>
              <a:t> </a:t>
            </a:r>
            <a:r>
              <a:rPr dirty="0"/>
              <a:t>arbejde</a:t>
            </a:r>
            <a:r>
              <a:rPr spc="-15" dirty="0"/>
              <a:t> </a:t>
            </a:r>
            <a:r>
              <a:rPr spc="-20" dirty="0"/>
              <a:t>her?</a:t>
            </a:r>
          </a:p>
          <a:p>
            <a:pPr marL="640715" indent="-628015">
              <a:lnSpc>
                <a:spcPct val="100000"/>
              </a:lnSpc>
              <a:spcBef>
                <a:spcPts val="30"/>
              </a:spcBef>
              <a:buChar char="•"/>
              <a:tabLst>
                <a:tab pos="640715" algn="l"/>
              </a:tabLst>
            </a:pPr>
            <a:r>
              <a:rPr dirty="0"/>
              <a:t>Hvad</a:t>
            </a:r>
            <a:r>
              <a:rPr spc="-30" dirty="0"/>
              <a:t> </a:t>
            </a:r>
            <a:r>
              <a:rPr dirty="0"/>
              <a:t>skal</a:t>
            </a:r>
            <a:r>
              <a:rPr spc="-15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lave</a:t>
            </a:r>
            <a:r>
              <a:rPr spc="-20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spc="-10" dirty="0"/>
              <a:t>weekenden?</a:t>
            </a:r>
          </a:p>
          <a:p>
            <a:pPr marL="640715" indent="-628015">
              <a:lnSpc>
                <a:spcPct val="100000"/>
              </a:lnSpc>
              <a:spcBef>
                <a:spcPts val="25"/>
              </a:spcBef>
              <a:buChar char="•"/>
              <a:tabLst>
                <a:tab pos="640715" algn="l"/>
              </a:tabLst>
            </a:pPr>
            <a:r>
              <a:rPr dirty="0"/>
              <a:t>Hvordan</a:t>
            </a:r>
            <a:r>
              <a:rPr spc="-25" dirty="0"/>
              <a:t> </a:t>
            </a:r>
            <a:r>
              <a:rPr dirty="0"/>
              <a:t>fik</a:t>
            </a:r>
            <a:r>
              <a:rPr spc="-20" dirty="0"/>
              <a:t> </a:t>
            </a:r>
            <a:r>
              <a:rPr dirty="0"/>
              <a:t>du</a:t>
            </a:r>
            <a:r>
              <a:rPr spc="-15" dirty="0"/>
              <a:t> </a:t>
            </a:r>
            <a:r>
              <a:rPr dirty="0"/>
              <a:t>jobbet</a:t>
            </a:r>
            <a:r>
              <a:rPr spc="-15" dirty="0"/>
              <a:t> </a:t>
            </a:r>
            <a:r>
              <a:rPr dirty="0"/>
              <a:t>her</a:t>
            </a:r>
            <a:r>
              <a:rPr spc="-20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spc="-10" dirty="0"/>
              <a:t>virksomheden?</a:t>
            </a:r>
          </a:p>
          <a:p>
            <a:pPr marL="640715" indent="-628015">
              <a:lnSpc>
                <a:spcPct val="100000"/>
              </a:lnSpc>
              <a:spcBef>
                <a:spcPts val="30"/>
              </a:spcBef>
              <a:buChar char="•"/>
              <a:tabLst>
                <a:tab pos="640715" algn="l"/>
              </a:tabLst>
            </a:pPr>
            <a:r>
              <a:rPr dirty="0"/>
              <a:t>Spiller</a:t>
            </a:r>
            <a:r>
              <a:rPr spc="-20" dirty="0"/>
              <a:t> </a:t>
            </a:r>
            <a:r>
              <a:rPr dirty="0"/>
              <a:t>du</a:t>
            </a:r>
            <a:r>
              <a:rPr spc="-10" dirty="0"/>
              <a:t> fodbold?</a:t>
            </a:r>
          </a:p>
          <a:p>
            <a:pPr marL="640715" indent="-628015">
              <a:lnSpc>
                <a:spcPct val="100000"/>
              </a:lnSpc>
              <a:spcBef>
                <a:spcPts val="25"/>
              </a:spcBef>
              <a:buChar char="•"/>
              <a:tabLst>
                <a:tab pos="640715" algn="l"/>
              </a:tabLst>
            </a:pPr>
            <a:r>
              <a:rPr dirty="0"/>
              <a:t>Hvad</a:t>
            </a:r>
            <a:r>
              <a:rPr spc="-35" dirty="0"/>
              <a:t> </a:t>
            </a:r>
            <a:r>
              <a:rPr dirty="0"/>
              <a:t>skal</a:t>
            </a:r>
            <a:r>
              <a:rPr spc="-20" dirty="0"/>
              <a:t> </a:t>
            </a:r>
            <a:r>
              <a:rPr dirty="0"/>
              <a:t>vi</a:t>
            </a:r>
            <a:r>
              <a:rPr spc="-30" dirty="0"/>
              <a:t> </a:t>
            </a:r>
            <a:r>
              <a:rPr dirty="0"/>
              <a:t>lave</a:t>
            </a:r>
            <a:r>
              <a:rPr spc="-25" dirty="0"/>
              <a:t> </a:t>
            </a:r>
            <a:r>
              <a:rPr dirty="0"/>
              <a:t>ude</a:t>
            </a:r>
            <a:r>
              <a:rPr spc="-25" dirty="0"/>
              <a:t> </a:t>
            </a:r>
            <a:r>
              <a:rPr dirty="0"/>
              <a:t>ved</a:t>
            </a:r>
            <a:r>
              <a:rPr spc="-20" dirty="0"/>
              <a:t> </a:t>
            </a:r>
            <a:r>
              <a:rPr spc="-10" dirty="0"/>
              <a:t>kunden?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51DE913-B8EC-9478-108B-576E2CB018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0973" y="2378075"/>
            <a:ext cx="7350125" cy="2425065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2310"/>
              </a:spcBef>
            </a:pPr>
            <a:r>
              <a:rPr spc="-45" dirty="0"/>
              <a:t>Trivsel</a:t>
            </a:r>
            <a:r>
              <a:rPr spc="-190" dirty="0"/>
              <a:t> </a:t>
            </a:r>
            <a:r>
              <a:rPr dirty="0"/>
              <a:t>og</a:t>
            </a:r>
            <a:r>
              <a:rPr spc="-190" dirty="0"/>
              <a:t> </a:t>
            </a:r>
            <a:r>
              <a:rPr spc="-25" dirty="0"/>
              <a:t>den </a:t>
            </a:r>
            <a:r>
              <a:rPr dirty="0"/>
              <a:t>gode</a:t>
            </a:r>
            <a:r>
              <a:rPr spc="-250" dirty="0"/>
              <a:t> </a:t>
            </a:r>
            <a:r>
              <a:rPr spc="-10" dirty="0"/>
              <a:t>læreplads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1F7BA42-375D-EA14-AD05-D491F093DEDF}"/>
              </a:ext>
            </a:extLst>
          </p:cNvPr>
          <p:cNvSpPr txBox="1"/>
          <p:nvPr/>
        </p:nvSpPr>
        <p:spPr>
          <a:xfrm>
            <a:off x="11541380" y="315671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highlight>
                  <a:srgbClr val="FFFF00"/>
                </a:highlight>
              </a:rPr>
              <a:t>Gå til spørgeskema</a:t>
            </a:r>
          </a:p>
        </p:txBody>
      </p:sp>
      <p:pic>
        <p:nvPicPr>
          <p:cNvPr id="4" name="Billede 3" descr="Et billede, der indeholder mønster, kvadratisk, pixel, design&#10;&#10;Indhold genereret af kunstig intelligens kan være forkert.">
            <a:extLst>
              <a:ext uri="{FF2B5EF4-FFF2-40B4-BE49-F238E27FC236}">
                <a16:creationId xmlns:a16="http://schemas.microsoft.com/office/drawing/2014/main" id="{7A878FBC-E94E-2637-E030-37B67D001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80" y="4359275"/>
            <a:ext cx="2540000" cy="259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1267</Words>
  <Application>Microsoft Macintosh PowerPoint</Application>
  <PresentationFormat>Brugerdefineret</PresentationFormat>
  <Paragraphs>126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ApercuPro</vt:lpstr>
      <vt:lpstr>Aptos</vt:lpstr>
      <vt:lpstr>Aptos Display</vt:lpstr>
      <vt:lpstr>Arial</vt:lpstr>
      <vt:lpstr>Open Sans</vt:lpstr>
      <vt:lpstr>Times New Roman</vt:lpstr>
      <vt:lpstr>Office Theme</vt:lpstr>
      <vt:lpstr>Trivsel og den gode læreplads</vt:lpstr>
      <vt:lpstr>Trivsel</vt:lpstr>
      <vt:lpstr>Mistrivsel?</vt:lpstr>
      <vt:lpstr>Hvordan siger man det til chefen,</vt:lpstr>
      <vt:lpstr>Hvordan siger man det til chefen,</vt:lpstr>
      <vt:lpstr>Feedback</vt:lpstr>
      <vt:lpstr>Hvis der opstår en konflikt</vt:lpstr>
      <vt:lpstr>Skab trivsel!</vt:lpstr>
      <vt:lpstr>Trivsel og den gode læreplads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 CONSULT ApS</cp:lastModifiedBy>
  <cp:revision>4</cp:revision>
  <dcterms:created xsi:type="dcterms:W3CDTF">2025-02-04T16:23:58Z</dcterms:created>
  <dcterms:modified xsi:type="dcterms:W3CDTF">2025-02-10T08:50:51Z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2025-02-04T00:00:00Z</vt:filetime>
  </property>
  <property fmtid="{D5CDD505-2E9C-101B-9397-08002B2CF9AE}" pid="3" name="Creator">
    <vt:lpwstr>Adobe InDesign 20.1 (Macintosh)</vt:lpwstr>
  </property>
  <property fmtid="{D5CDD505-2E9C-101B-9397-08002B2CF9AE}" pid="4" name="LastSaved">
    <vt:filetime>2025-02-04T00:00:00Z</vt:filetime>
  </property>
  <property fmtid="{D5CDD505-2E9C-101B-9397-08002B2CF9AE}" pid="5" name="Producer">
    <vt:lpwstr>Adobe PDF Library 17.0</vt:lpwstr>
  </property>
</Properties>
</file>