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8600"/>
  </p:normalViewPr>
  <p:slideViewPr>
    <p:cSldViewPr>
      <p:cViewPr varScale="1">
        <p:scale>
          <a:sx n="38" d="100"/>
          <a:sy n="38" d="100"/>
        </p:scale>
        <p:origin x="246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80268722-8B4A-9047-9C52-82E614594D41}" type="datetimeFigureOut">
              <a:rPr lang="en-DK" smtClean="0"/>
              <a:t>2/10/25</a:t>
            </a:fld>
            <a:endParaRPr lang="en-DK"/>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02E9A7C-BC21-2C4B-AD69-7FBFE5B6A77A}" type="slidenum">
              <a:rPr lang="en-DK" smtClean="0"/>
              <a:t>‹nr.›</a:t>
            </a:fld>
            <a:endParaRPr lang="en-DK"/>
          </a:p>
        </p:txBody>
      </p:sp>
    </p:spTree>
    <p:extLst>
      <p:ext uri="{BB962C8B-B14F-4D97-AF65-F5344CB8AC3E}">
        <p14:creationId xmlns:p14="http://schemas.microsoft.com/office/powerpoint/2010/main" val="307463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Gennemgå samtalens opbygning. Husk opbygningen ved at tænke på en fisk:</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Hoved/indledning (præsentation – hilse på hinanden)</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Krop/midte – forventningsafstemningen</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Hale/afslutning – aftale om det videre forløb</a:t>
            </a:r>
            <a:endParaRPr lang="da-DK" b="0" dirty="0">
              <a:effectLst/>
            </a:endParaRPr>
          </a:p>
          <a:p>
            <a:pPr rtl="0"/>
            <a:r>
              <a:rPr lang="da-DK" sz="1200" b="0" i="0" u="none" strike="noStrike" dirty="0">
                <a:solidFill>
                  <a:srgbClr val="000000"/>
                </a:solidFill>
                <a:effectLst/>
                <a:latin typeface="Arial" panose="020B0604020202020204" pitchFamily="34" charset="0"/>
              </a:rPr>
              <a:t>Nævn at chefen/mester/den oplæringsansvarlige er vært, har teten og leder slagets gang, men at det er godt at vide, hvad der sker, så de evt. selv kan spørge ind, hvis fx chefen ved afslutning glemmer at aftale næste skridt.</a:t>
            </a:r>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1</a:t>
            </a:fld>
            <a:endParaRPr lang="en-DK"/>
          </a:p>
        </p:txBody>
      </p:sp>
    </p:spTree>
    <p:extLst>
      <p:ext uri="{BB962C8B-B14F-4D97-AF65-F5344CB8AC3E}">
        <p14:creationId xmlns:p14="http://schemas.microsoft.com/office/powerpoint/2010/main" val="16876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Note til slide 2-4:</a:t>
            </a:r>
            <a:endParaRPr lang="da-DK" b="0" dirty="0">
              <a:effectLst/>
            </a:endParaRPr>
          </a:p>
          <a:p>
            <a:pPr rtl="0"/>
            <a:r>
              <a:rPr lang="da-DK" sz="1200" b="0" i="0" u="none" strike="noStrike" dirty="0">
                <a:solidFill>
                  <a:srgbClr val="000000"/>
                </a:solidFill>
                <a:effectLst/>
                <a:latin typeface="Arial" panose="020B0604020202020204" pitchFamily="34" charset="0"/>
              </a:rPr>
              <a:t>Gennemgå samtalens start.</a:t>
            </a:r>
            <a:endParaRPr lang="da-DK" sz="1800" b="0" dirty="0">
              <a:effectLst/>
            </a:endParaRPr>
          </a:p>
          <a:p>
            <a:pPr rtl="0"/>
            <a:r>
              <a:rPr lang="da-DK" sz="1200" b="0" i="0" u="none" strike="noStrike" dirty="0">
                <a:solidFill>
                  <a:srgbClr val="000000"/>
                </a:solidFill>
                <a:effectLst/>
                <a:latin typeface="Arial" panose="020B0604020202020204" pitchFamily="34" charset="0"/>
              </a:rPr>
              <a:t>Tal om, hvorfor de første sekunder er vigtige:</a:t>
            </a:r>
            <a:endParaRPr lang="da-DK" sz="1800" b="0" dirty="0">
              <a:effectLst/>
            </a:endParaRPr>
          </a:p>
          <a:p>
            <a:pPr rtl="0"/>
            <a:r>
              <a:rPr lang="da-DK" sz="1200" b="0" i="0" u="none" strike="noStrike" dirty="0">
                <a:solidFill>
                  <a:srgbClr val="000000"/>
                </a:solidFill>
                <a:effectLst/>
                <a:latin typeface="Arial" panose="020B0604020202020204" pitchFamily="34" charset="0"/>
              </a:rPr>
              <a:t>Allerede efter få sekunder har vi som mennesker dannet os et indtryk af den person, vi møder. De første fem til ti sekunder er dermed meget vigtige, så det kan godt betale sig at forberede sig på dem. </a:t>
            </a:r>
            <a:endParaRPr lang="da-DK" sz="1800" b="0" dirty="0">
              <a:effectLst/>
            </a:endParaRPr>
          </a:p>
          <a:p>
            <a:pPr rtl="0"/>
            <a:r>
              <a:rPr lang="da-DK" sz="1200" b="0" i="0" u="none" strike="noStrike" dirty="0">
                <a:solidFill>
                  <a:srgbClr val="000000"/>
                </a:solidFill>
                <a:effectLst/>
                <a:latin typeface="Arial" panose="020B0604020202020204" pitchFamily="34" charset="0"/>
              </a:rPr>
              <a:t>Vigtigt: At komme til tiden. At se den anden i øjnene. At give hånd.</a:t>
            </a:r>
            <a:endParaRPr lang="da-DK" sz="1800" b="0" dirty="0">
              <a:effectLst/>
            </a:endParaRPr>
          </a:p>
          <a:p>
            <a:pPr rtl="0"/>
            <a:r>
              <a:rPr lang="da-DK" sz="1200" b="0" i="0" u="none" strike="noStrike" dirty="0">
                <a:solidFill>
                  <a:srgbClr val="000000"/>
                </a:solidFill>
                <a:effectLst/>
                <a:latin typeface="Arial" panose="020B0604020202020204" pitchFamily="34" charset="0"/>
              </a:rPr>
              <a:t>Tal om forskellen på at hilse på venner (hjerteligt kram) og fremmede (håndtryk).</a:t>
            </a:r>
          </a:p>
          <a:p>
            <a:pPr rtl="0"/>
            <a:endParaRPr lang="da-DK" sz="1200" b="0" i="0" u="none" strike="noStrike" dirty="0">
              <a:solidFill>
                <a:srgbClr val="000000"/>
              </a:solidFill>
              <a:effectLst/>
              <a:latin typeface="Arial" panose="020B0604020202020204" pitchFamily="34" charset="0"/>
            </a:endParaRPr>
          </a:p>
          <a:p>
            <a:pPr rtl="0"/>
            <a:r>
              <a:rPr lang="da-DK" sz="1200" b="0" i="0" u="none" strike="noStrike" dirty="0">
                <a:solidFill>
                  <a:srgbClr val="000000"/>
                </a:solidFill>
                <a:effectLst/>
                <a:latin typeface="Arial" panose="020B0604020202020204" pitchFamily="34" charset="0"/>
              </a:rPr>
              <a:t>Forslag til aktivitet:</a:t>
            </a:r>
            <a:endParaRPr lang="da-DK" b="0" dirty="0">
              <a:effectLst/>
            </a:endParaRPr>
          </a:p>
          <a:p>
            <a:pPr rtl="0"/>
            <a:r>
              <a:rPr lang="da-DK" b="0" dirty="0">
                <a:effectLst/>
              </a:rPr>
              <a:t>1.</a:t>
            </a:r>
            <a:r>
              <a:rPr lang="da-DK" sz="1200" b="0" i="0" u="none" strike="noStrike" dirty="0">
                <a:solidFill>
                  <a:srgbClr val="000000"/>
                </a:solidFill>
                <a:effectLst/>
                <a:latin typeface="Arial" panose="020B0604020202020204" pitchFamily="34" charset="0"/>
              </a:rPr>
              <a:t> Øve håndtryk (ikke får hårdt, ikke for blødt og vattet, men et fast tryk) og se den anden i øjnene!</a:t>
            </a:r>
            <a:endParaRPr lang="da-DK" b="0" dirty="0">
              <a:effectLst/>
            </a:endParaRPr>
          </a:p>
          <a:p>
            <a:pPr rtl="0"/>
            <a:r>
              <a:rPr lang="da-DK" sz="1200" b="0" i="0" u="none" strike="noStrike" dirty="0">
                <a:solidFill>
                  <a:srgbClr val="000000"/>
                </a:solidFill>
                <a:effectLst/>
                <a:latin typeface="Arial" panose="020B0604020202020204" pitchFamily="34" charset="0"/>
              </a:rPr>
              <a:t>2. Eleverne arbejder med kort præsentation – vis eksempler på slide 3 og 4.</a:t>
            </a:r>
            <a:endParaRPr lang="da-DK" b="0" dirty="0">
              <a:effectLst/>
            </a:endParaRPr>
          </a:p>
          <a:p>
            <a:pPr rtl="0"/>
            <a:r>
              <a:rPr lang="da-DK" sz="1200" b="0" i="0" u="none" strike="noStrike" dirty="0">
                <a:solidFill>
                  <a:srgbClr val="000000"/>
                </a:solidFill>
                <a:effectLst/>
                <a:latin typeface="Arial" panose="020B0604020202020204" pitchFamily="34" charset="0"/>
              </a:rPr>
              <a:t>3. Sæt det hele sammen: Se den anden i øjnene, give hånd og præsentere sig</a:t>
            </a:r>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2</a:t>
            </a:fld>
            <a:endParaRPr lang="en-DK"/>
          </a:p>
        </p:txBody>
      </p:sp>
    </p:spTree>
    <p:extLst>
      <p:ext uri="{BB962C8B-B14F-4D97-AF65-F5344CB8AC3E}">
        <p14:creationId xmlns:p14="http://schemas.microsoft.com/office/powerpoint/2010/main" val="10537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 noter ved slide 2</a:t>
            </a:r>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3</a:t>
            </a:fld>
            <a:endParaRPr lang="en-DK"/>
          </a:p>
        </p:txBody>
      </p:sp>
    </p:spTree>
    <p:extLst>
      <p:ext uri="{BB962C8B-B14F-4D97-AF65-F5344CB8AC3E}">
        <p14:creationId xmlns:p14="http://schemas.microsoft.com/office/powerpoint/2010/main" val="159732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Se noter ved slide 2</a:t>
            </a:r>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4</a:t>
            </a:fld>
            <a:endParaRPr lang="en-DK"/>
          </a:p>
        </p:txBody>
      </p:sp>
    </p:spTree>
    <p:extLst>
      <p:ext uri="{BB962C8B-B14F-4D97-AF65-F5344CB8AC3E}">
        <p14:creationId xmlns:p14="http://schemas.microsoft.com/office/powerpoint/2010/main" val="316540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Forklar formålet med samtalen: at afstemme forventninger og finde ud af, om der er et godt match. </a:t>
            </a:r>
            <a:endParaRPr lang="da-DK" b="0" dirty="0">
              <a:effectLst/>
            </a:endParaRPr>
          </a:p>
          <a:p>
            <a:pPr rtl="0"/>
            <a:r>
              <a:rPr lang="da-DK" sz="1200" b="0" i="0" u="none" strike="noStrike" dirty="0">
                <a:solidFill>
                  <a:srgbClr val="000000"/>
                </a:solidFill>
                <a:effectLst/>
                <a:latin typeface="Arial" panose="020B0604020202020204" pitchFamily="34" charset="0"/>
              </a:rPr>
              <a:t>Forklar ordets betydning ved at pege på de to ord, det er sammensat af:</a:t>
            </a:r>
          </a:p>
          <a:p>
            <a:pPr rtl="0"/>
            <a:endParaRPr lang="da-DK" b="0" dirty="0">
              <a:effectLst/>
            </a:endParaRPr>
          </a:p>
          <a:p>
            <a:pPr rtl="0" fontAlgn="base">
              <a:buFont typeface="Arial" panose="020B0604020202020204" pitchFamily="34" charset="0"/>
              <a:buChar char="•"/>
            </a:pPr>
            <a:r>
              <a:rPr lang="da-DK" sz="1200" b="0" i="0" u="none" strike="noStrike" dirty="0">
                <a:solidFill>
                  <a:srgbClr val="000000"/>
                </a:solidFill>
                <a:effectLst/>
                <a:latin typeface="Arial" panose="020B0604020202020204" pitchFamily="34" charset="0"/>
              </a:rPr>
              <a:t> Forventning - at begge parter forventer noget af hinanden</a:t>
            </a:r>
          </a:p>
          <a:p>
            <a:pPr rtl="0" fontAlgn="base">
              <a:buFont typeface="Arial" panose="020B0604020202020204" pitchFamily="34" charset="0"/>
              <a:buChar char="•"/>
            </a:pPr>
            <a:endParaRPr lang="da-DK" sz="1200" b="0" i="0" u="none" strike="noStrike" dirty="0">
              <a:solidFill>
                <a:srgbClr val="000000"/>
              </a:solidFill>
              <a:effectLst/>
              <a:latin typeface="Arial" panose="020B0604020202020204" pitchFamily="34" charset="0"/>
            </a:endParaRPr>
          </a:p>
          <a:p>
            <a:pPr rtl="0" fontAlgn="base">
              <a:buFont typeface="Arial" panose="020B0604020202020204" pitchFamily="34" charset="0"/>
              <a:buChar char="•"/>
            </a:pPr>
            <a:r>
              <a:rPr lang="da-DK" sz="1200" b="0" i="0" u="none" strike="noStrike" dirty="0">
                <a:solidFill>
                  <a:srgbClr val="000000"/>
                </a:solidFill>
                <a:effectLst/>
                <a:latin typeface="Arial" panose="020B0604020202020204" pitchFamily="34" charset="0"/>
              </a:rPr>
              <a:t> Afstemning - at man forsøger at finde ud af om forventningerne er nogenlunde de samme. Hvis de er nogen lunde ens, er der et godt udgangspunkt for et samarbejde. Hvis der er stor forskel, så kan det godt blive svært at samarbejde. </a:t>
            </a:r>
          </a:p>
          <a:p>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5</a:t>
            </a:fld>
            <a:endParaRPr lang="en-DK"/>
          </a:p>
        </p:txBody>
      </p:sp>
    </p:spTree>
    <p:extLst>
      <p:ext uri="{BB962C8B-B14F-4D97-AF65-F5344CB8AC3E}">
        <p14:creationId xmlns:p14="http://schemas.microsoft.com/office/powerpoint/2010/main" val="3466204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Forbered eleverne på, at de skal høre et klip med Dorte Himmelstrup, som er medejer af opformeringsbesætningen </a:t>
            </a:r>
            <a:r>
              <a:rPr lang="da-DK" sz="1200" b="0" i="0" u="none" strike="noStrike" dirty="0" err="1">
                <a:solidFill>
                  <a:srgbClr val="000000"/>
                </a:solidFill>
                <a:effectLst/>
                <a:latin typeface="Arial" panose="020B0604020202020204" pitchFamily="34" charset="0"/>
              </a:rPr>
              <a:t>Kokkenborg</a:t>
            </a:r>
            <a:r>
              <a:rPr lang="da-DK" sz="1200" b="0" i="0" u="none" strike="noStrike" dirty="0">
                <a:solidFill>
                  <a:srgbClr val="000000"/>
                </a:solidFill>
                <a:effectLst/>
                <a:latin typeface="Arial" panose="020B0604020202020204" pitchFamily="34" charset="0"/>
              </a:rPr>
              <a:t> (Dorte medvirker også i podcastepisoden om jobsamtalen). Dorte har ansat rigtig mange lærlinge gennem flere år. I klippet fortæller hun, hvad de på </a:t>
            </a:r>
            <a:r>
              <a:rPr lang="da-DK" sz="1200" b="0" i="0" u="none" strike="noStrike" dirty="0" err="1">
                <a:solidFill>
                  <a:srgbClr val="000000"/>
                </a:solidFill>
                <a:effectLst/>
                <a:latin typeface="Arial" panose="020B0604020202020204" pitchFamily="34" charset="0"/>
              </a:rPr>
              <a:t>Kokkenborg</a:t>
            </a:r>
            <a:r>
              <a:rPr lang="da-DK" sz="1200" b="0" i="0" u="none" strike="noStrike" dirty="0">
                <a:solidFill>
                  <a:srgbClr val="000000"/>
                </a:solidFill>
                <a:effectLst/>
                <a:latin typeface="Arial" panose="020B0604020202020204" pitchFamily="34" charset="0"/>
              </a:rPr>
              <a:t> forventer af en kommende lærling. </a:t>
            </a:r>
            <a:endParaRPr lang="da-DK" b="0" dirty="0">
              <a:effectLst/>
            </a:endParaRPr>
          </a:p>
          <a:p>
            <a:pPr rtl="0"/>
            <a:br>
              <a:rPr lang="da-DK" b="0" dirty="0">
                <a:effectLst/>
              </a:rPr>
            </a:br>
            <a:r>
              <a:rPr lang="da-DK" sz="1200" b="0" i="0" u="none" strike="noStrike" dirty="0">
                <a:solidFill>
                  <a:srgbClr val="000000"/>
                </a:solidFill>
                <a:effectLst/>
                <a:latin typeface="Arial" panose="020B0604020202020204" pitchFamily="34" charset="0"/>
              </a:rPr>
              <a:t>Forslag til aktivitet: </a:t>
            </a:r>
          </a:p>
          <a:p>
            <a:pPr marL="342900" indent="-342900" rtl="0">
              <a:buAutoNum type="arabicPeriod"/>
            </a:pPr>
            <a:r>
              <a:rPr lang="da-DK" sz="1200" b="0" i="0" u="none" strike="noStrike" dirty="0">
                <a:solidFill>
                  <a:srgbClr val="000000"/>
                </a:solidFill>
                <a:effectLst/>
                <a:latin typeface="Arial" panose="020B0604020202020204" pitchFamily="34" charset="0"/>
              </a:rPr>
              <a:t>Lyt til klippet</a:t>
            </a:r>
          </a:p>
          <a:p>
            <a:pPr marL="342900" indent="-342900" rtl="0">
              <a:buAutoNum type="arabicPeriod"/>
            </a:pPr>
            <a:r>
              <a:rPr lang="da-DK" sz="1200" b="0" i="0" u="none" strike="noStrike" dirty="0">
                <a:solidFill>
                  <a:srgbClr val="000000"/>
                </a:solidFill>
                <a:effectLst/>
                <a:latin typeface="Arial" panose="020B0604020202020204" pitchFamily="34" charset="0"/>
              </a:rPr>
              <a:t>Eleverne arbejder med deres egne forventninger til et lærested – de skal pege på tre ting ligesom virksomheden</a:t>
            </a:r>
          </a:p>
          <a:p>
            <a:pPr marL="342900" indent="-342900" rtl="0">
              <a:buAutoNum type="arabicPeriod"/>
            </a:pPr>
            <a:r>
              <a:rPr lang="da-DK" sz="1200" b="0" i="0" u="none" strike="noStrike" dirty="0">
                <a:solidFill>
                  <a:srgbClr val="000000"/>
                </a:solidFill>
                <a:effectLst/>
                <a:latin typeface="Arial" panose="020B0604020202020204" pitchFamily="34" charset="0"/>
              </a:rPr>
              <a:t>Lad nogle af eleverne præsentere deres forventninger og afstem dem med virksomhedens forventninger (se dem på slide 7). Er der et match?</a:t>
            </a:r>
            <a:endParaRPr lang="da-DK" b="0" dirty="0">
              <a:effectLst/>
            </a:endParaRPr>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6</a:t>
            </a:fld>
            <a:endParaRPr lang="en-DK"/>
          </a:p>
        </p:txBody>
      </p:sp>
    </p:spTree>
    <p:extLst>
      <p:ext uri="{BB962C8B-B14F-4D97-AF65-F5344CB8AC3E}">
        <p14:creationId xmlns:p14="http://schemas.microsoft.com/office/powerpoint/2010/main" val="41652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Giv eleverne adgang til </a:t>
            </a:r>
            <a:r>
              <a:rPr lang="da-DK" sz="1200" b="0" i="0" u="none" strike="noStrike" dirty="0" err="1">
                <a:solidFill>
                  <a:srgbClr val="000000"/>
                </a:solidFill>
                <a:effectLst/>
                <a:latin typeface="Arial" panose="020B0604020202020204" pitchFamily="34" charset="0"/>
              </a:rPr>
              <a:t>hand</a:t>
            </a:r>
            <a:r>
              <a:rPr lang="da-DK" sz="1200" b="0" i="0" u="none" strike="noStrike" dirty="0">
                <a:solidFill>
                  <a:srgbClr val="000000"/>
                </a:solidFill>
                <a:effectLst/>
                <a:latin typeface="Arial" panose="020B0604020202020204" pitchFamily="34" charset="0"/>
              </a:rPr>
              <a:t> out (det der linkes til på </a:t>
            </a:r>
            <a:r>
              <a:rPr lang="da-DK" sz="1200" b="0" i="0" u="none" strike="noStrike" dirty="0" err="1">
                <a:solidFill>
                  <a:srgbClr val="000000"/>
                </a:solidFill>
                <a:effectLst/>
                <a:latin typeface="Arial" panose="020B0604020202020204" pitchFamily="34" charset="0"/>
              </a:rPr>
              <a:t>slidet</a:t>
            </a:r>
            <a:r>
              <a:rPr lang="da-DK" sz="1200" b="0" i="0" u="none" strike="noStrike" dirty="0">
                <a:solidFill>
                  <a:srgbClr val="000000"/>
                </a:solidFill>
                <a:effectLst/>
                <a:latin typeface="Arial" panose="020B0604020202020204" pitchFamily="34" charset="0"/>
              </a:rPr>
              <a:t>) og vis de tre lister. </a:t>
            </a:r>
          </a:p>
          <a:p>
            <a:pPr rtl="0"/>
            <a:endParaRPr lang="da-DK" sz="1200" b="0" i="0" u="none" strike="noStrike" dirty="0">
              <a:solidFill>
                <a:srgbClr val="000000"/>
              </a:solidFill>
              <a:effectLst/>
              <a:latin typeface="Arial" panose="020B0604020202020204" pitchFamily="34" charset="0"/>
            </a:endParaRP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Tjekliste til jobsamtale – til elevens eget brug, men gennemgå gerne listen</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Spørgsmål, som virksomheden typisk stiller ved en jobsamtale – se forslag til aktivitet A</a:t>
            </a:r>
          </a:p>
          <a:p>
            <a:pPr marL="285750" indent="-285750" rtl="0">
              <a:buFont typeface="Arial" panose="020B0604020202020204" pitchFamily="34" charset="0"/>
              <a:buChar char="•"/>
            </a:pPr>
            <a:r>
              <a:rPr lang="da-DK" sz="1200" b="0" i="0" u="none" strike="noStrike" dirty="0">
                <a:solidFill>
                  <a:srgbClr val="000000"/>
                </a:solidFill>
                <a:effectLst/>
                <a:latin typeface="Arial" panose="020B0604020202020204" pitchFamily="34" charset="0"/>
              </a:rPr>
              <a:t>Spørgsmål, som du kan stille til virksomheden – se forslag til aktivitet B</a:t>
            </a:r>
          </a:p>
          <a:p>
            <a:pPr rtl="0"/>
            <a:endParaRPr lang="da-DK" sz="1200" b="0" i="0" u="none" strike="noStrike" dirty="0">
              <a:solidFill>
                <a:srgbClr val="000000"/>
              </a:solidFill>
              <a:effectLst/>
              <a:latin typeface="Arial" panose="020B0604020202020204" pitchFamily="34" charset="0"/>
            </a:endParaRPr>
          </a:p>
          <a:p>
            <a:pPr rtl="0"/>
            <a:r>
              <a:rPr lang="da-DK" sz="1200" b="0" i="0" u="none" strike="noStrike" dirty="0">
                <a:solidFill>
                  <a:srgbClr val="000000"/>
                </a:solidFill>
                <a:effectLst/>
                <a:latin typeface="Arial" panose="020B0604020202020204" pitchFamily="34" charset="0"/>
              </a:rPr>
              <a:t>Forslag til aktivitet A:</a:t>
            </a:r>
            <a:endParaRPr lang="da-DK" b="0" dirty="0">
              <a:effectLst/>
            </a:endParaRPr>
          </a:p>
          <a:p>
            <a:pPr rtl="0"/>
            <a:r>
              <a:rPr lang="da-DK" sz="1200" b="0" i="0" u="none" strike="noStrike" dirty="0">
                <a:solidFill>
                  <a:srgbClr val="000000"/>
                </a:solidFill>
                <a:effectLst/>
                <a:latin typeface="Arial" panose="020B0604020202020204" pitchFamily="34" charset="0"/>
              </a:rPr>
              <a:t>Før aktiviteten: Brug kopiarket: </a:t>
            </a:r>
            <a:r>
              <a:rPr lang="da-DK" sz="1200" b="0" i="1" u="none" strike="noStrike" dirty="0">
                <a:solidFill>
                  <a:srgbClr val="000000"/>
                </a:solidFill>
                <a:effectLst/>
                <a:latin typeface="Arial" panose="020B0604020202020204" pitchFamily="34" charset="0"/>
              </a:rPr>
              <a:t>Typiske spørgsmål, du kan få ved en samtale </a:t>
            </a:r>
            <a:r>
              <a:rPr lang="da-DK" sz="1200" b="0" i="0" u="none" strike="noStrike" dirty="0">
                <a:solidFill>
                  <a:srgbClr val="000000"/>
                </a:solidFill>
                <a:effectLst/>
                <a:latin typeface="Arial" panose="020B0604020202020204" pitchFamily="34" charset="0"/>
              </a:rPr>
              <a:t>(find link i lærervejledningen). Klip spørgsmålene ud og giv ét spørgsmål til hver elev. </a:t>
            </a:r>
            <a:endParaRPr lang="da-DK" b="0" dirty="0">
              <a:effectLst/>
            </a:endParaRPr>
          </a:p>
          <a:p>
            <a:pPr rtl="0" fontAlgn="base">
              <a:buFont typeface="+mj-lt"/>
              <a:buAutoNum type="arabicPeriod"/>
            </a:pPr>
            <a:r>
              <a:rPr lang="da-DK" sz="1200" b="0" i="0" u="none" strike="noStrike" dirty="0">
                <a:solidFill>
                  <a:srgbClr val="000000"/>
                </a:solidFill>
                <a:effectLst/>
                <a:latin typeface="Arial" panose="020B0604020202020204" pitchFamily="34" charset="0"/>
              </a:rPr>
              <a:t> Eleverne går rundt imellem hinanden og søger en partner. Når de mødes tilfældigt med en partner, stiller de på skift deres spørgsmål til partneren. Eleverne får derved en oplevelse af at svare </a:t>
            </a:r>
            <a:r>
              <a:rPr lang="da-DK" sz="1200" b="0" i="1" u="none" strike="noStrike" dirty="0">
                <a:solidFill>
                  <a:srgbClr val="000000"/>
                </a:solidFill>
                <a:effectLst/>
                <a:latin typeface="Arial" panose="020B0604020202020204" pitchFamily="34" charset="0"/>
              </a:rPr>
              <a:t>uforberedt</a:t>
            </a:r>
            <a:r>
              <a:rPr lang="da-DK" sz="1200" b="0" i="0" u="none" strike="noStrike" dirty="0">
                <a:solidFill>
                  <a:srgbClr val="000000"/>
                </a:solidFill>
                <a:effectLst/>
                <a:latin typeface="Arial" panose="020B0604020202020204" pitchFamily="34" charset="0"/>
              </a:rPr>
              <a:t> på den andens spørgsmål.</a:t>
            </a:r>
          </a:p>
          <a:p>
            <a:pPr rtl="0" fontAlgn="base">
              <a:buFont typeface="+mj-lt"/>
              <a:buAutoNum type="arabicPeriod"/>
            </a:pPr>
            <a:r>
              <a:rPr lang="da-DK" sz="1200" b="0" i="0" u="none" strike="noStrike" dirty="0">
                <a:solidFill>
                  <a:srgbClr val="000000"/>
                </a:solidFill>
                <a:effectLst/>
                <a:latin typeface="Arial" panose="020B0604020202020204" pitchFamily="34" charset="0"/>
              </a:rPr>
              <a:t> Eleverne arbejder med deres eget spørgsmål og forbereder sig i fem minutter på, hvad de vil svare på spørgsmålet.</a:t>
            </a:r>
          </a:p>
          <a:p>
            <a:pPr rtl="0" fontAlgn="base">
              <a:buFont typeface="+mj-lt"/>
              <a:buAutoNum type="arabicPeriod"/>
            </a:pPr>
            <a:r>
              <a:rPr lang="da-DK" sz="1200" b="0" i="0" u="none" strike="noStrike" dirty="0">
                <a:solidFill>
                  <a:srgbClr val="000000"/>
                </a:solidFill>
                <a:effectLst/>
                <a:latin typeface="Arial" panose="020B0604020202020204" pitchFamily="34" charset="0"/>
              </a:rPr>
              <a:t> Eleverne går rundt imellem hinanden og søger en partner. Når de mødes tilfældigt med en partner, bytter de spørgsmål. På skift stiller de hinanden spørgsmål, således at de alle kommer til at svare på det spørgsmål, som de har forberedt sig på. Eleverne får derved en oplevelse af at svare </a:t>
            </a:r>
            <a:r>
              <a:rPr lang="da-DK" sz="1200" b="0" i="1" u="none" strike="noStrike" dirty="0">
                <a:solidFill>
                  <a:srgbClr val="000000"/>
                </a:solidFill>
                <a:effectLst/>
                <a:latin typeface="Arial" panose="020B0604020202020204" pitchFamily="34" charset="0"/>
              </a:rPr>
              <a:t>forberedt</a:t>
            </a:r>
            <a:r>
              <a:rPr lang="da-DK" sz="1200" b="0" i="0" u="none" strike="noStrike" dirty="0">
                <a:solidFill>
                  <a:srgbClr val="000000"/>
                </a:solidFill>
                <a:effectLst/>
                <a:latin typeface="Arial" panose="020B0604020202020204" pitchFamily="34" charset="0"/>
              </a:rPr>
              <a:t> på spørgsmål.</a:t>
            </a:r>
            <a:br>
              <a:rPr lang="da-DK" b="0" dirty="0">
                <a:effectLst/>
              </a:rPr>
            </a:br>
            <a:r>
              <a:rPr lang="da-DK" b="0" dirty="0">
                <a:effectLst/>
              </a:rPr>
              <a:t>4. </a:t>
            </a:r>
            <a:r>
              <a:rPr lang="da-DK" sz="1200" b="0" i="0" u="none" strike="noStrike" dirty="0">
                <a:solidFill>
                  <a:srgbClr val="000000"/>
                </a:solidFill>
                <a:effectLst/>
                <a:latin typeface="Arial" panose="020B0604020202020204" pitchFamily="34" charset="0"/>
              </a:rPr>
              <a:t>Tal om effekten af forberedelse. Henvis igen til listen i dokumentet: </a:t>
            </a:r>
            <a:r>
              <a:rPr lang="da-DK" sz="1200" b="0" i="1" u="none" strike="noStrike" dirty="0">
                <a:solidFill>
                  <a:srgbClr val="000000"/>
                </a:solidFill>
                <a:effectLst/>
                <a:latin typeface="Arial" panose="020B0604020202020204" pitchFamily="34" charset="0"/>
              </a:rPr>
              <a:t>Typiske spørgsmål, du kan få ved en samtale</a:t>
            </a:r>
            <a:r>
              <a:rPr lang="da-DK" sz="1200" b="0" i="0" u="none" strike="noStrike" dirty="0">
                <a:solidFill>
                  <a:srgbClr val="000000"/>
                </a:solidFill>
                <a:effectLst/>
                <a:latin typeface="Arial" panose="020B0604020202020204" pitchFamily="34" charset="0"/>
              </a:rPr>
              <a:t>, som de kan bruge, når de fremadrettet skal forberede sig på en samtale.</a:t>
            </a:r>
          </a:p>
          <a:p>
            <a:pPr rtl="0"/>
            <a:endParaRPr lang="da-DK" sz="1200" b="0" i="0" u="none" strike="noStrike" dirty="0">
              <a:solidFill>
                <a:srgbClr val="000000"/>
              </a:solidFill>
              <a:effectLst/>
              <a:latin typeface="Arial" panose="020B0604020202020204" pitchFamily="34" charset="0"/>
            </a:endParaRPr>
          </a:p>
          <a:p>
            <a:pPr rtl="0"/>
            <a:r>
              <a:rPr lang="da-DK" sz="1000" b="0" i="0" u="none" strike="noStrike" dirty="0">
                <a:solidFill>
                  <a:srgbClr val="000000"/>
                </a:solidFill>
                <a:effectLst/>
                <a:latin typeface="Arial" panose="020B0604020202020204" pitchFamily="34" charset="0"/>
              </a:rPr>
              <a:t>Forslag til aktivitet B: </a:t>
            </a:r>
          </a:p>
          <a:p>
            <a:pPr marL="342900" indent="-342900" rtl="0">
              <a:buAutoNum type="arabicPeriod"/>
            </a:pPr>
            <a:r>
              <a:rPr lang="da-DK" sz="1000" b="0" i="0" u="none" strike="noStrike" dirty="0">
                <a:solidFill>
                  <a:srgbClr val="000000"/>
                </a:solidFill>
                <a:effectLst/>
                <a:latin typeface="Arial" panose="020B0604020202020204" pitchFamily="34" charset="0"/>
              </a:rPr>
              <a:t>Hver elev vælger tre spørgsmål fra listen: </a:t>
            </a:r>
            <a:r>
              <a:rPr lang="da-DK" sz="1000" b="0" i="1" u="none" strike="noStrike" dirty="0">
                <a:solidFill>
                  <a:srgbClr val="000000"/>
                </a:solidFill>
                <a:effectLst/>
                <a:latin typeface="Arial" panose="020B0604020202020204" pitchFamily="34" charset="0"/>
              </a:rPr>
              <a:t>Spørgsmål, som du kan stille virksomheden</a:t>
            </a:r>
            <a:r>
              <a:rPr lang="da-DK" sz="1000" b="0" i="0" u="none" strike="noStrike" dirty="0">
                <a:solidFill>
                  <a:srgbClr val="000000"/>
                </a:solidFill>
                <a:effectLst/>
                <a:latin typeface="Arial" panose="020B0604020202020204" pitchFamily="34" charset="0"/>
              </a:rPr>
              <a:t>.</a:t>
            </a:r>
            <a:endParaRPr lang="da-DK" sz="800" b="0" i="0" u="none" strike="noStrike" dirty="0">
              <a:solidFill>
                <a:schemeClr val="tx1"/>
              </a:solidFill>
              <a:effectLst/>
              <a:latin typeface="+mn-lt"/>
            </a:endParaRPr>
          </a:p>
          <a:p>
            <a:pPr marL="342900" indent="-342900" rtl="0">
              <a:buAutoNum type="arabicPeriod"/>
            </a:pPr>
            <a:r>
              <a:rPr lang="da-DK" sz="1000" b="0" i="0" u="none" strike="noStrike" dirty="0">
                <a:solidFill>
                  <a:srgbClr val="000000"/>
                </a:solidFill>
                <a:effectLst/>
                <a:latin typeface="Arial" panose="020B0604020202020204" pitchFamily="34" charset="0"/>
              </a:rPr>
              <a:t>Lad et par elever fortælle, hvilke spørgsmål, de har valgt og hvorfor.</a:t>
            </a:r>
            <a:endParaRPr lang="da-DK" sz="800" b="0" i="0" u="none" strike="noStrike" dirty="0">
              <a:solidFill>
                <a:schemeClr val="tx1"/>
              </a:solidFill>
              <a:effectLst/>
              <a:latin typeface="+mn-lt"/>
            </a:endParaRPr>
          </a:p>
          <a:p>
            <a:pPr marL="342900" indent="-342900" rtl="0">
              <a:buAutoNum type="arabicPeriod"/>
            </a:pPr>
            <a:r>
              <a:rPr lang="da-DK" sz="1000" b="0" i="0" u="none" strike="noStrike" dirty="0">
                <a:solidFill>
                  <a:srgbClr val="000000"/>
                </a:solidFill>
                <a:effectLst/>
                <a:latin typeface="Arial" panose="020B0604020202020204" pitchFamily="34" charset="0"/>
              </a:rPr>
              <a:t>Tal om, hvad man som kommende lærling har brug for at vide om virksomheden. Tal også om, hvordan man stiller evt. kritiske spørgsmål med høflighed og interesse.</a:t>
            </a:r>
            <a:br>
              <a:rPr lang="da-DK" sz="1000" b="0" i="0" u="none" strike="noStrike" dirty="0">
                <a:solidFill>
                  <a:srgbClr val="000000"/>
                </a:solidFill>
                <a:effectLst/>
                <a:latin typeface="Arial" panose="020B0604020202020204" pitchFamily="34" charset="0"/>
              </a:rPr>
            </a:br>
            <a:endParaRPr lang="da-DK" sz="1000" b="0" i="0" u="none" strike="noStrike" dirty="0">
              <a:solidFill>
                <a:srgbClr val="000000"/>
              </a:solidFill>
              <a:effectLst/>
              <a:latin typeface="Arial" panose="020B0604020202020204" pitchFamily="34" charset="0"/>
            </a:endParaRPr>
          </a:p>
          <a:p>
            <a:pPr marL="0" indent="0" rtl="0">
              <a:buFontTx/>
              <a:buNone/>
            </a:pPr>
            <a:r>
              <a:rPr lang="da-DK" sz="1200" b="0" i="0" u="none" strike="noStrike" dirty="0">
                <a:solidFill>
                  <a:srgbClr val="000000"/>
                </a:solidFill>
                <a:effectLst/>
                <a:latin typeface="Arial" panose="020B0604020202020204" pitchFamily="34" charset="0"/>
              </a:rPr>
              <a:t>OBS: Hvis I taler om, hvor meget man skal fortælle om sig selv, fx diagnoser og andre personlige ting, så behandles dette yderligere i podcastepisoden: </a:t>
            </a:r>
            <a:r>
              <a:rPr lang="da-DK" sz="1200" b="0" i="1" u="none" strike="noStrike" dirty="0">
                <a:solidFill>
                  <a:srgbClr val="000000"/>
                </a:solidFill>
                <a:effectLst/>
                <a:latin typeface="Arial" panose="020B0604020202020204" pitchFamily="34" charset="0"/>
              </a:rPr>
              <a:t>Skal jeg fortælle om mine udfordringer.</a:t>
            </a:r>
            <a:endParaRPr lang="da-DK" sz="1000" b="0" i="0" u="none" strike="noStrike" dirty="0">
              <a:solidFill>
                <a:srgbClr val="000000"/>
              </a:solidFill>
              <a:effectLst/>
              <a:latin typeface="Arial" panose="020B0604020202020204" pitchFamily="34" charset="0"/>
            </a:endParaRPr>
          </a:p>
          <a:p>
            <a:pPr rtl="0"/>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7</a:t>
            </a:fld>
            <a:endParaRPr lang="en-DK"/>
          </a:p>
        </p:txBody>
      </p:sp>
    </p:spTree>
    <p:extLst>
      <p:ext uri="{BB962C8B-B14F-4D97-AF65-F5344CB8AC3E}">
        <p14:creationId xmlns:p14="http://schemas.microsoft.com/office/powerpoint/2010/main" val="215616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Tal om, hvordan samtalen afsluttes, fx signaler fra chefen om at runde af. Giv eksempler, fx: chefen samler papir sammen og siger afsluttende ord som: ‘så har vi vist været rundt om det hele’. </a:t>
            </a:r>
          </a:p>
          <a:p>
            <a:pPr rtl="0"/>
            <a:endParaRPr lang="da-DK" b="0" dirty="0">
              <a:effectLst/>
            </a:endParaRPr>
          </a:p>
          <a:p>
            <a:pPr rtl="0"/>
            <a:r>
              <a:rPr lang="da-DK" sz="1200" b="0" i="0" u="none" strike="noStrike" dirty="0">
                <a:solidFill>
                  <a:srgbClr val="000000"/>
                </a:solidFill>
                <a:effectLst/>
                <a:latin typeface="Arial" panose="020B0604020202020204" pitchFamily="34" charset="0"/>
              </a:rPr>
              <a:t>Mind eleverne om at få en konkret aftale om, hvad der er næste skridt, hvornår parterne taler sammen igen, og hvem der kontakter hvem.</a:t>
            </a:r>
            <a:endParaRPr lang="da-DK" b="0" dirty="0">
              <a:effectLst/>
            </a:endParaRPr>
          </a:p>
          <a:p>
            <a:br>
              <a:rPr lang="da-DK" dirty="0"/>
            </a:b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8</a:t>
            </a:fld>
            <a:endParaRPr lang="en-DK"/>
          </a:p>
        </p:txBody>
      </p:sp>
    </p:spTree>
    <p:extLst>
      <p:ext uri="{BB962C8B-B14F-4D97-AF65-F5344CB8AC3E}">
        <p14:creationId xmlns:p14="http://schemas.microsoft.com/office/powerpoint/2010/main" val="238950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dirty="0">
                <a:solidFill>
                  <a:srgbClr val="000000"/>
                </a:solidFill>
                <a:effectLst/>
                <a:latin typeface="Arial" panose="020B0604020202020204" pitchFamily="34" charset="0"/>
              </a:rPr>
              <a:t>Kort repetition og mulighed for spørgsmål</a:t>
            </a:r>
            <a:r>
              <a:rPr lang="en-DK" sz="1200" b="0" i="0" u="none" strike="noStrike" dirty="0">
                <a:solidFill>
                  <a:srgbClr val="000000"/>
                </a:solidFill>
                <a:effectLst/>
                <a:latin typeface="Arial" panose="020B0604020202020204" pitchFamily="34" charset="0"/>
              </a:rPr>
              <a:t>.</a:t>
            </a:r>
            <a:endParaRPr lang="da-DK" dirty="0"/>
          </a:p>
          <a:p>
            <a:endParaRPr lang="en-DK" dirty="0"/>
          </a:p>
          <a:p>
            <a:endParaRPr lang="en-DK" dirty="0"/>
          </a:p>
          <a:p>
            <a:endParaRPr lang="en-DK" dirty="0"/>
          </a:p>
          <a:p>
            <a:endParaRPr lang="en-DK" dirty="0"/>
          </a:p>
        </p:txBody>
      </p:sp>
      <p:sp>
        <p:nvSpPr>
          <p:cNvPr id="4" name="Slide Number Placeholder 3"/>
          <p:cNvSpPr>
            <a:spLocks noGrp="1"/>
          </p:cNvSpPr>
          <p:nvPr>
            <p:ph type="sldNum" sz="quarter" idx="5"/>
          </p:nvPr>
        </p:nvSpPr>
        <p:spPr/>
        <p:txBody>
          <a:bodyPr/>
          <a:lstStyle/>
          <a:p>
            <a:fld id="{F02E9A7C-BC21-2C4B-AD69-7FBFE5B6A77A}" type="slidenum">
              <a:rPr lang="en-DK" smtClean="0"/>
              <a:t>9</a:t>
            </a:fld>
            <a:endParaRPr lang="en-DK"/>
          </a:p>
        </p:txBody>
      </p:sp>
    </p:spTree>
    <p:extLst>
      <p:ext uri="{BB962C8B-B14F-4D97-AF65-F5344CB8AC3E}">
        <p14:creationId xmlns:p14="http://schemas.microsoft.com/office/powerpoint/2010/main" val="412164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800" b="1" i="0">
                <a:solidFill>
                  <a:schemeClr val="bg1"/>
                </a:solidFill>
                <a:latin typeface="Aptos Display"/>
                <a:cs typeface="Aptos Display"/>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type="body" idx="1"/>
          </p:nvPr>
        </p:nvSpPr>
        <p:spPr/>
        <p:txBody>
          <a:bodyPr lIns="0" tIns="0" rIns="0" bIns="0"/>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100" cy="11308556"/>
          </a:xfrm>
          <a:prstGeom prst="rect">
            <a:avLst/>
          </a:prstGeom>
        </p:spPr>
      </p:pic>
      <p:sp>
        <p:nvSpPr>
          <p:cNvPr id="17" name="bg object 17"/>
          <p:cNvSpPr/>
          <p:nvPr/>
        </p:nvSpPr>
        <p:spPr>
          <a:xfrm>
            <a:off x="0" y="10114875"/>
            <a:ext cx="20104100" cy="1193800"/>
          </a:xfrm>
          <a:custGeom>
            <a:avLst/>
            <a:gdLst/>
            <a:ahLst/>
            <a:cxnLst/>
            <a:rect l="l" t="t" r="r" b="b"/>
            <a:pathLst>
              <a:path w="20104100" h="1193800">
                <a:moveTo>
                  <a:pt x="20104099" y="0"/>
                </a:moveTo>
                <a:lnTo>
                  <a:pt x="0" y="0"/>
                </a:lnTo>
                <a:lnTo>
                  <a:pt x="0" y="1193680"/>
                </a:lnTo>
                <a:lnTo>
                  <a:pt x="20104099" y="1193680"/>
                </a:lnTo>
                <a:lnTo>
                  <a:pt x="20104099"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800" b="1" i="0">
                <a:solidFill>
                  <a:schemeClr val="bg1"/>
                </a:solidFill>
                <a:latin typeface="Aptos Display"/>
                <a:cs typeface="Aptos Displa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100" cy="11308556"/>
          </a:xfrm>
          <a:prstGeom prst="rect">
            <a:avLst/>
          </a:prstGeom>
        </p:spPr>
      </p:pic>
      <p:sp>
        <p:nvSpPr>
          <p:cNvPr id="2" name="Holder 2"/>
          <p:cNvSpPr>
            <a:spLocks noGrp="1"/>
          </p:cNvSpPr>
          <p:nvPr>
            <p:ph type="title"/>
          </p:nvPr>
        </p:nvSpPr>
        <p:spPr>
          <a:xfrm>
            <a:off x="1568650" y="1239296"/>
            <a:ext cx="6593205" cy="3700145"/>
          </a:xfrm>
          <a:prstGeom prst="rect">
            <a:avLst/>
          </a:prstGeom>
        </p:spPr>
        <p:txBody>
          <a:bodyPr wrap="square" lIns="0" tIns="0" rIns="0" bIns="0">
            <a:spAutoFit/>
          </a:bodyPr>
          <a:lstStyle>
            <a:lvl1pPr>
              <a:defRPr sz="8800" b="1" i="0">
                <a:solidFill>
                  <a:schemeClr val="bg1"/>
                </a:solidFill>
                <a:latin typeface="Aptos Display"/>
                <a:cs typeface="Aptos Display"/>
              </a:defRPr>
            </a:lvl1pPr>
          </a:lstStyle>
          <a:p>
            <a:endParaRPr/>
          </a:p>
        </p:txBody>
      </p:sp>
      <p:sp>
        <p:nvSpPr>
          <p:cNvPr id="3" name="Holder 3"/>
          <p:cNvSpPr>
            <a:spLocks noGrp="1"/>
          </p:cNvSpPr>
          <p:nvPr>
            <p:ph type="body" idx="1"/>
          </p:nvPr>
        </p:nvSpPr>
        <p:spPr>
          <a:xfrm>
            <a:off x="4709504" y="3607870"/>
            <a:ext cx="11222990" cy="5680075"/>
          </a:xfrm>
          <a:prstGeom prst="rect">
            <a:avLst/>
          </a:prstGeom>
        </p:spPr>
        <p:txBody>
          <a:bodyPr wrap="square" lIns="0" tIns="0" rIns="0" bIns="0">
            <a:spAutoFit/>
          </a:bodyPr>
          <a:lstStyle>
            <a:lvl1pPr>
              <a:defRPr sz="4100" b="0" i="1">
                <a:solidFill>
                  <a:schemeClr val="tx1"/>
                </a:solidFill>
                <a:latin typeface="Aptos Display"/>
                <a:cs typeface="Aptos Display"/>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15373" y="1340273"/>
            <a:ext cx="6852284" cy="1403985"/>
          </a:xfrm>
          <a:custGeom>
            <a:avLst/>
            <a:gdLst/>
            <a:ahLst/>
            <a:cxnLst/>
            <a:rect l="l" t="t" r="r" b="b"/>
            <a:pathLst>
              <a:path w="6852284" h="1403985">
                <a:moveTo>
                  <a:pt x="6851917" y="0"/>
                </a:moveTo>
                <a:lnTo>
                  <a:pt x="0" y="0"/>
                </a:lnTo>
                <a:lnTo>
                  <a:pt x="0" y="1403705"/>
                </a:lnTo>
                <a:lnTo>
                  <a:pt x="6851917" y="1403705"/>
                </a:lnTo>
                <a:lnTo>
                  <a:pt x="6851917" y="0"/>
                </a:lnTo>
                <a:close/>
              </a:path>
            </a:pathLst>
          </a:custGeom>
          <a:solidFill>
            <a:srgbClr val="EF4754"/>
          </a:solidFill>
        </p:spPr>
        <p:txBody>
          <a:bodyPr wrap="square" lIns="0" tIns="0" rIns="0" bIns="0" rtlCol="0"/>
          <a:lstStyle/>
          <a:p>
            <a:endParaRPr/>
          </a:p>
        </p:txBody>
      </p:sp>
      <p:sp>
        <p:nvSpPr>
          <p:cNvPr id="3" name="object 3"/>
          <p:cNvSpPr/>
          <p:nvPr/>
        </p:nvSpPr>
        <p:spPr>
          <a:xfrm>
            <a:off x="1315364" y="2458941"/>
            <a:ext cx="7166609" cy="2619375"/>
          </a:xfrm>
          <a:custGeom>
            <a:avLst/>
            <a:gdLst/>
            <a:ahLst/>
            <a:cxnLst/>
            <a:rect l="l" t="t" r="r" b="b"/>
            <a:pathLst>
              <a:path w="7166609" h="2619375">
                <a:moveTo>
                  <a:pt x="7166051" y="1215402"/>
                </a:moveTo>
                <a:lnTo>
                  <a:pt x="6202197" y="1215402"/>
                </a:lnTo>
                <a:lnTo>
                  <a:pt x="6202197" y="0"/>
                </a:lnTo>
                <a:lnTo>
                  <a:pt x="0" y="0"/>
                </a:lnTo>
                <a:lnTo>
                  <a:pt x="0" y="1215402"/>
                </a:lnTo>
                <a:lnTo>
                  <a:pt x="0" y="1403705"/>
                </a:lnTo>
                <a:lnTo>
                  <a:pt x="0" y="2619108"/>
                </a:lnTo>
                <a:lnTo>
                  <a:pt x="7166051" y="2619108"/>
                </a:lnTo>
                <a:lnTo>
                  <a:pt x="7166051" y="1215402"/>
                </a:lnTo>
                <a:close/>
              </a:path>
            </a:pathLst>
          </a:custGeom>
          <a:solidFill>
            <a:srgbClr val="EF4754"/>
          </a:solidFill>
        </p:spPr>
        <p:txBody>
          <a:bodyPr wrap="square" lIns="0" tIns="0" rIns="0" bIns="0" rtlCol="0"/>
          <a:lstStyle/>
          <a:p>
            <a:endParaRPr/>
          </a:p>
        </p:txBody>
      </p:sp>
      <p:sp>
        <p:nvSpPr>
          <p:cNvPr id="4" name="object 4"/>
          <p:cNvSpPr txBox="1">
            <a:spLocks noGrp="1"/>
          </p:cNvSpPr>
          <p:nvPr>
            <p:ph type="title"/>
          </p:nvPr>
        </p:nvSpPr>
        <p:spPr>
          <a:xfrm>
            <a:off x="1568650" y="1344930"/>
            <a:ext cx="6593205" cy="3700145"/>
          </a:xfrm>
          <a:prstGeom prst="rect">
            <a:avLst/>
          </a:prstGeom>
        </p:spPr>
        <p:txBody>
          <a:bodyPr vert="horz" wrap="square" lIns="0" tIns="186055" rIns="0" bIns="0" rtlCol="0">
            <a:spAutoFit/>
          </a:bodyPr>
          <a:lstStyle/>
          <a:p>
            <a:pPr marL="12700" marR="5080">
              <a:lnSpc>
                <a:spcPct val="87000"/>
              </a:lnSpc>
              <a:spcBef>
                <a:spcPts val="1465"/>
              </a:spcBef>
            </a:pPr>
            <a:r>
              <a:rPr dirty="0"/>
              <a:t>Samtale</a:t>
            </a:r>
            <a:r>
              <a:rPr spc="-300" dirty="0"/>
              <a:t> </a:t>
            </a:r>
            <a:r>
              <a:rPr spc="-25" dirty="0"/>
              <a:t>med </a:t>
            </a:r>
            <a:r>
              <a:rPr spc="-10" dirty="0"/>
              <a:t>virksomhed </a:t>
            </a:r>
            <a:r>
              <a:rPr dirty="0"/>
              <a:t>om</a:t>
            </a:r>
            <a:r>
              <a:rPr spc="-135" dirty="0"/>
              <a:t> </a:t>
            </a:r>
            <a:r>
              <a:rPr spc="-10" dirty="0"/>
              <a:t>læreplads</a:t>
            </a:r>
          </a:p>
        </p:txBody>
      </p:sp>
      <p:pic>
        <p:nvPicPr>
          <p:cNvPr id="5" name="object 5"/>
          <p:cNvPicPr/>
          <p:nvPr/>
        </p:nvPicPr>
        <p:blipFill>
          <a:blip r:embed="rId3" cstate="print"/>
          <a:stretch>
            <a:fillRect/>
          </a:stretch>
        </p:blipFill>
        <p:spPr>
          <a:xfrm>
            <a:off x="1814604" y="5644046"/>
            <a:ext cx="6667369" cy="3748565"/>
          </a:xfrm>
          <a:prstGeom prst="rect">
            <a:avLst/>
          </a:prstGeom>
        </p:spPr>
      </p:pic>
      <p:pic>
        <p:nvPicPr>
          <p:cNvPr id="6" name="object 6"/>
          <p:cNvPicPr/>
          <p:nvPr/>
        </p:nvPicPr>
        <p:blipFill>
          <a:blip r:embed="rId4" cstate="print"/>
          <a:stretch>
            <a:fillRect/>
          </a:stretch>
        </p:blipFill>
        <p:spPr>
          <a:xfrm>
            <a:off x="1315373" y="10378291"/>
            <a:ext cx="2570665" cy="575584"/>
          </a:xfrm>
          <a:prstGeom prst="rect">
            <a:avLst/>
          </a:prstGeom>
        </p:spPr>
      </p:pic>
      <p:grpSp>
        <p:nvGrpSpPr>
          <p:cNvPr id="7" name="object 7"/>
          <p:cNvGrpSpPr/>
          <p:nvPr/>
        </p:nvGrpSpPr>
        <p:grpSpPr>
          <a:xfrm>
            <a:off x="14135693" y="10390157"/>
            <a:ext cx="1620520" cy="638175"/>
            <a:chOff x="14135693" y="10390157"/>
            <a:chExt cx="1620520" cy="638175"/>
          </a:xfrm>
        </p:grpSpPr>
        <p:sp>
          <p:nvSpPr>
            <p:cNvPr id="8" name="object 8"/>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9" name="object 9"/>
            <p:cNvSpPr/>
            <p:nvPr/>
          </p:nvSpPr>
          <p:spPr>
            <a:xfrm>
              <a:off x="14246479" y="10476780"/>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grpSp>
      <p:pic>
        <p:nvPicPr>
          <p:cNvPr id="10" name="object 10"/>
          <p:cNvPicPr/>
          <p:nvPr/>
        </p:nvPicPr>
        <p:blipFill>
          <a:blip r:embed="rId5" cstate="print"/>
          <a:stretch>
            <a:fillRect/>
          </a:stretch>
        </p:blipFill>
        <p:spPr>
          <a:xfrm>
            <a:off x="17952964" y="10373291"/>
            <a:ext cx="1181948" cy="671571"/>
          </a:xfrm>
          <a:prstGeom prst="rect">
            <a:avLst/>
          </a:prstGeom>
        </p:spPr>
      </p:pic>
      <p:grpSp>
        <p:nvGrpSpPr>
          <p:cNvPr id="11" name="object 11"/>
          <p:cNvGrpSpPr/>
          <p:nvPr/>
        </p:nvGrpSpPr>
        <p:grpSpPr>
          <a:xfrm>
            <a:off x="16351773" y="10404185"/>
            <a:ext cx="862330" cy="591185"/>
            <a:chOff x="16351773" y="10404185"/>
            <a:chExt cx="862330" cy="591185"/>
          </a:xfrm>
        </p:grpSpPr>
        <p:sp>
          <p:nvSpPr>
            <p:cNvPr id="12" name="object 12"/>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13" name="object 13"/>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688822"/>
            <a:ext cx="17069435" cy="9362440"/>
            <a:chOff x="2157002" y="688822"/>
            <a:chExt cx="17069435" cy="9362440"/>
          </a:xfrm>
        </p:grpSpPr>
        <p:sp>
          <p:nvSpPr>
            <p:cNvPr id="3" name="object 3"/>
            <p:cNvSpPr/>
            <p:nvPr/>
          </p:nvSpPr>
          <p:spPr>
            <a:xfrm>
              <a:off x="2157002" y="2722430"/>
              <a:ext cx="14031594" cy="7329170"/>
            </a:xfrm>
            <a:custGeom>
              <a:avLst/>
              <a:gdLst/>
              <a:ahLst/>
              <a:cxnLst/>
              <a:rect l="l" t="t" r="r" b="b"/>
              <a:pathLst>
                <a:path w="14031594" h="7329170">
                  <a:moveTo>
                    <a:pt x="14030986" y="0"/>
                  </a:moveTo>
                  <a:lnTo>
                    <a:pt x="0" y="0"/>
                  </a:lnTo>
                  <a:lnTo>
                    <a:pt x="0" y="7328792"/>
                  </a:lnTo>
                  <a:lnTo>
                    <a:pt x="14030986" y="7328792"/>
                  </a:lnTo>
                  <a:lnTo>
                    <a:pt x="14030986" y="0"/>
                  </a:lnTo>
                  <a:close/>
                </a:path>
              </a:pathLst>
            </a:custGeom>
            <a:solidFill>
              <a:srgbClr val="FFFFFF">
                <a:alpha val="73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14491705" y="688822"/>
              <a:ext cx="4734507" cy="2661860"/>
            </a:xfrm>
            <a:prstGeom prst="rect">
              <a:avLst/>
            </a:prstGeom>
          </p:spPr>
        </p:pic>
      </p:grpSp>
      <p:sp>
        <p:nvSpPr>
          <p:cNvPr id="5" name="object 5"/>
          <p:cNvSpPr txBox="1">
            <a:spLocks noGrp="1"/>
          </p:cNvSpPr>
          <p:nvPr>
            <p:ph type="title"/>
          </p:nvPr>
        </p:nvSpPr>
        <p:spPr>
          <a:xfrm>
            <a:off x="1256506" y="1098441"/>
            <a:ext cx="516382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Præsentation</a:t>
            </a:r>
            <a:endParaRPr sz="6500" dirty="0"/>
          </a:p>
        </p:txBody>
      </p:sp>
      <p:sp>
        <p:nvSpPr>
          <p:cNvPr id="6" name="object 6"/>
          <p:cNvSpPr txBox="1"/>
          <p:nvPr/>
        </p:nvSpPr>
        <p:spPr>
          <a:xfrm>
            <a:off x="7819521" y="3588741"/>
            <a:ext cx="7163434" cy="4098925"/>
          </a:xfrm>
          <a:prstGeom prst="rect">
            <a:avLst/>
          </a:prstGeom>
        </p:spPr>
        <p:txBody>
          <a:bodyPr vert="horz" wrap="square" lIns="0" tIns="88900" rIns="0" bIns="0" rtlCol="0">
            <a:spAutoFit/>
          </a:bodyPr>
          <a:lstStyle/>
          <a:p>
            <a:pPr marL="12700">
              <a:lnSpc>
                <a:spcPct val="100000"/>
              </a:lnSpc>
              <a:spcBef>
                <a:spcPts val="700"/>
              </a:spcBef>
            </a:pPr>
            <a:r>
              <a:rPr sz="4100" spc="-10" dirty="0">
                <a:latin typeface="Aptos Display"/>
                <a:cs typeface="Aptos Display"/>
              </a:rPr>
              <a:t>Præsentationen</a:t>
            </a:r>
            <a:r>
              <a:rPr sz="4100" spc="-75" dirty="0">
                <a:latin typeface="Aptos Display"/>
                <a:cs typeface="Aptos Display"/>
              </a:rPr>
              <a:t> </a:t>
            </a:r>
            <a:r>
              <a:rPr sz="4100" dirty="0">
                <a:latin typeface="Aptos Display"/>
                <a:cs typeface="Aptos Display"/>
              </a:rPr>
              <a:t>kan</a:t>
            </a:r>
            <a:r>
              <a:rPr sz="4100" spc="-75" dirty="0">
                <a:latin typeface="Aptos Display"/>
                <a:cs typeface="Aptos Display"/>
              </a:rPr>
              <a:t> </a:t>
            </a:r>
            <a:r>
              <a:rPr sz="4100" spc="-10" dirty="0">
                <a:latin typeface="Aptos Display"/>
                <a:cs typeface="Aptos Display"/>
              </a:rPr>
              <a:t>omfatte:</a:t>
            </a:r>
            <a:endParaRPr sz="4100">
              <a:latin typeface="Aptos Display"/>
              <a:cs typeface="Aptos Display"/>
            </a:endParaRPr>
          </a:p>
          <a:p>
            <a:pPr marL="325755" indent="-313055">
              <a:lnSpc>
                <a:spcPct val="100000"/>
              </a:lnSpc>
              <a:spcBef>
                <a:spcPts val="600"/>
              </a:spcBef>
              <a:buChar char="•"/>
              <a:tabLst>
                <a:tab pos="325755" algn="l"/>
              </a:tabLst>
            </a:pPr>
            <a:r>
              <a:rPr sz="4100" spc="-20" dirty="0">
                <a:latin typeface="Aptos Display"/>
                <a:cs typeface="Aptos Display"/>
              </a:rPr>
              <a:t>Navn</a:t>
            </a:r>
            <a:endParaRPr sz="4100">
              <a:latin typeface="Aptos Display"/>
              <a:cs typeface="Aptos Display"/>
            </a:endParaRPr>
          </a:p>
          <a:p>
            <a:pPr marL="325755" indent="-313055">
              <a:lnSpc>
                <a:spcPct val="100000"/>
              </a:lnSpc>
              <a:spcBef>
                <a:spcPts val="605"/>
              </a:spcBef>
              <a:buChar char="•"/>
              <a:tabLst>
                <a:tab pos="325755" algn="l"/>
              </a:tabLst>
            </a:pPr>
            <a:r>
              <a:rPr sz="4100" spc="-10" dirty="0">
                <a:latin typeface="Aptos Display"/>
                <a:cs typeface="Aptos Display"/>
              </a:rPr>
              <a:t>Alder</a:t>
            </a:r>
            <a:endParaRPr sz="4100">
              <a:latin typeface="Aptos Display"/>
              <a:cs typeface="Aptos Display"/>
            </a:endParaRPr>
          </a:p>
          <a:p>
            <a:pPr marL="325755" indent="-313055">
              <a:lnSpc>
                <a:spcPct val="100000"/>
              </a:lnSpc>
              <a:spcBef>
                <a:spcPts val="605"/>
              </a:spcBef>
              <a:buChar char="•"/>
              <a:tabLst>
                <a:tab pos="325755" algn="l"/>
              </a:tabLst>
            </a:pPr>
            <a:r>
              <a:rPr sz="4100" dirty="0">
                <a:latin typeface="Aptos Display"/>
                <a:cs typeface="Aptos Display"/>
              </a:rPr>
              <a:t>Hvor</a:t>
            </a:r>
            <a:r>
              <a:rPr sz="4100" spc="-45" dirty="0">
                <a:latin typeface="Aptos Display"/>
                <a:cs typeface="Aptos Display"/>
              </a:rPr>
              <a:t> </a:t>
            </a:r>
            <a:r>
              <a:rPr sz="4100" dirty="0">
                <a:latin typeface="Aptos Display"/>
                <a:cs typeface="Aptos Display"/>
              </a:rPr>
              <a:t>du</a:t>
            </a:r>
            <a:r>
              <a:rPr sz="4100" spc="-35" dirty="0">
                <a:latin typeface="Aptos Display"/>
                <a:cs typeface="Aptos Display"/>
              </a:rPr>
              <a:t> </a:t>
            </a:r>
            <a:r>
              <a:rPr sz="4100" dirty="0">
                <a:latin typeface="Aptos Display"/>
                <a:cs typeface="Aptos Display"/>
              </a:rPr>
              <a:t>er</a:t>
            </a:r>
            <a:r>
              <a:rPr sz="4100" spc="-45" dirty="0">
                <a:latin typeface="Aptos Display"/>
                <a:cs typeface="Aptos Display"/>
              </a:rPr>
              <a:t> </a:t>
            </a:r>
            <a:r>
              <a:rPr sz="4100" dirty="0">
                <a:latin typeface="Aptos Display"/>
                <a:cs typeface="Aptos Display"/>
              </a:rPr>
              <a:t>vokset</a:t>
            </a:r>
            <a:r>
              <a:rPr sz="4100" spc="-35" dirty="0">
                <a:latin typeface="Aptos Display"/>
                <a:cs typeface="Aptos Display"/>
              </a:rPr>
              <a:t> </a:t>
            </a:r>
            <a:r>
              <a:rPr sz="4100" dirty="0">
                <a:latin typeface="Aptos Display"/>
                <a:cs typeface="Aptos Display"/>
              </a:rPr>
              <a:t>op/hvor</a:t>
            </a:r>
            <a:r>
              <a:rPr sz="4100" spc="-45" dirty="0">
                <a:latin typeface="Aptos Display"/>
                <a:cs typeface="Aptos Display"/>
              </a:rPr>
              <a:t> </a:t>
            </a:r>
            <a:r>
              <a:rPr sz="4100" dirty="0">
                <a:latin typeface="Aptos Display"/>
                <a:cs typeface="Aptos Display"/>
              </a:rPr>
              <a:t>du</a:t>
            </a:r>
            <a:r>
              <a:rPr sz="4100" spc="-35" dirty="0">
                <a:latin typeface="Aptos Display"/>
                <a:cs typeface="Aptos Display"/>
              </a:rPr>
              <a:t> </a:t>
            </a:r>
            <a:r>
              <a:rPr sz="4100" spc="-25" dirty="0">
                <a:latin typeface="Aptos Display"/>
                <a:cs typeface="Aptos Display"/>
              </a:rPr>
              <a:t>bor</a:t>
            </a:r>
            <a:endParaRPr sz="4100">
              <a:latin typeface="Aptos Display"/>
              <a:cs typeface="Aptos Display"/>
            </a:endParaRPr>
          </a:p>
          <a:p>
            <a:pPr marL="325120" marR="5080" indent="-313055">
              <a:lnSpc>
                <a:spcPts val="4450"/>
              </a:lnSpc>
              <a:spcBef>
                <a:spcPts val="1145"/>
              </a:spcBef>
              <a:buChar char="•"/>
              <a:tabLst>
                <a:tab pos="326390" algn="l"/>
              </a:tabLst>
            </a:pPr>
            <a:r>
              <a:rPr sz="4100" spc="-10" dirty="0">
                <a:latin typeface="Aptos Display"/>
                <a:cs typeface="Aptos Display"/>
              </a:rPr>
              <a:t>Interesser/joberfaring</a:t>
            </a:r>
            <a:r>
              <a:rPr sz="4100" spc="-55" dirty="0">
                <a:latin typeface="Aptos Display"/>
                <a:cs typeface="Aptos Display"/>
              </a:rPr>
              <a:t> </a:t>
            </a:r>
            <a:r>
              <a:rPr sz="4100" dirty="0">
                <a:latin typeface="Aptos Display"/>
                <a:cs typeface="Aptos Display"/>
              </a:rPr>
              <a:t>–</a:t>
            </a:r>
            <a:r>
              <a:rPr sz="4100" spc="-50" dirty="0">
                <a:latin typeface="Aptos Display"/>
                <a:cs typeface="Aptos Display"/>
              </a:rPr>
              <a:t> </a:t>
            </a:r>
            <a:r>
              <a:rPr sz="4100" dirty="0">
                <a:latin typeface="Aptos Display"/>
                <a:cs typeface="Aptos Display"/>
              </a:rPr>
              <a:t>skab</a:t>
            </a:r>
            <a:r>
              <a:rPr sz="4100" spc="-45" dirty="0">
                <a:latin typeface="Aptos Display"/>
                <a:cs typeface="Aptos Display"/>
              </a:rPr>
              <a:t> </a:t>
            </a:r>
            <a:r>
              <a:rPr sz="4100" spc="-25" dirty="0">
                <a:latin typeface="Aptos Display"/>
                <a:cs typeface="Aptos Display"/>
              </a:rPr>
              <a:t>fx 	</a:t>
            </a:r>
            <a:r>
              <a:rPr sz="4100" dirty="0">
                <a:latin typeface="Aptos Display"/>
                <a:cs typeface="Aptos Display"/>
              </a:rPr>
              <a:t>en</a:t>
            </a:r>
            <a:r>
              <a:rPr sz="4100" spc="-30" dirty="0">
                <a:latin typeface="Aptos Display"/>
                <a:cs typeface="Aptos Display"/>
              </a:rPr>
              <a:t> </a:t>
            </a:r>
            <a:r>
              <a:rPr sz="4100" dirty="0">
                <a:latin typeface="Aptos Display"/>
                <a:cs typeface="Aptos Display"/>
              </a:rPr>
              <a:t>forbindelse</a:t>
            </a:r>
            <a:r>
              <a:rPr sz="4100" spc="-20" dirty="0">
                <a:latin typeface="Aptos Display"/>
                <a:cs typeface="Aptos Display"/>
              </a:rPr>
              <a:t> </a:t>
            </a:r>
            <a:r>
              <a:rPr sz="4100" dirty="0">
                <a:latin typeface="Aptos Display"/>
                <a:cs typeface="Aptos Display"/>
              </a:rPr>
              <a:t>til</a:t>
            </a:r>
            <a:r>
              <a:rPr sz="4100" spc="-15" dirty="0">
                <a:latin typeface="Aptos Display"/>
                <a:cs typeface="Aptos Display"/>
              </a:rPr>
              <a:t> </a:t>
            </a:r>
            <a:r>
              <a:rPr sz="4100" dirty="0">
                <a:latin typeface="Aptos Display"/>
                <a:cs typeface="Aptos Display"/>
              </a:rPr>
              <a:t>din</a:t>
            </a:r>
            <a:r>
              <a:rPr sz="4100" spc="-15" dirty="0">
                <a:latin typeface="Aptos Display"/>
                <a:cs typeface="Aptos Display"/>
              </a:rPr>
              <a:t> </a:t>
            </a:r>
            <a:r>
              <a:rPr sz="4100" spc="-10" dirty="0">
                <a:latin typeface="Aptos Display"/>
                <a:cs typeface="Aptos Display"/>
              </a:rPr>
              <a:t>uddannelse</a:t>
            </a:r>
            <a:endParaRPr sz="4100">
              <a:latin typeface="Aptos Display"/>
              <a:cs typeface="Aptos Display"/>
            </a:endParaRPr>
          </a:p>
        </p:txBody>
      </p:sp>
      <p:sp>
        <p:nvSpPr>
          <p:cNvPr id="7" name="object 7"/>
          <p:cNvSpPr txBox="1"/>
          <p:nvPr/>
        </p:nvSpPr>
        <p:spPr>
          <a:xfrm>
            <a:off x="7819521" y="8290169"/>
            <a:ext cx="4821555" cy="654050"/>
          </a:xfrm>
          <a:prstGeom prst="rect">
            <a:avLst/>
          </a:prstGeom>
        </p:spPr>
        <p:txBody>
          <a:bodyPr vert="horz" wrap="square" lIns="0" tIns="15240" rIns="0" bIns="0" rtlCol="0">
            <a:spAutoFit/>
          </a:bodyPr>
          <a:lstStyle/>
          <a:p>
            <a:pPr marL="12700">
              <a:lnSpc>
                <a:spcPct val="100000"/>
              </a:lnSpc>
              <a:spcBef>
                <a:spcPts val="120"/>
              </a:spcBef>
            </a:pPr>
            <a:r>
              <a:rPr sz="4100" spc="-20" dirty="0">
                <a:latin typeface="Aptos Display"/>
                <a:cs typeface="Aptos Display"/>
              </a:rPr>
              <a:t>Vær</a:t>
            </a:r>
            <a:r>
              <a:rPr sz="4100" spc="-90" dirty="0">
                <a:latin typeface="Aptos Display"/>
                <a:cs typeface="Aptos Display"/>
              </a:rPr>
              <a:t> </a:t>
            </a:r>
            <a:r>
              <a:rPr sz="4100" dirty="0">
                <a:latin typeface="Aptos Display"/>
                <a:cs typeface="Aptos Display"/>
              </a:rPr>
              <a:t>dig</a:t>
            </a:r>
            <a:r>
              <a:rPr sz="4100" spc="-85" dirty="0">
                <a:latin typeface="Aptos Display"/>
                <a:cs typeface="Aptos Display"/>
              </a:rPr>
              <a:t> </a:t>
            </a:r>
            <a:r>
              <a:rPr sz="4100" spc="-35" dirty="0">
                <a:latin typeface="Aptos Display"/>
                <a:cs typeface="Aptos Display"/>
              </a:rPr>
              <a:t>selv,</a:t>
            </a:r>
            <a:r>
              <a:rPr sz="4100" spc="-85" dirty="0">
                <a:latin typeface="Aptos Display"/>
                <a:cs typeface="Aptos Display"/>
              </a:rPr>
              <a:t> </a:t>
            </a:r>
            <a:r>
              <a:rPr sz="4100" dirty="0">
                <a:latin typeface="Aptos Display"/>
                <a:cs typeface="Aptos Display"/>
              </a:rPr>
              <a:t>vær</a:t>
            </a:r>
            <a:r>
              <a:rPr sz="4100" spc="-85" dirty="0">
                <a:latin typeface="Aptos Display"/>
                <a:cs typeface="Aptos Display"/>
              </a:rPr>
              <a:t> </a:t>
            </a:r>
            <a:r>
              <a:rPr sz="4100" spc="-10" dirty="0">
                <a:latin typeface="Aptos Display"/>
                <a:cs typeface="Aptos Display"/>
              </a:rPr>
              <a:t>ærlig!</a:t>
            </a:r>
            <a:endParaRPr sz="4100">
              <a:latin typeface="Aptos Display"/>
              <a:cs typeface="Aptos Display"/>
            </a:endParaRPr>
          </a:p>
        </p:txBody>
      </p:sp>
      <p:grpSp>
        <p:nvGrpSpPr>
          <p:cNvPr id="8" name="object 8"/>
          <p:cNvGrpSpPr/>
          <p:nvPr/>
        </p:nvGrpSpPr>
        <p:grpSpPr>
          <a:xfrm>
            <a:off x="3308799" y="3539159"/>
            <a:ext cx="3204210" cy="3204210"/>
            <a:chOff x="3308799" y="3539159"/>
            <a:chExt cx="3204210" cy="3204210"/>
          </a:xfrm>
        </p:grpSpPr>
        <p:sp>
          <p:nvSpPr>
            <p:cNvPr id="9" name="object 9"/>
            <p:cNvSpPr/>
            <p:nvPr/>
          </p:nvSpPr>
          <p:spPr>
            <a:xfrm>
              <a:off x="3308799" y="3539159"/>
              <a:ext cx="3204210" cy="3204210"/>
            </a:xfrm>
            <a:custGeom>
              <a:avLst/>
              <a:gdLst/>
              <a:ahLst/>
              <a:cxnLst/>
              <a:rect l="l" t="t" r="r" b="b"/>
              <a:pathLst>
                <a:path w="3204209" h="3204209">
                  <a:moveTo>
                    <a:pt x="1602045" y="0"/>
                  </a:moveTo>
                  <a:lnTo>
                    <a:pt x="1553953" y="708"/>
                  </a:lnTo>
                  <a:lnTo>
                    <a:pt x="1506213" y="2818"/>
                  </a:lnTo>
                  <a:lnTo>
                    <a:pt x="1458846" y="6312"/>
                  </a:lnTo>
                  <a:lnTo>
                    <a:pt x="1411870" y="11169"/>
                  </a:lnTo>
                  <a:lnTo>
                    <a:pt x="1365305" y="17370"/>
                  </a:lnTo>
                  <a:lnTo>
                    <a:pt x="1319172" y="24894"/>
                  </a:lnTo>
                  <a:lnTo>
                    <a:pt x="1273491" y="33721"/>
                  </a:lnTo>
                  <a:lnTo>
                    <a:pt x="1228280" y="43833"/>
                  </a:lnTo>
                  <a:lnTo>
                    <a:pt x="1183560" y="55208"/>
                  </a:lnTo>
                  <a:lnTo>
                    <a:pt x="1139351" y="67828"/>
                  </a:lnTo>
                  <a:lnTo>
                    <a:pt x="1095673" y="81672"/>
                  </a:lnTo>
                  <a:lnTo>
                    <a:pt x="1052545" y="96721"/>
                  </a:lnTo>
                  <a:lnTo>
                    <a:pt x="1009987" y="112955"/>
                  </a:lnTo>
                  <a:lnTo>
                    <a:pt x="968019" y="130353"/>
                  </a:lnTo>
                  <a:lnTo>
                    <a:pt x="926661" y="148897"/>
                  </a:lnTo>
                  <a:lnTo>
                    <a:pt x="885933" y="168566"/>
                  </a:lnTo>
                  <a:lnTo>
                    <a:pt x="845854" y="189340"/>
                  </a:lnTo>
                  <a:lnTo>
                    <a:pt x="806444" y="211200"/>
                  </a:lnTo>
                  <a:lnTo>
                    <a:pt x="767724" y="234126"/>
                  </a:lnTo>
                  <a:lnTo>
                    <a:pt x="729712" y="258098"/>
                  </a:lnTo>
                  <a:lnTo>
                    <a:pt x="692430" y="283096"/>
                  </a:lnTo>
                  <a:lnTo>
                    <a:pt x="655896" y="309100"/>
                  </a:lnTo>
                  <a:lnTo>
                    <a:pt x="620130" y="336091"/>
                  </a:lnTo>
                  <a:lnTo>
                    <a:pt x="585153" y="364048"/>
                  </a:lnTo>
                  <a:lnTo>
                    <a:pt x="550984" y="392953"/>
                  </a:lnTo>
                  <a:lnTo>
                    <a:pt x="517642" y="422784"/>
                  </a:lnTo>
                  <a:lnTo>
                    <a:pt x="485149" y="453523"/>
                  </a:lnTo>
                  <a:lnTo>
                    <a:pt x="453523" y="485149"/>
                  </a:lnTo>
                  <a:lnTo>
                    <a:pt x="422784" y="517642"/>
                  </a:lnTo>
                  <a:lnTo>
                    <a:pt x="392953" y="550984"/>
                  </a:lnTo>
                  <a:lnTo>
                    <a:pt x="364048" y="585153"/>
                  </a:lnTo>
                  <a:lnTo>
                    <a:pt x="336091" y="620130"/>
                  </a:lnTo>
                  <a:lnTo>
                    <a:pt x="309100" y="655896"/>
                  </a:lnTo>
                  <a:lnTo>
                    <a:pt x="283096" y="692430"/>
                  </a:lnTo>
                  <a:lnTo>
                    <a:pt x="258098" y="729712"/>
                  </a:lnTo>
                  <a:lnTo>
                    <a:pt x="234126" y="767724"/>
                  </a:lnTo>
                  <a:lnTo>
                    <a:pt x="211200" y="806444"/>
                  </a:lnTo>
                  <a:lnTo>
                    <a:pt x="189340" y="845854"/>
                  </a:lnTo>
                  <a:lnTo>
                    <a:pt x="168566" y="885933"/>
                  </a:lnTo>
                  <a:lnTo>
                    <a:pt x="148897" y="926661"/>
                  </a:lnTo>
                  <a:lnTo>
                    <a:pt x="130353" y="968019"/>
                  </a:lnTo>
                  <a:lnTo>
                    <a:pt x="112955" y="1009987"/>
                  </a:lnTo>
                  <a:lnTo>
                    <a:pt x="96721" y="1052545"/>
                  </a:lnTo>
                  <a:lnTo>
                    <a:pt x="81672" y="1095673"/>
                  </a:lnTo>
                  <a:lnTo>
                    <a:pt x="67828" y="1139351"/>
                  </a:lnTo>
                  <a:lnTo>
                    <a:pt x="55208" y="1183560"/>
                  </a:lnTo>
                  <a:lnTo>
                    <a:pt x="43833" y="1228280"/>
                  </a:lnTo>
                  <a:lnTo>
                    <a:pt x="33721" y="1273491"/>
                  </a:lnTo>
                  <a:lnTo>
                    <a:pt x="24894" y="1319172"/>
                  </a:lnTo>
                  <a:lnTo>
                    <a:pt x="17370" y="1365305"/>
                  </a:lnTo>
                  <a:lnTo>
                    <a:pt x="11169" y="1411870"/>
                  </a:lnTo>
                  <a:lnTo>
                    <a:pt x="6312" y="1458846"/>
                  </a:lnTo>
                  <a:lnTo>
                    <a:pt x="2818" y="1506213"/>
                  </a:lnTo>
                  <a:lnTo>
                    <a:pt x="708" y="1553953"/>
                  </a:lnTo>
                  <a:lnTo>
                    <a:pt x="0" y="1602045"/>
                  </a:lnTo>
                  <a:lnTo>
                    <a:pt x="708" y="1650137"/>
                  </a:lnTo>
                  <a:lnTo>
                    <a:pt x="2818" y="1697876"/>
                  </a:lnTo>
                  <a:lnTo>
                    <a:pt x="6312" y="1745244"/>
                  </a:lnTo>
                  <a:lnTo>
                    <a:pt x="11169" y="1792220"/>
                  </a:lnTo>
                  <a:lnTo>
                    <a:pt x="17370" y="1838785"/>
                  </a:lnTo>
                  <a:lnTo>
                    <a:pt x="24894" y="1884917"/>
                  </a:lnTo>
                  <a:lnTo>
                    <a:pt x="33721" y="1930599"/>
                  </a:lnTo>
                  <a:lnTo>
                    <a:pt x="43833" y="1975810"/>
                  </a:lnTo>
                  <a:lnTo>
                    <a:pt x="55208" y="2020530"/>
                  </a:lnTo>
                  <a:lnTo>
                    <a:pt x="67828" y="2064739"/>
                  </a:lnTo>
                  <a:lnTo>
                    <a:pt x="81672" y="2108417"/>
                  </a:lnTo>
                  <a:lnTo>
                    <a:pt x="96721" y="2151545"/>
                  </a:lnTo>
                  <a:lnTo>
                    <a:pt x="112955" y="2194103"/>
                  </a:lnTo>
                  <a:lnTo>
                    <a:pt x="130353" y="2236071"/>
                  </a:lnTo>
                  <a:lnTo>
                    <a:pt x="148897" y="2277429"/>
                  </a:lnTo>
                  <a:lnTo>
                    <a:pt x="168566" y="2318157"/>
                  </a:lnTo>
                  <a:lnTo>
                    <a:pt x="189340" y="2358236"/>
                  </a:lnTo>
                  <a:lnTo>
                    <a:pt x="211200" y="2397646"/>
                  </a:lnTo>
                  <a:lnTo>
                    <a:pt x="234126" y="2436366"/>
                  </a:lnTo>
                  <a:lnTo>
                    <a:pt x="258098" y="2474377"/>
                  </a:lnTo>
                  <a:lnTo>
                    <a:pt x="283096" y="2511660"/>
                  </a:lnTo>
                  <a:lnTo>
                    <a:pt x="309100" y="2548194"/>
                  </a:lnTo>
                  <a:lnTo>
                    <a:pt x="336091" y="2583960"/>
                  </a:lnTo>
                  <a:lnTo>
                    <a:pt x="364048" y="2618937"/>
                  </a:lnTo>
                  <a:lnTo>
                    <a:pt x="392953" y="2653106"/>
                  </a:lnTo>
                  <a:lnTo>
                    <a:pt x="422784" y="2686448"/>
                  </a:lnTo>
                  <a:lnTo>
                    <a:pt x="453523" y="2718941"/>
                  </a:lnTo>
                  <a:lnTo>
                    <a:pt x="485149" y="2750567"/>
                  </a:lnTo>
                  <a:lnTo>
                    <a:pt x="517642" y="2781306"/>
                  </a:lnTo>
                  <a:lnTo>
                    <a:pt x="550984" y="2811137"/>
                  </a:lnTo>
                  <a:lnTo>
                    <a:pt x="585153" y="2840042"/>
                  </a:lnTo>
                  <a:lnTo>
                    <a:pt x="620130" y="2867999"/>
                  </a:lnTo>
                  <a:lnTo>
                    <a:pt x="655896" y="2894990"/>
                  </a:lnTo>
                  <a:lnTo>
                    <a:pt x="692430" y="2920994"/>
                  </a:lnTo>
                  <a:lnTo>
                    <a:pt x="729712" y="2945992"/>
                  </a:lnTo>
                  <a:lnTo>
                    <a:pt x="767724" y="2969964"/>
                  </a:lnTo>
                  <a:lnTo>
                    <a:pt x="806444" y="2992890"/>
                  </a:lnTo>
                  <a:lnTo>
                    <a:pt x="845854" y="3014750"/>
                  </a:lnTo>
                  <a:lnTo>
                    <a:pt x="885933" y="3035524"/>
                  </a:lnTo>
                  <a:lnTo>
                    <a:pt x="926661" y="3055193"/>
                  </a:lnTo>
                  <a:lnTo>
                    <a:pt x="968019" y="3073737"/>
                  </a:lnTo>
                  <a:lnTo>
                    <a:pt x="1009987" y="3091135"/>
                  </a:lnTo>
                  <a:lnTo>
                    <a:pt x="1052545" y="3107369"/>
                  </a:lnTo>
                  <a:lnTo>
                    <a:pt x="1095673" y="3122418"/>
                  </a:lnTo>
                  <a:lnTo>
                    <a:pt x="1139351" y="3136262"/>
                  </a:lnTo>
                  <a:lnTo>
                    <a:pt x="1183560" y="3148882"/>
                  </a:lnTo>
                  <a:lnTo>
                    <a:pt x="1228280" y="3160257"/>
                  </a:lnTo>
                  <a:lnTo>
                    <a:pt x="1273491" y="3170369"/>
                  </a:lnTo>
                  <a:lnTo>
                    <a:pt x="1319172" y="3179196"/>
                  </a:lnTo>
                  <a:lnTo>
                    <a:pt x="1365305" y="3186720"/>
                  </a:lnTo>
                  <a:lnTo>
                    <a:pt x="1411870" y="3192921"/>
                  </a:lnTo>
                  <a:lnTo>
                    <a:pt x="1458846" y="3197778"/>
                  </a:lnTo>
                  <a:lnTo>
                    <a:pt x="1506213" y="3201272"/>
                  </a:lnTo>
                  <a:lnTo>
                    <a:pt x="1553953" y="3203382"/>
                  </a:lnTo>
                  <a:lnTo>
                    <a:pt x="1602045" y="3204090"/>
                  </a:lnTo>
                  <a:lnTo>
                    <a:pt x="1650137" y="3203382"/>
                  </a:lnTo>
                  <a:lnTo>
                    <a:pt x="1697876" y="3201272"/>
                  </a:lnTo>
                  <a:lnTo>
                    <a:pt x="1745244" y="3197778"/>
                  </a:lnTo>
                  <a:lnTo>
                    <a:pt x="1792220" y="3192921"/>
                  </a:lnTo>
                  <a:lnTo>
                    <a:pt x="1838785" y="3186720"/>
                  </a:lnTo>
                  <a:lnTo>
                    <a:pt x="1884917" y="3179196"/>
                  </a:lnTo>
                  <a:lnTo>
                    <a:pt x="1930599" y="3170369"/>
                  </a:lnTo>
                  <a:lnTo>
                    <a:pt x="1975810" y="3160257"/>
                  </a:lnTo>
                  <a:lnTo>
                    <a:pt x="2020530" y="3148882"/>
                  </a:lnTo>
                  <a:lnTo>
                    <a:pt x="2064739" y="3136262"/>
                  </a:lnTo>
                  <a:lnTo>
                    <a:pt x="2108417" y="3122418"/>
                  </a:lnTo>
                  <a:lnTo>
                    <a:pt x="2151545" y="3107369"/>
                  </a:lnTo>
                  <a:lnTo>
                    <a:pt x="2194103" y="3091135"/>
                  </a:lnTo>
                  <a:lnTo>
                    <a:pt x="2236071" y="3073737"/>
                  </a:lnTo>
                  <a:lnTo>
                    <a:pt x="2277429" y="3055193"/>
                  </a:lnTo>
                  <a:lnTo>
                    <a:pt x="2318157" y="3035524"/>
                  </a:lnTo>
                  <a:lnTo>
                    <a:pt x="2358236" y="3014750"/>
                  </a:lnTo>
                  <a:lnTo>
                    <a:pt x="2397646" y="2992890"/>
                  </a:lnTo>
                  <a:lnTo>
                    <a:pt x="2436366" y="2969964"/>
                  </a:lnTo>
                  <a:lnTo>
                    <a:pt x="2474377" y="2945992"/>
                  </a:lnTo>
                  <a:lnTo>
                    <a:pt x="2511660" y="2920994"/>
                  </a:lnTo>
                  <a:lnTo>
                    <a:pt x="2548194" y="2894990"/>
                  </a:lnTo>
                  <a:lnTo>
                    <a:pt x="2583960" y="2867999"/>
                  </a:lnTo>
                  <a:lnTo>
                    <a:pt x="2618937" y="2840042"/>
                  </a:lnTo>
                  <a:lnTo>
                    <a:pt x="2653106" y="2811137"/>
                  </a:lnTo>
                  <a:lnTo>
                    <a:pt x="2686448" y="2781306"/>
                  </a:lnTo>
                  <a:lnTo>
                    <a:pt x="2718941" y="2750567"/>
                  </a:lnTo>
                  <a:lnTo>
                    <a:pt x="2750567" y="2718941"/>
                  </a:lnTo>
                  <a:lnTo>
                    <a:pt x="2781306" y="2686448"/>
                  </a:lnTo>
                  <a:lnTo>
                    <a:pt x="2811137" y="2653106"/>
                  </a:lnTo>
                  <a:lnTo>
                    <a:pt x="2840042" y="2618937"/>
                  </a:lnTo>
                  <a:lnTo>
                    <a:pt x="2867999" y="2583960"/>
                  </a:lnTo>
                  <a:lnTo>
                    <a:pt x="2894990" y="2548194"/>
                  </a:lnTo>
                  <a:lnTo>
                    <a:pt x="2920994" y="2511660"/>
                  </a:lnTo>
                  <a:lnTo>
                    <a:pt x="2945992" y="2474377"/>
                  </a:lnTo>
                  <a:lnTo>
                    <a:pt x="2969964" y="2436366"/>
                  </a:lnTo>
                  <a:lnTo>
                    <a:pt x="2992890" y="2397646"/>
                  </a:lnTo>
                  <a:lnTo>
                    <a:pt x="3014750" y="2358236"/>
                  </a:lnTo>
                  <a:lnTo>
                    <a:pt x="3035524" y="2318157"/>
                  </a:lnTo>
                  <a:lnTo>
                    <a:pt x="3055193" y="2277429"/>
                  </a:lnTo>
                  <a:lnTo>
                    <a:pt x="3073737" y="2236071"/>
                  </a:lnTo>
                  <a:lnTo>
                    <a:pt x="3091135" y="2194103"/>
                  </a:lnTo>
                  <a:lnTo>
                    <a:pt x="3107369" y="2151545"/>
                  </a:lnTo>
                  <a:lnTo>
                    <a:pt x="3122418" y="2108417"/>
                  </a:lnTo>
                  <a:lnTo>
                    <a:pt x="3136262" y="2064739"/>
                  </a:lnTo>
                  <a:lnTo>
                    <a:pt x="3148882" y="2020530"/>
                  </a:lnTo>
                  <a:lnTo>
                    <a:pt x="3160257" y="1975810"/>
                  </a:lnTo>
                  <a:lnTo>
                    <a:pt x="3170369" y="1930599"/>
                  </a:lnTo>
                  <a:lnTo>
                    <a:pt x="3179196" y="1884917"/>
                  </a:lnTo>
                  <a:lnTo>
                    <a:pt x="3186720" y="1838785"/>
                  </a:lnTo>
                  <a:lnTo>
                    <a:pt x="3192921" y="1792220"/>
                  </a:lnTo>
                  <a:lnTo>
                    <a:pt x="3197778" y="1745244"/>
                  </a:lnTo>
                  <a:lnTo>
                    <a:pt x="3201272" y="1697876"/>
                  </a:lnTo>
                  <a:lnTo>
                    <a:pt x="3203382" y="1650137"/>
                  </a:lnTo>
                  <a:lnTo>
                    <a:pt x="3204090" y="1602045"/>
                  </a:lnTo>
                  <a:lnTo>
                    <a:pt x="3203382" y="1553953"/>
                  </a:lnTo>
                  <a:lnTo>
                    <a:pt x="3201272" y="1506213"/>
                  </a:lnTo>
                  <a:lnTo>
                    <a:pt x="3197778" y="1458846"/>
                  </a:lnTo>
                  <a:lnTo>
                    <a:pt x="3192921" y="1411870"/>
                  </a:lnTo>
                  <a:lnTo>
                    <a:pt x="3186720" y="1365305"/>
                  </a:lnTo>
                  <a:lnTo>
                    <a:pt x="3179196" y="1319172"/>
                  </a:lnTo>
                  <a:lnTo>
                    <a:pt x="3170369" y="1273491"/>
                  </a:lnTo>
                  <a:lnTo>
                    <a:pt x="3160257" y="1228280"/>
                  </a:lnTo>
                  <a:lnTo>
                    <a:pt x="3148882" y="1183560"/>
                  </a:lnTo>
                  <a:lnTo>
                    <a:pt x="3136262" y="1139351"/>
                  </a:lnTo>
                  <a:lnTo>
                    <a:pt x="3122418" y="1095673"/>
                  </a:lnTo>
                  <a:lnTo>
                    <a:pt x="3107369" y="1052545"/>
                  </a:lnTo>
                  <a:lnTo>
                    <a:pt x="3091135" y="1009987"/>
                  </a:lnTo>
                  <a:lnTo>
                    <a:pt x="3073737" y="968019"/>
                  </a:lnTo>
                  <a:lnTo>
                    <a:pt x="3055193" y="926661"/>
                  </a:lnTo>
                  <a:lnTo>
                    <a:pt x="3035524" y="885933"/>
                  </a:lnTo>
                  <a:lnTo>
                    <a:pt x="3014750" y="845854"/>
                  </a:lnTo>
                  <a:lnTo>
                    <a:pt x="2992890" y="806444"/>
                  </a:lnTo>
                  <a:lnTo>
                    <a:pt x="2969964" y="767724"/>
                  </a:lnTo>
                  <a:lnTo>
                    <a:pt x="2945992" y="729712"/>
                  </a:lnTo>
                  <a:lnTo>
                    <a:pt x="2920994" y="692430"/>
                  </a:lnTo>
                  <a:lnTo>
                    <a:pt x="2894990" y="655896"/>
                  </a:lnTo>
                  <a:lnTo>
                    <a:pt x="2867999" y="620130"/>
                  </a:lnTo>
                  <a:lnTo>
                    <a:pt x="2840042" y="585153"/>
                  </a:lnTo>
                  <a:lnTo>
                    <a:pt x="2811137" y="550984"/>
                  </a:lnTo>
                  <a:lnTo>
                    <a:pt x="2781306" y="517642"/>
                  </a:lnTo>
                  <a:lnTo>
                    <a:pt x="2750567" y="485149"/>
                  </a:lnTo>
                  <a:lnTo>
                    <a:pt x="2718941" y="453523"/>
                  </a:lnTo>
                  <a:lnTo>
                    <a:pt x="2686448" y="422784"/>
                  </a:lnTo>
                  <a:lnTo>
                    <a:pt x="2653106" y="392953"/>
                  </a:lnTo>
                  <a:lnTo>
                    <a:pt x="2618937" y="364048"/>
                  </a:lnTo>
                  <a:lnTo>
                    <a:pt x="2583960" y="336091"/>
                  </a:lnTo>
                  <a:lnTo>
                    <a:pt x="2548194" y="309100"/>
                  </a:lnTo>
                  <a:lnTo>
                    <a:pt x="2511660" y="283096"/>
                  </a:lnTo>
                  <a:lnTo>
                    <a:pt x="2474377" y="258098"/>
                  </a:lnTo>
                  <a:lnTo>
                    <a:pt x="2436366" y="234126"/>
                  </a:lnTo>
                  <a:lnTo>
                    <a:pt x="2397646" y="211200"/>
                  </a:lnTo>
                  <a:lnTo>
                    <a:pt x="2358236" y="189340"/>
                  </a:lnTo>
                  <a:lnTo>
                    <a:pt x="2318157" y="168566"/>
                  </a:lnTo>
                  <a:lnTo>
                    <a:pt x="2277429" y="148897"/>
                  </a:lnTo>
                  <a:lnTo>
                    <a:pt x="2236071" y="130353"/>
                  </a:lnTo>
                  <a:lnTo>
                    <a:pt x="2194103" y="112955"/>
                  </a:lnTo>
                  <a:lnTo>
                    <a:pt x="2151545" y="96721"/>
                  </a:lnTo>
                  <a:lnTo>
                    <a:pt x="2108417" y="81672"/>
                  </a:lnTo>
                  <a:lnTo>
                    <a:pt x="2064739" y="67828"/>
                  </a:lnTo>
                  <a:lnTo>
                    <a:pt x="2020530" y="55208"/>
                  </a:lnTo>
                  <a:lnTo>
                    <a:pt x="1975810" y="43833"/>
                  </a:lnTo>
                  <a:lnTo>
                    <a:pt x="1930599" y="33721"/>
                  </a:lnTo>
                  <a:lnTo>
                    <a:pt x="1884917" y="24894"/>
                  </a:lnTo>
                  <a:lnTo>
                    <a:pt x="1838785" y="17370"/>
                  </a:lnTo>
                  <a:lnTo>
                    <a:pt x="1792220" y="11169"/>
                  </a:lnTo>
                  <a:lnTo>
                    <a:pt x="1745244" y="6312"/>
                  </a:lnTo>
                  <a:lnTo>
                    <a:pt x="1697876" y="2818"/>
                  </a:lnTo>
                  <a:lnTo>
                    <a:pt x="1650137" y="708"/>
                  </a:lnTo>
                  <a:lnTo>
                    <a:pt x="1602045" y="0"/>
                  </a:lnTo>
                  <a:close/>
                </a:path>
              </a:pathLst>
            </a:custGeom>
            <a:solidFill>
              <a:srgbClr val="828F6B"/>
            </a:solidFill>
          </p:spPr>
          <p:txBody>
            <a:bodyPr wrap="square" lIns="0" tIns="0" rIns="0" bIns="0" rtlCol="0"/>
            <a:lstStyle/>
            <a:p>
              <a:endParaRPr/>
            </a:p>
          </p:txBody>
        </p:sp>
        <p:sp>
          <p:nvSpPr>
            <p:cNvPr id="10" name="object 10"/>
            <p:cNvSpPr/>
            <p:nvPr/>
          </p:nvSpPr>
          <p:spPr>
            <a:xfrm>
              <a:off x="3857112" y="4109780"/>
              <a:ext cx="2107565" cy="2063114"/>
            </a:xfrm>
            <a:custGeom>
              <a:avLst/>
              <a:gdLst/>
              <a:ahLst/>
              <a:cxnLst/>
              <a:rect l="l" t="t" r="r" b="b"/>
              <a:pathLst>
                <a:path w="2107565" h="2063114">
                  <a:moveTo>
                    <a:pt x="1275699" y="1227512"/>
                  </a:moveTo>
                  <a:lnTo>
                    <a:pt x="1030377" y="1031109"/>
                  </a:lnTo>
                  <a:lnTo>
                    <a:pt x="1030377" y="540109"/>
                  </a:lnTo>
                </a:path>
                <a:path w="2107565" h="2063114">
                  <a:moveTo>
                    <a:pt x="1030377" y="294608"/>
                  </a:moveTo>
                  <a:lnTo>
                    <a:pt x="981985" y="296175"/>
                  </a:lnTo>
                  <a:lnTo>
                    <a:pt x="934429" y="300810"/>
                  </a:lnTo>
                  <a:lnTo>
                    <a:pt x="887806" y="308416"/>
                  </a:lnTo>
                  <a:lnTo>
                    <a:pt x="842213" y="318897"/>
                  </a:lnTo>
                  <a:lnTo>
                    <a:pt x="797747" y="332155"/>
                  </a:lnTo>
                  <a:lnTo>
                    <a:pt x="754504" y="348094"/>
                  </a:lnTo>
                  <a:lnTo>
                    <a:pt x="712583" y="366615"/>
                  </a:lnTo>
                  <a:lnTo>
                    <a:pt x="672079" y="387623"/>
                  </a:lnTo>
                  <a:lnTo>
                    <a:pt x="633090" y="411020"/>
                  </a:lnTo>
                  <a:lnTo>
                    <a:pt x="595713" y="436709"/>
                  </a:lnTo>
                  <a:lnTo>
                    <a:pt x="560045" y="464593"/>
                  </a:lnTo>
                  <a:lnTo>
                    <a:pt x="526182" y="494575"/>
                  </a:lnTo>
                  <a:lnTo>
                    <a:pt x="494222" y="526559"/>
                  </a:lnTo>
                  <a:lnTo>
                    <a:pt x="464261" y="560446"/>
                  </a:lnTo>
                  <a:lnTo>
                    <a:pt x="436397" y="596140"/>
                  </a:lnTo>
                  <a:lnTo>
                    <a:pt x="410726" y="633544"/>
                  </a:lnTo>
                  <a:lnTo>
                    <a:pt x="387346" y="672560"/>
                  </a:lnTo>
                  <a:lnTo>
                    <a:pt x="366354" y="713093"/>
                  </a:lnTo>
                  <a:lnTo>
                    <a:pt x="347845" y="755044"/>
                  </a:lnTo>
                  <a:lnTo>
                    <a:pt x="331919" y="798317"/>
                  </a:lnTo>
                  <a:lnTo>
                    <a:pt x="318670" y="842814"/>
                  </a:lnTo>
                  <a:lnTo>
                    <a:pt x="308197" y="888439"/>
                  </a:lnTo>
                  <a:lnTo>
                    <a:pt x="300596" y="935095"/>
                  </a:lnTo>
                  <a:lnTo>
                    <a:pt x="295964" y="982684"/>
                  </a:lnTo>
                  <a:lnTo>
                    <a:pt x="294399" y="1031109"/>
                  </a:lnTo>
                  <a:lnTo>
                    <a:pt x="295964" y="1079535"/>
                  </a:lnTo>
                  <a:lnTo>
                    <a:pt x="300596" y="1127124"/>
                  </a:lnTo>
                  <a:lnTo>
                    <a:pt x="308197" y="1173780"/>
                  </a:lnTo>
                  <a:lnTo>
                    <a:pt x="318670" y="1219405"/>
                  </a:lnTo>
                  <a:lnTo>
                    <a:pt x="331919" y="1263902"/>
                  </a:lnTo>
                  <a:lnTo>
                    <a:pt x="347845" y="1307175"/>
                  </a:lnTo>
                  <a:lnTo>
                    <a:pt x="366354" y="1349126"/>
                  </a:lnTo>
                  <a:lnTo>
                    <a:pt x="387346" y="1389659"/>
                  </a:lnTo>
                  <a:lnTo>
                    <a:pt x="410726" y="1428675"/>
                  </a:lnTo>
                  <a:lnTo>
                    <a:pt x="436397" y="1466079"/>
                  </a:lnTo>
                  <a:lnTo>
                    <a:pt x="464261" y="1501773"/>
                  </a:lnTo>
                  <a:lnTo>
                    <a:pt x="494222" y="1535660"/>
                  </a:lnTo>
                  <a:lnTo>
                    <a:pt x="526182" y="1567643"/>
                  </a:lnTo>
                  <a:lnTo>
                    <a:pt x="560045" y="1597626"/>
                  </a:lnTo>
                  <a:lnTo>
                    <a:pt x="595713" y="1625510"/>
                  </a:lnTo>
                  <a:lnTo>
                    <a:pt x="633090" y="1651199"/>
                  </a:lnTo>
                  <a:lnTo>
                    <a:pt x="672079" y="1674596"/>
                  </a:lnTo>
                  <a:lnTo>
                    <a:pt x="712583" y="1695604"/>
                  </a:lnTo>
                  <a:lnTo>
                    <a:pt x="754504" y="1714125"/>
                  </a:lnTo>
                  <a:lnTo>
                    <a:pt x="797747" y="1730064"/>
                  </a:lnTo>
                  <a:lnTo>
                    <a:pt x="842213" y="1743322"/>
                  </a:lnTo>
                  <a:lnTo>
                    <a:pt x="887806" y="1753803"/>
                  </a:lnTo>
                  <a:lnTo>
                    <a:pt x="934429" y="1761409"/>
                  </a:lnTo>
                  <a:lnTo>
                    <a:pt x="981985" y="1766044"/>
                  </a:lnTo>
                  <a:lnTo>
                    <a:pt x="1030377" y="1767611"/>
                  </a:lnTo>
                  <a:lnTo>
                    <a:pt x="1076026" y="1768399"/>
                  </a:lnTo>
                  <a:lnTo>
                    <a:pt x="1122232" y="1766265"/>
                  </a:lnTo>
                  <a:lnTo>
                    <a:pt x="1168754" y="1761216"/>
                  </a:lnTo>
                  <a:lnTo>
                    <a:pt x="1215349" y="1753258"/>
                  </a:lnTo>
                  <a:lnTo>
                    <a:pt x="1261774" y="1742398"/>
                  </a:lnTo>
                  <a:lnTo>
                    <a:pt x="1307788" y="1728643"/>
                  </a:lnTo>
                  <a:lnTo>
                    <a:pt x="1353148" y="1712001"/>
                  </a:lnTo>
                  <a:lnTo>
                    <a:pt x="1397612" y="1692478"/>
                  </a:lnTo>
                  <a:lnTo>
                    <a:pt x="1440938" y="1670080"/>
                  </a:lnTo>
                  <a:lnTo>
                    <a:pt x="1482883" y="1644816"/>
                  </a:lnTo>
                  <a:lnTo>
                    <a:pt x="1523206" y="1616691"/>
                  </a:lnTo>
                  <a:lnTo>
                    <a:pt x="1561663" y="1585714"/>
                  </a:lnTo>
                  <a:lnTo>
                    <a:pt x="1598014" y="1551889"/>
                  </a:lnTo>
                  <a:lnTo>
                    <a:pt x="1631159" y="1516540"/>
                  </a:lnTo>
                  <a:lnTo>
                    <a:pt x="1661607" y="1479612"/>
                  </a:lnTo>
                  <a:lnTo>
                    <a:pt x="1689355" y="1441242"/>
                  </a:lnTo>
                  <a:lnTo>
                    <a:pt x="1714395" y="1401570"/>
                  </a:lnTo>
                  <a:lnTo>
                    <a:pt x="1736723" y="1360730"/>
                  </a:lnTo>
                  <a:lnTo>
                    <a:pt x="1756333" y="1318862"/>
                  </a:lnTo>
                  <a:lnTo>
                    <a:pt x="1773219" y="1276101"/>
                  </a:lnTo>
                  <a:lnTo>
                    <a:pt x="1787376" y="1232586"/>
                  </a:lnTo>
                  <a:lnTo>
                    <a:pt x="1798799" y="1188453"/>
                  </a:lnTo>
                  <a:lnTo>
                    <a:pt x="1807482" y="1143839"/>
                  </a:lnTo>
                  <a:lnTo>
                    <a:pt x="1813419" y="1098883"/>
                  </a:lnTo>
                  <a:lnTo>
                    <a:pt x="1816606" y="1053721"/>
                  </a:lnTo>
                  <a:lnTo>
                    <a:pt x="1817035" y="1008490"/>
                  </a:lnTo>
                  <a:lnTo>
                    <a:pt x="1814703" y="963328"/>
                  </a:lnTo>
                  <a:lnTo>
                    <a:pt x="1809604" y="918372"/>
                  </a:lnTo>
                  <a:lnTo>
                    <a:pt x="1801731" y="873759"/>
                  </a:lnTo>
                  <a:lnTo>
                    <a:pt x="1791080" y="829627"/>
                  </a:lnTo>
                  <a:lnTo>
                    <a:pt x="1777645" y="786112"/>
                  </a:lnTo>
                  <a:lnTo>
                    <a:pt x="1761420" y="743352"/>
                  </a:lnTo>
                  <a:lnTo>
                    <a:pt x="1742401" y="701484"/>
                  </a:lnTo>
                  <a:lnTo>
                    <a:pt x="1720581" y="660645"/>
                  </a:lnTo>
                  <a:lnTo>
                    <a:pt x="1695955" y="620973"/>
                  </a:lnTo>
                  <a:lnTo>
                    <a:pt x="1668517" y="582605"/>
                  </a:lnTo>
                  <a:lnTo>
                    <a:pt x="1638263" y="545678"/>
                  </a:lnTo>
                  <a:lnTo>
                    <a:pt x="1605186" y="510330"/>
                  </a:lnTo>
                  <a:lnTo>
                    <a:pt x="1482530" y="387621"/>
                  </a:lnTo>
                  <a:lnTo>
                    <a:pt x="1379214" y="491011"/>
                  </a:lnTo>
                  <a:lnTo>
                    <a:pt x="1324765" y="491011"/>
                  </a:lnTo>
                  <a:lnTo>
                    <a:pt x="1324765" y="0"/>
                  </a:lnTo>
                  <a:lnTo>
                    <a:pt x="1815421" y="0"/>
                  </a:lnTo>
                  <a:lnTo>
                    <a:pt x="1815421" y="49108"/>
                  </a:lnTo>
                  <a:lnTo>
                    <a:pt x="1686880" y="180434"/>
                  </a:lnTo>
                  <a:lnTo>
                    <a:pt x="1808468" y="302011"/>
                  </a:lnTo>
                  <a:lnTo>
                    <a:pt x="1841958" y="337126"/>
                  </a:lnTo>
                  <a:lnTo>
                    <a:pt x="1873452" y="373396"/>
                  </a:lnTo>
                  <a:lnTo>
                    <a:pt x="1902951" y="410751"/>
                  </a:lnTo>
                  <a:lnTo>
                    <a:pt x="1930456" y="449122"/>
                  </a:lnTo>
                  <a:lnTo>
                    <a:pt x="1955969" y="488439"/>
                  </a:lnTo>
                  <a:lnTo>
                    <a:pt x="1979492" y="528630"/>
                  </a:lnTo>
                  <a:lnTo>
                    <a:pt x="2001025" y="569627"/>
                  </a:lnTo>
                  <a:lnTo>
                    <a:pt x="2020572" y="611359"/>
                  </a:lnTo>
                  <a:lnTo>
                    <a:pt x="2038133" y="653757"/>
                  </a:lnTo>
                  <a:lnTo>
                    <a:pt x="2053709" y="696750"/>
                  </a:lnTo>
                  <a:lnTo>
                    <a:pt x="2067303" y="740267"/>
                  </a:lnTo>
                  <a:lnTo>
                    <a:pt x="2078916" y="784241"/>
                  </a:lnTo>
                  <a:lnTo>
                    <a:pt x="2088550" y="828599"/>
                  </a:lnTo>
                  <a:lnTo>
                    <a:pt x="2096206" y="873272"/>
                  </a:lnTo>
                  <a:lnTo>
                    <a:pt x="2101885" y="918191"/>
                  </a:lnTo>
                  <a:lnTo>
                    <a:pt x="2105589" y="963285"/>
                  </a:lnTo>
                  <a:lnTo>
                    <a:pt x="2107321" y="1008483"/>
                  </a:lnTo>
                  <a:lnTo>
                    <a:pt x="2107081" y="1053717"/>
                  </a:lnTo>
                  <a:lnTo>
                    <a:pt x="2104870" y="1098916"/>
                  </a:lnTo>
                  <a:lnTo>
                    <a:pt x="2100692" y="1144010"/>
                  </a:lnTo>
                  <a:lnTo>
                    <a:pt x="2094546" y="1188928"/>
                  </a:lnTo>
                  <a:lnTo>
                    <a:pt x="2086435" y="1233602"/>
                  </a:lnTo>
                  <a:lnTo>
                    <a:pt x="2076360" y="1277961"/>
                  </a:lnTo>
                  <a:lnTo>
                    <a:pt x="2064323" y="1321934"/>
                  </a:lnTo>
                  <a:lnTo>
                    <a:pt x="2050325" y="1365453"/>
                  </a:lnTo>
                  <a:lnTo>
                    <a:pt x="2034368" y="1408446"/>
                  </a:lnTo>
                  <a:lnTo>
                    <a:pt x="2016454" y="1450844"/>
                  </a:lnTo>
                  <a:lnTo>
                    <a:pt x="1996583" y="1492576"/>
                  </a:lnTo>
                  <a:lnTo>
                    <a:pt x="1974759" y="1533574"/>
                  </a:lnTo>
                  <a:lnTo>
                    <a:pt x="1950981" y="1573766"/>
                  </a:lnTo>
                  <a:lnTo>
                    <a:pt x="1925252" y="1613083"/>
                  </a:lnTo>
                  <a:lnTo>
                    <a:pt x="1897574" y="1651455"/>
                  </a:lnTo>
                  <a:lnTo>
                    <a:pt x="1867947" y="1688811"/>
                  </a:lnTo>
                  <a:lnTo>
                    <a:pt x="1836374" y="1725082"/>
                  </a:lnTo>
                  <a:lnTo>
                    <a:pt x="1802856" y="1760197"/>
                  </a:lnTo>
                  <a:lnTo>
                    <a:pt x="1765185" y="1796169"/>
                  </a:lnTo>
                  <a:lnTo>
                    <a:pt x="1726351" y="1829878"/>
                  </a:lnTo>
                  <a:lnTo>
                    <a:pt x="1686391" y="1861322"/>
                  </a:lnTo>
                  <a:lnTo>
                    <a:pt x="1645346" y="1890499"/>
                  </a:lnTo>
                  <a:lnTo>
                    <a:pt x="1603252" y="1917405"/>
                  </a:lnTo>
                  <a:lnTo>
                    <a:pt x="1560148" y="1942038"/>
                  </a:lnTo>
                  <a:lnTo>
                    <a:pt x="1516074" y="1964395"/>
                  </a:lnTo>
                  <a:lnTo>
                    <a:pt x="1471066" y="1984474"/>
                  </a:lnTo>
                  <a:lnTo>
                    <a:pt x="1425165" y="2002272"/>
                  </a:lnTo>
                  <a:lnTo>
                    <a:pt x="1378408" y="2017787"/>
                  </a:lnTo>
                  <a:lnTo>
                    <a:pt x="1330833" y="2031014"/>
                  </a:lnTo>
                  <a:lnTo>
                    <a:pt x="1282480" y="2041953"/>
                  </a:lnTo>
                  <a:lnTo>
                    <a:pt x="1233386" y="2050601"/>
                  </a:lnTo>
                  <a:lnTo>
                    <a:pt x="1183590" y="2056953"/>
                  </a:lnTo>
                  <a:lnTo>
                    <a:pt x="1133131" y="2061009"/>
                  </a:lnTo>
                  <a:lnTo>
                    <a:pt x="1082047" y="2062766"/>
                  </a:lnTo>
                  <a:lnTo>
                    <a:pt x="1030377" y="2062219"/>
                  </a:lnTo>
                  <a:lnTo>
                    <a:pt x="984245" y="2061087"/>
                  </a:lnTo>
                  <a:lnTo>
                    <a:pt x="938416" y="2057753"/>
                  </a:lnTo>
                  <a:lnTo>
                    <a:pt x="892950" y="2052257"/>
                  </a:lnTo>
                  <a:lnTo>
                    <a:pt x="847911" y="2044648"/>
                  </a:lnTo>
                  <a:lnTo>
                    <a:pt x="803359" y="2034977"/>
                  </a:lnTo>
                  <a:lnTo>
                    <a:pt x="759356" y="2023292"/>
                  </a:lnTo>
                  <a:lnTo>
                    <a:pt x="715964" y="2009643"/>
                  </a:lnTo>
                  <a:lnTo>
                    <a:pt x="673245" y="1994079"/>
                  </a:lnTo>
                  <a:lnTo>
                    <a:pt x="631261" y="1976651"/>
                  </a:lnTo>
                  <a:lnTo>
                    <a:pt x="590074" y="1957407"/>
                  </a:lnTo>
                  <a:lnTo>
                    <a:pt x="549744" y="1936397"/>
                  </a:lnTo>
                  <a:lnTo>
                    <a:pt x="510335" y="1913670"/>
                  </a:lnTo>
                  <a:lnTo>
                    <a:pt x="471908" y="1889277"/>
                  </a:lnTo>
                  <a:lnTo>
                    <a:pt x="434524" y="1863266"/>
                  </a:lnTo>
                  <a:lnTo>
                    <a:pt x="398246" y="1835688"/>
                  </a:lnTo>
                  <a:lnTo>
                    <a:pt x="363135" y="1806591"/>
                  </a:lnTo>
                  <a:lnTo>
                    <a:pt x="329253" y="1776025"/>
                  </a:lnTo>
                  <a:lnTo>
                    <a:pt x="296662" y="1744039"/>
                  </a:lnTo>
                  <a:lnTo>
                    <a:pt x="265424" y="1710684"/>
                  </a:lnTo>
                  <a:lnTo>
                    <a:pt x="235600" y="1676009"/>
                  </a:lnTo>
                  <a:lnTo>
                    <a:pt x="207252" y="1640063"/>
                  </a:lnTo>
                  <a:lnTo>
                    <a:pt x="180443" y="1602895"/>
                  </a:lnTo>
                  <a:lnTo>
                    <a:pt x="155233" y="1564556"/>
                  </a:lnTo>
                  <a:lnTo>
                    <a:pt x="131685" y="1525095"/>
                  </a:lnTo>
                  <a:lnTo>
                    <a:pt x="109861" y="1484560"/>
                  </a:lnTo>
                  <a:lnTo>
                    <a:pt x="89821" y="1443003"/>
                  </a:lnTo>
                  <a:lnTo>
                    <a:pt x="71629" y="1400472"/>
                  </a:lnTo>
                  <a:lnTo>
                    <a:pt x="55345" y="1357016"/>
                  </a:lnTo>
                  <a:lnTo>
                    <a:pt x="41033" y="1312686"/>
                  </a:lnTo>
                  <a:lnTo>
                    <a:pt x="28752" y="1267531"/>
                  </a:lnTo>
                  <a:lnTo>
                    <a:pt x="18566" y="1221600"/>
                  </a:lnTo>
                  <a:lnTo>
                    <a:pt x="10536" y="1174943"/>
                  </a:lnTo>
                  <a:lnTo>
                    <a:pt x="4724" y="1127609"/>
                  </a:lnTo>
                  <a:lnTo>
                    <a:pt x="1191" y="1079648"/>
                  </a:lnTo>
                  <a:lnTo>
                    <a:pt x="0" y="1031109"/>
                  </a:lnTo>
                </a:path>
              </a:pathLst>
            </a:custGeom>
            <a:ln w="52354">
              <a:solidFill>
                <a:srgbClr val="FFFFFF"/>
              </a:solidFill>
            </a:ln>
          </p:spPr>
          <p:txBody>
            <a:bodyPr wrap="square" lIns="0" tIns="0" rIns="0" bIns="0" rtlCol="0"/>
            <a:lstStyle/>
            <a:p>
              <a:endParaRPr/>
            </a:p>
          </p:txBody>
        </p:sp>
      </p:grpSp>
      <p:sp>
        <p:nvSpPr>
          <p:cNvPr id="11" name="object 11"/>
          <p:cNvSpPr txBox="1"/>
          <p:nvPr/>
        </p:nvSpPr>
        <p:spPr>
          <a:xfrm>
            <a:off x="3333201" y="7243081"/>
            <a:ext cx="3331210" cy="1784985"/>
          </a:xfrm>
          <a:prstGeom prst="rect">
            <a:avLst/>
          </a:prstGeom>
        </p:spPr>
        <p:txBody>
          <a:bodyPr vert="horz" wrap="square" lIns="0" tIns="83820" rIns="0" bIns="0" rtlCol="0">
            <a:spAutoFit/>
          </a:bodyPr>
          <a:lstStyle/>
          <a:p>
            <a:pPr marL="12700" marR="5080">
              <a:lnSpc>
                <a:spcPts val="4450"/>
              </a:lnSpc>
              <a:spcBef>
                <a:spcPts val="660"/>
              </a:spcBef>
            </a:pPr>
            <a:r>
              <a:rPr sz="4100" spc="-40" dirty="0">
                <a:latin typeface="Aptos Display"/>
                <a:cs typeface="Aptos Display"/>
              </a:rPr>
              <a:t>Præsentationen </a:t>
            </a:r>
            <a:r>
              <a:rPr sz="4100" dirty="0">
                <a:latin typeface="Aptos Display"/>
                <a:cs typeface="Aptos Display"/>
              </a:rPr>
              <a:t>bør</a:t>
            </a:r>
            <a:r>
              <a:rPr sz="4100" spc="-120" dirty="0">
                <a:latin typeface="Aptos Display"/>
                <a:cs typeface="Aptos Display"/>
              </a:rPr>
              <a:t> </a:t>
            </a:r>
            <a:r>
              <a:rPr sz="4100" dirty="0">
                <a:latin typeface="Aptos Display"/>
                <a:cs typeface="Aptos Display"/>
              </a:rPr>
              <a:t>være</a:t>
            </a:r>
            <a:r>
              <a:rPr sz="4100" spc="-114" dirty="0">
                <a:latin typeface="Aptos Display"/>
                <a:cs typeface="Aptos Display"/>
              </a:rPr>
              <a:t> </a:t>
            </a:r>
            <a:r>
              <a:rPr sz="4100" spc="-20" dirty="0">
                <a:latin typeface="Aptos Display"/>
                <a:cs typeface="Aptos Display"/>
              </a:rPr>
              <a:t>kort</a:t>
            </a:r>
            <a:endParaRPr sz="4100">
              <a:latin typeface="Aptos Display"/>
              <a:cs typeface="Aptos Display"/>
            </a:endParaRPr>
          </a:p>
          <a:p>
            <a:pPr marL="12700">
              <a:lnSpc>
                <a:spcPts val="4385"/>
              </a:lnSpc>
            </a:pPr>
            <a:r>
              <a:rPr sz="4100" spc="-245" dirty="0">
                <a:latin typeface="Aptos Display"/>
                <a:cs typeface="Aptos Display"/>
              </a:rPr>
              <a:t>(1-</a:t>
            </a:r>
            <a:r>
              <a:rPr sz="4100" dirty="0">
                <a:latin typeface="Aptos Display"/>
                <a:cs typeface="Aptos Display"/>
              </a:rPr>
              <a:t>2</a:t>
            </a:r>
            <a:r>
              <a:rPr sz="4100" spc="20" dirty="0">
                <a:latin typeface="Aptos Display"/>
                <a:cs typeface="Aptos Display"/>
              </a:rPr>
              <a:t> </a:t>
            </a:r>
            <a:r>
              <a:rPr sz="4100" spc="-10" dirty="0">
                <a:latin typeface="Aptos Display"/>
                <a:cs typeface="Aptos Display"/>
              </a:rPr>
              <a:t>minutter)</a:t>
            </a:r>
            <a:endParaRPr sz="4100">
              <a:latin typeface="Aptos Display"/>
              <a:cs typeface="Aptos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688822"/>
            <a:ext cx="17069435" cy="8797925"/>
            <a:chOff x="2157002" y="688822"/>
            <a:chExt cx="17069435" cy="8797925"/>
          </a:xfrm>
        </p:grpSpPr>
        <p:sp>
          <p:nvSpPr>
            <p:cNvPr id="3" name="object 3"/>
            <p:cNvSpPr/>
            <p:nvPr/>
          </p:nvSpPr>
          <p:spPr>
            <a:xfrm>
              <a:off x="2157002" y="2722430"/>
              <a:ext cx="13549630" cy="6764655"/>
            </a:xfrm>
            <a:custGeom>
              <a:avLst/>
              <a:gdLst/>
              <a:ahLst/>
              <a:cxnLst/>
              <a:rect l="l" t="t" r="r" b="b"/>
              <a:pathLst>
                <a:path w="13549630" h="6764655">
                  <a:moveTo>
                    <a:pt x="13549325" y="0"/>
                  </a:moveTo>
                  <a:lnTo>
                    <a:pt x="0" y="0"/>
                  </a:lnTo>
                  <a:lnTo>
                    <a:pt x="0" y="6764191"/>
                  </a:lnTo>
                  <a:lnTo>
                    <a:pt x="13549325" y="6764191"/>
                  </a:lnTo>
                  <a:lnTo>
                    <a:pt x="13549325" y="0"/>
                  </a:lnTo>
                  <a:close/>
                </a:path>
              </a:pathLst>
            </a:custGeom>
            <a:solidFill>
              <a:srgbClr val="FFFFFF">
                <a:alpha val="73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14491705" y="688822"/>
              <a:ext cx="4734507" cy="2661860"/>
            </a:xfrm>
            <a:prstGeom prst="rect">
              <a:avLst/>
            </a:prstGeom>
          </p:spPr>
        </p:pic>
        <p:sp>
          <p:nvSpPr>
            <p:cNvPr id="5" name="object 5"/>
            <p:cNvSpPr/>
            <p:nvPr/>
          </p:nvSpPr>
          <p:spPr>
            <a:xfrm>
              <a:off x="2973727" y="3770264"/>
              <a:ext cx="1316990" cy="1038860"/>
            </a:xfrm>
            <a:custGeom>
              <a:avLst/>
              <a:gdLst/>
              <a:ahLst/>
              <a:cxnLst/>
              <a:rect l="l" t="t" r="r" b="b"/>
              <a:pathLst>
                <a:path w="1316989" h="1038860">
                  <a:moveTo>
                    <a:pt x="572401" y="549281"/>
                  </a:moveTo>
                  <a:lnTo>
                    <a:pt x="310650" y="549281"/>
                  </a:lnTo>
                  <a:lnTo>
                    <a:pt x="305620" y="594362"/>
                  </a:lnTo>
                  <a:lnTo>
                    <a:pt x="291418" y="637935"/>
                  </a:lnTo>
                  <a:lnTo>
                    <a:pt x="269380" y="678988"/>
                  </a:lnTo>
                  <a:lnTo>
                    <a:pt x="240839" y="716506"/>
                  </a:lnTo>
                  <a:lnTo>
                    <a:pt x="207128" y="749475"/>
                  </a:lnTo>
                  <a:lnTo>
                    <a:pt x="169583" y="776883"/>
                  </a:lnTo>
                  <a:lnTo>
                    <a:pt x="129536" y="797715"/>
                  </a:lnTo>
                  <a:lnTo>
                    <a:pt x="88322" y="810958"/>
                  </a:lnTo>
                  <a:lnTo>
                    <a:pt x="47276" y="815598"/>
                  </a:lnTo>
                  <a:lnTo>
                    <a:pt x="47276" y="1038638"/>
                  </a:lnTo>
                  <a:lnTo>
                    <a:pt x="90693" y="1037358"/>
                  </a:lnTo>
                  <a:lnTo>
                    <a:pt x="133080" y="1031747"/>
                  </a:lnTo>
                  <a:lnTo>
                    <a:pt x="174325" y="1022003"/>
                  </a:lnTo>
                  <a:lnTo>
                    <a:pt x="214316" y="1008326"/>
                  </a:lnTo>
                  <a:lnTo>
                    <a:pt x="252943" y="990913"/>
                  </a:lnTo>
                  <a:lnTo>
                    <a:pt x="290092" y="969963"/>
                  </a:lnTo>
                  <a:lnTo>
                    <a:pt x="325654" y="945674"/>
                  </a:lnTo>
                  <a:lnTo>
                    <a:pt x="359515" y="918245"/>
                  </a:lnTo>
                  <a:lnTo>
                    <a:pt x="391566" y="887874"/>
                  </a:lnTo>
                  <a:lnTo>
                    <a:pt x="421693" y="854760"/>
                  </a:lnTo>
                  <a:lnTo>
                    <a:pt x="449786" y="819100"/>
                  </a:lnTo>
                  <a:lnTo>
                    <a:pt x="475733" y="781095"/>
                  </a:lnTo>
                  <a:lnTo>
                    <a:pt x="499422" y="740941"/>
                  </a:lnTo>
                  <a:lnTo>
                    <a:pt x="520742" y="698837"/>
                  </a:lnTo>
                  <a:lnTo>
                    <a:pt x="539581" y="654982"/>
                  </a:lnTo>
                  <a:lnTo>
                    <a:pt x="555828" y="609574"/>
                  </a:lnTo>
                  <a:lnTo>
                    <a:pt x="569371" y="562812"/>
                  </a:lnTo>
                  <a:lnTo>
                    <a:pt x="572284" y="549801"/>
                  </a:lnTo>
                  <a:lnTo>
                    <a:pt x="572401" y="549281"/>
                  </a:lnTo>
                  <a:close/>
                </a:path>
                <a:path w="1316989" h="1038860">
                  <a:moveTo>
                    <a:pt x="290389" y="0"/>
                  </a:moveTo>
                  <a:lnTo>
                    <a:pt x="241231" y="2972"/>
                  </a:lnTo>
                  <a:lnTo>
                    <a:pt x="195356" y="11798"/>
                  </a:lnTo>
                  <a:lnTo>
                    <a:pt x="153209" y="26335"/>
                  </a:lnTo>
                  <a:lnTo>
                    <a:pt x="115236" y="46446"/>
                  </a:lnTo>
                  <a:lnTo>
                    <a:pt x="81882" y="71989"/>
                  </a:lnTo>
                  <a:lnTo>
                    <a:pt x="53593" y="102826"/>
                  </a:lnTo>
                  <a:lnTo>
                    <a:pt x="30814" y="138816"/>
                  </a:lnTo>
                  <a:lnTo>
                    <a:pt x="13992" y="179819"/>
                  </a:lnTo>
                  <a:lnTo>
                    <a:pt x="3572" y="225695"/>
                  </a:lnTo>
                  <a:lnTo>
                    <a:pt x="0" y="276305"/>
                  </a:lnTo>
                  <a:lnTo>
                    <a:pt x="3701" y="326987"/>
                  </a:lnTo>
                  <a:lnTo>
                    <a:pt x="14600" y="374273"/>
                  </a:lnTo>
                  <a:lnTo>
                    <a:pt x="32392" y="417476"/>
                  </a:lnTo>
                  <a:lnTo>
                    <a:pt x="56770" y="455913"/>
                  </a:lnTo>
                  <a:lnTo>
                    <a:pt x="87429" y="488897"/>
                  </a:lnTo>
                  <a:lnTo>
                    <a:pt x="124063" y="515744"/>
                  </a:lnTo>
                  <a:lnTo>
                    <a:pt x="166366" y="535769"/>
                  </a:lnTo>
                  <a:lnTo>
                    <a:pt x="214032" y="548286"/>
                  </a:lnTo>
                  <a:lnTo>
                    <a:pt x="266756" y="552611"/>
                  </a:lnTo>
                  <a:lnTo>
                    <a:pt x="283581" y="552091"/>
                  </a:lnTo>
                  <a:lnTo>
                    <a:pt x="295028" y="550946"/>
                  </a:lnTo>
                  <a:lnTo>
                    <a:pt x="303313" y="549801"/>
                  </a:lnTo>
                  <a:lnTo>
                    <a:pt x="310650" y="549281"/>
                  </a:lnTo>
                  <a:lnTo>
                    <a:pt x="572401" y="549281"/>
                  </a:lnTo>
                  <a:lnTo>
                    <a:pt x="580099" y="514894"/>
                  </a:lnTo>
                  <a:lnTo>
                    <a:pt x="587900" y="466018"/>
                  </a:lnTo>
                  <a:lnTo>
                    <a:pt x="592557" y="417476"/>
                  </a:lnTo>
                  <a:lnTo>
                    <a:pt x="592662" y="416383"/>
                  </a:lnTo>
                  <a:lnTo>
                    <a:pt x="594275" y="366187"/>
                  </a:lnTo>
                  <a:lnTo>
                    <a:pt x="591326" y="301638"/>
                  </a:lnTo>
                  <a:lnTo>
                    <a:pt x="582785" y="244279"/>
                  </a:lnTo>
                  <a:lnTo>
                    <a:pt x="569109" y="193809"/>
                  </a:lnTo>
                  <a:lnTo>
                    <a:pt x="550755" y="149927"/>
                  </a:lnTo>
                  <a:lnTo>
                    <a:pt x="528181" y="112333"/>
                  </a:lnTo>
                  <a:lnTo>
                    <a:pt x="501843" y="80727"/>
                  </a:lnTo>
                  <a:lnTo>
                    <a:pt x="472199" y="54808"/>
                  </a:lnTo>
                  <a:lnTo>
                    <a:pt x="439706" y="34276"/>
                  </a:lnTo>
                  <a:lnTo>
                    <a:pt x="404821" y="18829"/>
                  </a:lnTo>
                  <a:lnTo>
                    <a:pt x="368002" y="8168"/>
                  </a:lnTo>
                  <a:lnTo>
                    <a:pt x="329705" y="1992"/>
                  </a:lnTo>
                  <a:lnTo>
                    <a:pt x="290389" y="0"/>
                  </a:lnTo>
                  <a:close/>
                </a:path>
                <a:path w="1316989" h="1038860">
                  <a:moveTo>
                    <a:pt x="1294985" y="549281"/>
                  </a:moveTo>
                  <a:lnTo>
                    <a:pt x="1033225" y="549281"/>
                  </a:lnTo>
                  <a:lnTo>
                    <a:pt x="1028195" y="594362"/>
                  </a:lnTo>
                  <a:lnTo>
                    <a:pt x="1013995" y="637935"/>
                  </a:lnTo>
                  <a:lnTo>
                    <a:pt x="991958" y="678988"/>
                  </a:lnTo>
                  <a:lnTo>
                    <a:pt x="963418" y="716506"/>
                  </a:lnTo>
                  <a:lnTo>
                    <a:pt x="929709" y="749475"/>
                  </a:lnTo>
                  <a:lnTo>
                    <a:pt x="892165" y="776883"/>
                  </a:lnTo>
                  <a:lnTo>
                    <a:pt x="852120" y="797715"/>
                  </a:lnTo>
                  <a:lnTo>
                    <a:pt x="810907" y="810958"/>
                  </a:lnTo>
                  <a:lnTo>
                    <a:pt x="769861" y="815598"/>
                  </a:lnTo>
                  <a:lnTo>
                    <a:pt x="769861" y="1038638"/>
                  </a:lnTo>
                  <a:lnTo>
                    <a:pt x="813277" y="1037358"/>
                  </a:lnTo>
                  <a:lnTo>
                    <a:pt x="855663" y="1031747"/>
                  </a:lnTo>
                  <a:lnTo>
                    <a:pt x="896907" y="1022003"/>
                  </a:lnTo>
                  <a:lnTo>
                    <a:pt x="936898" y="1008326"/>
                  </a:lnTo>
                  <a:lnTo>
                    <a:pt x="975524" y="990913"/>
                  </a:lnTo>
                  <a:lnTo>
                    <a:pt x="1012673" y="969963"/>
                  </a:lnTo>
                  <a:lnTo>
                    <a:pt x="1048234" y="945674"/>
                  </a:lnTo>
                  <a:lnTo>
                    <a:pt x="1082096" y="918245"/>
                  </a:lnTo>
                  <a:lnTo>
                    <a:pt x="1114147" y="887874"/>
                  </a:lnTo>
                  <a:lnTo>
                    <a:pt x="1144274" y="854760"/>
                  </a:lnTo>
                  <a:lnTo>
                    <a:pt x="1172367" y="819100"/>
                  </a:lnTo>
                  <a:lnTo>
                    <a:pt x="1198315" y="781095"/>
                  </a:lnTo>
                  <a:lnTo>
                    <a:pt x="1222004" y="740941"/>
                  </a:lnTo>
                  <a:lnTo>
                    <a:pt x="1243325" y="698837"/>
                  </a:lnTo>
                  <a:lnTo>
                    <a:pt x="1262165" y="654982"/>
                  </a:lnTo>
                  <a:lnTo>
                    <a:pt x="1278412" y="609574"/>
                  </a:lnTo>
                  <a:lnTo>
                    <a:pt x="1291956" y="562812"/>
                  </a:lnTo>
                  <a:lnTo>
                    <a:pt x="1294869" y="549801"/>
                  </a:lnTo>
                  <a:lnTo>
                    <a:pt x="1294985" y="549281"/>
                  </a:lnTo>
                  <a:close/>
                </a:path>
                <a:path w="1316989" h="1038860">
                  <a:moveTo>
                    <a:pt x="1012974" y="0"/>
                  </a:moveTo>
                  <a:lnTo>
                    <a:pt x="963817" y="2972"/>
                  </a:lnTo>
                  <a:lnTo>
                    <a:pt x="917942" y="11798"/>
                  </a:lnTo>
                  <a:lnTo>
                    <a:pt x="875795" y="26335"/>
                  </a:lnTo>
                  <a:lnTo>
                    <a:pt x="837821" y="46446"/>
                  </a:lnTo>
                  <a:lnTo>
                    <a:pt x="804467" y="71989"/>
                  </a:lnTo>
                  <a:lnTo>
                    <a:pt x="776178" y="102826"/>
                  </a:lnTo>
                  <a:lnTo>
                    <a:pt x="753400" y="138816"/>
                  </a:lnTo>
                  <a:lnTo>
                    <a:pt x="736577" y="179819"/>
                  </a:lnTo>
                  <a:lnTo>
                    <a:pt x="726157" y="225695"/>
                  </a:lnTo>
                  <a:lnTo>
                    <a:pt x="722585" y="276305"/>
                  </a:lnTo>
                  <a:lnTo>
                    <a:pt x="726286" y="326987"/>
                  </a:lnTo>
                  <a:lnTo>
                    <a:pt x="737184" y="374273"/>
                  </a:lnTo>
                  <a:lnTo>
                    <a:pt x="754974" y="417476"/>
                  </a:lnTo>
                  <a:lnTo>
                    <a:pt x="779351" y="455913"/>
                  </a:lnTo>
                  <a:lnTo>
                    <a:pt x="810008" y="488897"/>
                  </a:lnTo>
                  <a:lnTo>
                    <a:pt x="846641" y="515744"/>
                  </a:lnTo>
                  <a:lnTo>
                    <a:pt x="888942" y="535769"/>
                  </a:lnTo>
                  <a:lnTo>
                    <a:pt x="936608" y="548286"/>
                  </a:lnTo>
                  <a:lnTo>
                    <a:pt x="989331" y="552611"/>
                  </a:lnTo>
                  <a:lnTo>
                    <a:pt x="1006162" y="552091"/>
                  </a:lnTo>
                  <a:lnTo>
                    <a:pt x="1017611" y="550946"/>
                  </a:lnTo>
                  <a:lnTo>
                    <a:pt x="1025893" y="549801"/>
                  </a:lnTo>
                  <a:lnTo>
                    <a:pt x="1033225" y="549281"/>
                  </a:lnTo>
                  <a:lnTo>
                    <a:pt x="1294985" y="549281"/>
                  </a:lnTo>
                  <a:lnTo>
                    <a:pt x="1302684" y="514894"/>
                  </a:lnTo>
                  <a:lnTo>
                    <a:pt x="1310485" y="466018"/>
                  </a:lnTo>
                  <a:lnTo>
                    <a:pt x="1315143" y="417476"/>
                  </a:lnTo>
                  <a:lnTo>
                    <a:pt x="1315248" y="416383"/>
                  </a:lnTo>
                  <a:lnTo>
                    <a:pt x="1316860" y="366187"/>
                  </a:lnTo>
                  <a:lnTo>
                    <a:pt x="1313911" y="301638"/>
                  </a:lnTo>
                  <a:lnTo>
                    <a:pt x="1305370" y="244279"/>
                  </a:lnTo>
                  <a:lnTo>
                    <a:pt x="1291694" y="193809"/>
                  </a:lnTo>
                  <a:lnTo>
                    <a:pt x="1273341" y="149927"/>
                  </a:lnTo>
                  <a:lnTo>
                    <a:pt x="1250766" y="112333"/>
                  </a:lnTo>
                  <a:lnTo>
                    <a:pt x="1224428" y="80727"/>
                  </a:lnTo>
                  <a:lnTo>
                    <a:pt x="1194784" y="54808"/>
                  </a:lnTo>
                  <a:lnTo>
                    <a:pt x="1162291" y="34276"/>
                  </a:lnTo>
                  <a:lnTo>
                    <a:pt x="1127406" y="18829"/>
                  </a:lnTo>
                  <a:lnTo>
                    <a:pt x="1090587" y="8168"/>
                  </a:lnTo>
                  <a:lnTo>
                    <a:pt x="1052290" y="1992"/>
                  </a:lnTo>
                  <a:lnTo>
                    <a:pt x="1012974" y="0"/>
                  </a:lnTo>
                  <a:close/>
                </a:path>
              </a:pathLst>
            </a:custGeom>
            <a:solidFill>
              <a:srgbClr val="828F6B"/>
            </a:solidFill>
          </p:spPr>
          <p:txBody>
            <a:bodyPr wrap="square" lIns="0" tIns="0" rIns="0" bIns="0" rtlCol="0"/>
            <a:lstStyle/>
            <a:p>
              <a:endParaRPr/>
            </a:p>
          </p:txBody>
        </p:sp>
      </p:grpSp>
      <p:sp>
        <p:nvSpPr>
          <p:cNvPr id="6" name="object 6"/>
          <p:cNvSpPr txBox="1">
            <a:spLocks noGrp="1"/>
          </p:cNvSpPr>
          <p:nvPr>
            <p:ph type="title"/>
          </p:nvPr>
        </p:nvSpPr>
        <p:spPr>
          <a:xfrm>
            <a:off x="1256506" y="1098441"/>
            <a:ext cx="976122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Eksempel</a:t>
            </a:r>
            <a:r>
              <a:rPr sz="6500" spc="-120" dirty="0"/>
              <a:t> </a:t>
            </a:r>
            <a:r>
              <a:rPr sz="6500" dirty="0"/>
              <a:t>på</a:t>
            </a:r>
            <a:r>
              <a:rPr sz="6500" spc="-120" dirty="0"/>
              <a:t> </a:t>
            </a:r>
            <a:r>
              <a:rPr sz="6500" spc="-10" dirty="0"/>
              <a:t>præsentation</a:t>
            </a:r>
            <a:endParaRPr sz="6500"/>
          </a:p>
        </p:txBody>
      </p:sp>
      <p:sp>
        <p:nvSpPr>
          <p:cNvPr id="7" name="object 7"/>
          <p:cNvSpPr txBox="1"/>
          <p:nvPr/>
        </p:nvSpPr>
        <p:spPr>
          <a:xfrm>
            <a:off x="4709504" y="3607870"/>
            <a:ext cx="10265410" cy="5051425"/>
          </a:xfrm>
          <a:prstGeom prst="rect">
            <a:avLst/>
          </a:prstGeom>
        </p:spPr>
        <p:txBody>
          <a:bodyPr vert="horz" wrap="square" lIns="0" tIns="12065" rIns="0" bIns="0" rtlCol="0">
            <a:spAutoFit/>
          </a:bodyPr>
          <a:lstStyle/>
          <a:p>
            <a:pPr marL="12700" marR="310515">
              <a:lnSpc>
                <a:spcPct val="100499"/>
              </a:lnSpc>
              <a:spcBef>
                <a:spcPts val="95"/>
              </a:spcBef>
            </a:pP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hedder</a:t>
            </a:r>
            <a:r>
              <a:rPr sz="4100" i="1" spc="-35" dirty="0">
                <a:latin typeface="Aptos Display"/>
                <a:cs typeface="Aptos Display"/>
              </a:rPr>
              <a:t> </a:t>
            </a:r>
            <a:r>
              <a:rPr sz="4100" i="1" dirty="0">
                <a:latin typeface="Aptos Display"/>
                <a:cs typeface="Aptos Display"/>
              </a:rPr>
              <a:t>Vilma.</a:t>
            </a:r>
            <a:r>
              <a:rPr sz="4100" i="1" spc="-30" dirty="0">
                <a:latin typeface="Aptos Display"/>
                <a:cs typeface="Aptos Display"/>
              </a:rPr>
              <a:t> </a:t>
            </a: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er</a:t>
            </a:r>
            <a:r>
              <a:rPr sz="4100" i="1" spc="-35" dirty="0">
                <a:latin typeface="Aptos Display"/>
                <a:cs typeface="Aptos Display"/>
              </a:rPr>
              <a:t> </a:t>
            </a:r>
            <a:r>
              <a:rPr sz="4100" i="1" dirty="0">
                <a:latin typeface="Aptos Display"/>
                <a:cs typeface="Aptos Display"/>
              </a:rPr>
              <a:t>19</a:t>
            </a:r>
            <a:r>
              <a:rPr sz="4100" i="1" spc="-30" dirty="0">
                <a:latin typeface="Aptos Display"/>
                <a:cs typeface="Aptos Display"/>
              </a:rPr>
              <a:t> </a:t>
            </a:r>
            <a:r>
              <a:rPr sz="4100" i="1" spc="-20" dirty="0">
                <a:latin typeface="Aptos Display"/>
                <a:cs typeface="Aptos Display"/>
              </a:rPr>
              <a:t>år.</a:t>
            </a:r>
            <a:r>
              <a:rPr sz="4100" i="1" spc="-30" dirty="0">
                <a:latin typeface="Aptos Display"/>
                <a:cs typeface="Aptos Display"/>
              </a:rPr>
              <a:t> </a:t>
            </a:r>
            <a:r>
              <a:rPr sz="4100" i="1" dirty="0">
                <a:latin typeface="Aptos Display"/>
                <a:cs typeface="Aptos Display"/>
              </a:rPr>
              <a:t>Jeg</a:t>
            </a:r>
            <a:r>
              <a:rPr sz="4100" i="1" spc="-35" dirty="0">
                <a:latin typeface="Aptos Display"/>
                <a:cs typeface="Aptos Display"/>
              </a:rPr>
              <a:t> </a:t>
            </a:r>
            <a:r>
              <a:rPr sz="4100" i="1" dirty="0">
                <a:latin typeface="Aptos Display"/>
                <a:cs typeface="Aptos Display"/>
              </a:rPr>
              <a:t>er</a:t>
            </a:r>
            <a:r>
              <a:rPr sz="4100" i="1" spc="-30" dirty="0">
                <a:latin typeface="Aptos Display"/>
                <a:cs typeface="Aptos Display"/>
              </a:rPr>
              <a:t> </a:t>
            </a:r>
            <a:r>
              <a:rPr sz="4100" i="1" spc="-10" dirty="0">
                <a:latin typeface="Aptos Display"/>
                <a:cs typeface="Aptos Display"/>
              </a:rPr>
              <a:t>opvokset </a:t>
            </a:r>
            <a:r>
              <a:rPr sz="4100" i="1" dirty="0">
                <a:latin typeface="Aptos Display"/>
                <a:cs typeface="Aptos Display"/>
              </a:rPr>
              <a:t>på</a:t>
            </a:r>
            <a:r>
              <a:rPr sz="4100" i="1" spc="-45" dirty="0">
                <a:latin typeface="Aptos Display"/>
                <a:cs typeface="Aptos Display"/>
              </a:rPr>
              <a:t> </a:t>
            </a:r>
            <a:r>
              <a:rPr sz="4100" i="1" dirty="0">
                <a:latin typeface="Aptos Display"/>
                <a:cs typeface="Aptos Display"/>
              </a:rPr>
              <a:t>landet</a:t>
            </a:r>
            <a:r>
              <a:rPr sz="4100" i="1" spc="-35" dirty="0">
                <a:latin typeface="Aptos Display"/>
                <a:cs typeface="Aptos Display"/>
              </a:rPr>
              <a:t> </a:t>
            </a:r>
            <a:r>
              <a:rPr sz="4100" i="1" dirty="0">
                <a:latin typeface="Aptos Display"/>
                <a:cs typeface="Aptos Display"/>
              </a:rPr>
              <a:t>lidt</a:t>
            </a:r>
            <a:r>
              <a:rPr sz="4100" i="1" spc="-35" dirty="0">
                <a:latin typeface="Aptos Display"/>
                <a:cs typeface="Aptos Display"/>
              </a:rPr>
              <a:t> </a:t>
            </a:r>
            <a:r>
              <a:rPr sz="4100" i="1" dirty="0">
                <a:latin typeface="Aptos Display"/>
                <a:cs typeface="Aptos Display"/>
              </a:rPr>
              <a:t>uden</a:t>
            </a:r>
            <a:r>
              <a:rPr sz="4100" i="1" spc="-35" dirty="0">
                <a:latin typeface="Aptos Display"/>
                <a:cs typeface="Aptos Display"/>
              </a:rPr>
              <a:t> </a:t>
            </a:r>
            <a:r>
              <a:rPr sz="4100" i="1" dirty="0">
                <a:latin typeface="Aptos Display"/>
                <a:cs typeface="Aptos Display"/>
              </a:rPr>
              <a:t>for</a:t>
            </a:r>
            <a:r>
              <a:rPr sz="4100" i="1" spc="-35" dirty="0">
                <a:latin typeface="Aptos Display"/>
                <a:cs typeface="Aptos Display"/>
              </a:rPr>
              <a:t> </a:t>
            </a:r>
            <a:r>
              <a:rPr sz="4100" i="1" dirty="0">
                <a:latin typeface="Aptos Display"/>
                <a:cs typeface="Aptos Display"/>
              </a:rPr>
              <a:t>Kolding</a:t>
            </a:r>
            <a:r>
              <a:rPr sz="4100" i="1" spc="-40" dirty="0">
                <a:latin typeface="Aptos Display"/>
                <a:cs typeface="Aptos Display"/>
              </a:rPr>
              <a:t> </a:t>
            </a:r>
            <a:r>
              <a:rPr sz="4100" i="1" dirty="0">
                <a:latin typeface="Aptos Display"/>
                <a:cs typeface="Aptos Display"/>
              </a:rPr>
              <a:t>sammen</a:t>
            </a:r>
            <a:r>
              <a:rPr sz="4100" i="1" spc="-35" dirty="0">
                <a:latin typeface="Aptos Display"/>
                <a:cs typeface="Aptos Display"/>
              </a:rPr>
              <a:t> </a:t>
            </a:r>
            <a:r>
              <a:rPr sz="4100" i="1" dirty="0">
                <a:latin typeface="Aptos Display"/>
                <a:cs typeface="Aptos Display"/>
              </a:rPr>
              <a:t>med</a:t>
            </a:r>
            <a:r>
              <a:rPr sz="4100" i="1" spc="-30" dirty="0">
                <a:latin typeface="Aptos Display"/>
                <a:cs typeface="Aptos Display"/>
              </a:rPr>
              <a:t> </a:t>
            </a:r>
            <a:r>
              <a:rPr sz="4100" i="1" spc="-25" dirty="0">
                <a:latin typeface="Aptos Display"/>
                <a:cs typeface="Aptos Display"/>
              </a:rPr>
              <a:t>to </a:t>
            </a:r>
            <a:r>
              <a:rPr sz="4100" i="1" dirty="0">
                <a:latin typeface="Aptos Display"/>
                <a:cs typeface="Aptos Display"/>
              </a:rPr>
              <a:t>søskende</a:t>
            </a:r>
            <a:r>
              <a:rPr sz="4100" i="1" spc="-75" dirty="0">
                <a:latin typeface="Aptos Display"/>
                <a:cs typeface="Aptos Display"/>
              </a:rPr>
              <a:t> </a:t>
            </a:r>
            <a:r>
              <a:rPr sz="4100" i="1" dirty="0">
                <a:latin typeface="Aptos Display"/>
                <a:cs typeface="Aptos Display"/>
              </a:rPr>
              <a:t>og</a:t>
            </a:r>
            <a:r>
              <a:rPr sz="4100" i="1" spc="-70" dirty="0">
                <a:latin typeface="Aptos Display"/>
                <a:cs typeface="Aptos Display"/>
              </a:rPr>
              <a:t> </a:t>
            </a:r>
            <a:r>
              <a:rPr sz="4100" i="1" dirty="0">
                <a:latin typeface="Aptos Display"/>
                <a:cs typeface="Aptos Display"/>
              </a:rPr>
              <a:t>en</a:t>
            </a:r>
            <a:r>
              <a:rPr sz="4100" i="1" spc="-65" dirty="0">
                <a:latin typeface="Aptos Display"/>
                <a:cs typeface="Aptos Display"/>
              </a:rPr>
              <a:t> </a:t>
            </a:r>
            <a:r>
              <a:rPr sz="4100" i="1" dirty="0">
                <a:latin typeface="Aptos Display"/>
                <a:cs typeface="Aptos Display"/>
              </a:rPr>
              <a:t>masse</a:t>
            </a:r>
            <a:r>
              <a:rPr sz="4100" i="1" spc="-75" dirty="0">
                <a:latin typeface="Aptos Display"/>
                <a:cs typeface="Aptos Display"/>
              </a:rPr>
              <a:t> </a:t>
            </a:r>
            <a:r>
              <a:rPr sz="4100" i="1" spc="-20" dirty="0">
                <a:latin typeface="Aptos Display"/>
                <a:cs typeface="Aptos Display"/>
              </a:rPr>
              <a:t>dyr.</a:t>
            </a:r>
            <a:r>
              <a:rPr sz="4100" i="1" spc="-70" dirty="0">
                <a:latin typeface="Aptos Display"/>
                <a:cs typeface="Aptos Display"/>
              </a:rPr>
              <a:t> </a:t>
            </a:r>
            <a:r>
              <a:rPr sz="4100" i="1" dirty="0">
                <a:latin typeface="Aptos Display"/>
                <a:cs typeface="Aptos Display"/>
              </a:rPr>
              <a:t>Vi</a:t>
            </a:r>
            <a:r>
              <a:rPr sz="4100" i="1" spc="-70" dirty="0">
                <a:latin typeface="Aptos Display"/>
                <a:cs typeface="Aptos Display"/>
              </a:rPr>
              <a:t> </a:t>
            </a:r>
            <a:r>
              <a:rPr sz="4100" i="1" dirty="0">
                <a:latin typeface="Aptos Display"/>
                <a:cs typeface="Aptos Display"/>
              </a:rPr>
              <a:t>havde</a:t>
            </a:r>
            <a:r>
              <a:rPr sz="4100" i="1" spc="-70" dirty="0">
                <a:latin typeface="Aptos Display"/>
                <a:cs typeface="Aptos Display"/>
              </a:rPr>
              <a:t> </a:t>
            </a:r>
            <a:r>
              <a:rPr sz="4100" i="1" dirty="0">
                <a:latin typeface="Aptos Display"/>
                <a:cs typeface="Aptos Display"/>
              </a:rPr>
              <a:t>både</a:t>
            </a:r>
            <a:r>
              <a:rPr sz="4100" i="1" spc="-70" dirty="0">
                <a:latin typeface="Aptos Display"/>
                <a:cs typeface="Aptos Display"/>
              </a:rPr>
              <a:t> </a:t>
            </a:r>
            <a:r>
              <a:rPr sz="4100" i="1" spc="-10" dirty="0">
                <a:latin typeface="Aptos Display"/>
                <a:cs typeface="Aptos Display"/>
              </a:rPr>
              <a:t>hund,</a:t>
            </a:r>
            <a:endParaRPr sz="4100">
              <a:latin typeface="Aptos Display"/>
              <a:cs typeface="Aptos Display"/>
            </a:endParaRPr>
          </a:p>
          <a:p>
            <a:pPr marL="12700" marR="5080">
              <a:lnSpc>
                <a:spcPct val="100499"/>
              </a:lnSpc>
              <a:spcBef>
                <a:spcPts val="5"/>
              </a:spcBef>
            </a:pPr>
            <a:r>
              <a:rPr sz="4100" i="1" dirty="0">
                <a:latin typeface="Aptos Display"/>
                <a:cs typeface="Aptos Display"/>
              </a:rPr>
              <a:t>katte</a:t>
            </a:r>
            <a:r>
              <a:rPr sz="4100" i="1" spc="-70" dirty="0">
                <a:latin typeface="Aptos Display"/>
                <a:cs typeface="Aptos Display"/>
              </a:rPr>
              <a:t> </a:t>
            </a:r>
            <a:r>
              <a:rPr sz="4100" i="1" dirty="0">
                <a:latin typeface="Aptos Display"/>
                <a:cs typeface="Aptos Display"/>
              </a:rPr>
              <a:t>og</a:t>
            </a:r>
            <a:r>
              <a:rPr sz="4100" i="1" spc="-60" dirty="0">
                <a:latin typeface="Aptos Display"/>
                <a:cs typeface="Aptos Display"/>
              </a:rPr>
              <a:t> </a:t>
            </a:r>
            <a:r>
              <a:rPr sz="4100" i="1" dirty="0">
                <a:latin typeface="Aptos Display"/>
                <a:cs typeface="Aptos Display"/>
              </a:rPr>
              <a:t>en</a:t>
            </a:r>
            <a:r>
              <a:rPr sz="4100" i="1" spc="-55" dirty="0">
                <a:latin typeface="Aptos Display"/>
                <a:cs typeface="Aptos Display"/>
              </a:rPr>
              <a:t> </a:t>
            </a:r>
            <a:r>
              <a:rPr sz="4100" i="1" dirty="0">
                <a:latin typeface="Aptos Display"/>
                <a:cs typeface="Aptos Display"/>
              </a:rPr>
              <a:t>hest.</a:t>
            </a:r>
            <a:r>
              <a:rPr sz="4100" i="1" spc="-60" dirty="0">
                <a:latin typeface="Aptos Display"/>
                <a:cs typeface="Aptos Display"/>
              </a:rPr>
              <a:t> </a:t>
            </a:r>
            <a:r>
              <a:rPr sz="4100" i="1" dirty="0">
                <a:latin typeface="Aptos Display"/>
                <a:cs typeface="Aptos Display"/>
              </a:rPr>
              <a:t>Jeg</a:t>
            </a:r>
            <a:r>
              <a:rPr sz="4100" i="1" spc="-55" dirty="0">
                <a:latin typeface="Aptos Display"/>
                <a:cs typeface="Aptos Display"/>
              </a:rPr>
              <a:t> </a:t>
            </a:r>
            <a:r>
              <a:rPr sz="4100" i="1" dirty="0">
                <a:latin typeface="Aptos Display"/>
                <a:cs typeface="Aptos Display"/>
              </a:rPr>
              <a:t>havde</a:t>
            </a:r>
            <a:r>
              <a:rPr sz="4100" i="1" spc="-60" dirty="0">
                <a:latin typeface="Aptos Display"/>
                <a:cs typeface="Aptos Display"/>
              </a:rPr>
              <a:t> </a:t>
            </a:r>
            <a:r>
              <a:rPr sz="4100" i="1" dirty="0">
                <a:latin typeface="Aptos Display"/>
                <a:cs typeface="Aptos Display"/>
              </a:rPr>
              <a:t>en</a:t>
            </a:r>
            <a:r>
              <a:rPr sz="4100" i="1" spc="-55" dirty="0">
                <a:latin typeface="Aptos Display"/>
                <a:cs typeface="Aptos Display"/>
              </a:rPr>
              <a:t> </a:t>
            </a:r>
            <a:r>
              <a:rPr sz="4100" i="1" dirty="0">
                <a:latin typeface="Aptos Display"/>
                <a:cs typeface="Aptos Display"/>
              </a:rPr>
              <a:t>veninde,</a:t>
            </a:r>
            <a:r>
              <a:rPr sz="4100" i="1" spc="-55" dirty="0">
                <a:latin typeface="Aptos Display"/>
                <a:cs typeface="Aptos Display"/>
              </a:rPr>
              <a:t> </a:t>
            </a:r>
            <a:r>
              <a:rPr sz="4100" i="1" dirty="0">
                <a:latin typeface="Aptos Display"/>
                <a:cs typeface="Aptos Display"/>
              </a:rPr>
              <a:t>der</a:t>
            </a:r>
            <a:r>
              <a:rPr sz="4100" i="1" spc="-55" dirty="0">
                <a:latin typeface="Aptos Display"/>
                <a:cs typeface="Aptos Display"/>
              </a:rPr>
              <a:t> </a:t>
            </a:r>
            <a:r>
              <a:rPr sz="4100" i="1" spc="-10" dirty="0">
                <a:latin typeface="Aptos Display"/>
                <a:cs typeface="Aptos Display"/>
              </a:rPr>
              <a:t>boede </a:t>
            </a:r>
            <a:r>
              <a:rPr sz="4100" i="1" dirty="0">
                <a:latin typeface="Aptos Display"/>
                <a:cs typeface="Aptos Display"/>
              </a:rPr>
              <a:t>på</a:t>
            </a:r>
            <a:r>
              <a:rPr sz="4100" i="1" spc="-65" dirty="0">
                <a:latin typeface="Aptos Display"/>
                <a:cs typeface="Aptos Display"/>
              </a:rPr>
              <a:t> </a:t>
            </a:r>
            <a:r>
              <a:rPr sz="4100" i="1" dirty="0">
                <a:latin typeface="Aptos Display"/>
                <a:cs typeface="Aptos Display"/>
              </a:rPr>
              <a:t>en</a:t>
            </a:r>
            <a:r>
              <a:rPr sz="4100" i="1" spc="-50" dirty="0">
                <a:latin typeface="Aptos Display"/>
                <a:cs typeface="Aptos Display"/>
              </a:rPr>
              <a:t> </a:t>
            </a:r>
            <a:r>
              <a:rPr sz="4100" i="1" dirty="0">
                <a:latin typeface="Aptos Display"/>
                <a:cs typeface="Aptos Display"/>
              </a:rPr>
              <a:t>gård.</a:t>
            </a:r>
            <a:r>
              <a:rPr sz="4100" i="1" spc="-60" dirty="0">
                <a:latin typeface="Aptos Display"/>
                <a:cs typeface="Aptos Display"/>
              </a:rPr>
              <a:t> </a:t>
            </a:r>
            <a:r>
              <a:rPr sz="4100" i="1" dirty="0">
                <a:latin typeface="Aptos Display"/>
                <a:cs typeface="Aptos Display"/>
              </a:rPr>
              <a:t>De</a:t>
            </a:r>
            <a:r>
              <a:rPr sz="4100" i="1" spc="-55" dirty="0">
                <a:latin typeface="Aptos Display"/>
                <a:cs typeface="Aptos Display"/>
              </a:rPr>
              <a:t> </a:t>
            </a:r>
            <a:r>
              <a:rPr sz="4100" i="1" dirty="0">
                <a:latin typeface="Aptos Display"/>
                <a:cs typeface="Aptos Display"/>
              </a:rPr>
              <a:t>havde</a:t>
            </a:r>
            <a:r>
              <a:rPr sz="4100" i="1" spc="-55" dirty="0">
                <a:latin typeface="Aptos Display"/>
                <a:cs typeface="Aptos Display"/>
              </a:rPr>
              <a:t> </a:t>
            </a:r>
            <a:r>
              <a:rPr sz="4100" i="1" dirty="0">
                <a:latin typeface="Aptos Display"/>
                <a:cs typeface="Aptos Display"/>
              </a:rPr>
              <a:t>en</a:t>
            </a:r>
            <a:r>
              <a:rPr sz="4100" i="1" spc="-55" dirty="0">
                <a:latin typeface="Aptos Display"/>
                <a:cs typeface="Aptos Display"/>
              </a:rPr>
              <a:t> </a:t>
            </a:r>
            <a:r>
              <a:rPr sz="4100" i="1" dirty="0">
                <a:latin typeface="Aptos Display"/>
                <a:cs typeface="Aptos Display"/>
              </a:rPr>
              <a:t>masse</a:t>
            </a:r>
            <a:r>
              <a:rPr sz="4100" i="1" spc="-55" dirty="0">
                <a:latin typeface="Aptos Display"/>
                <a:cs typeface="Aptos Display"/>
              </a:rPr>
              <a:t> </a:t>
            </a:r>
            <a:r>
              <a:rPr sz="4100" i="1" spc="-35" dirty="0">
                <a:latin typeface="Aptos Display"/>
                <a:cs typeface="Aptos Display"/>
              </a:rPr>
              <a:t>køer.</a:t>
            </a:r>
            <a:r>
              <a:rPr sz="4100" i="1" spc="-55" dirty="0">
                <a:latin typeface="Aptos Display"/>
                <a:cs typeface="Aptos Display"/>
              </a:rPr>
              <a:t> </a:t>
            </a:r>
            <a:r>
              <a:rPr sz="4100" i="1" dirty="0">
                <a:latin typeface="Aptos Display"/>
                <a:cs typeface="Aptos Display"/>
              </a:rPr>
              <a:t>Jeg</a:t>
            </a:r>
            <a:r>
              <a:rPr sz="4100" i="1" spc="-55" dirty="0">
                <a:latin typeface="Aptos Display"/>
                <a:cs typeface="Aptos Display"/>
              </a:rPr>
              <a:t> </a:t>
            </a:r>
            <a:r>
              <a:rPr sz="4100" i="1" spc="-10" dirty="0">
                <a:latin typeface="Aptos Display"/>
                <a:cs typeface="Aptos Display"/>
              </a:rPr>
              <a:t>synes, </a:t>
            </a:r>
            <a:r>
              <a:rPr sz="4100" i="1" dirty="0">
                <a:latin typeface="Aptos Display"/>
                <a:cs typeface="Aptos Display"/>
              </a:rPr>
              <a:t>det</a:t>
            </a:r>
            <a:r>
              <a:rPr sz="4100" i="1" spc="-40" dirty="0">
                <a:latin typeface="Aptos Display"/>
                <a:cs typeface="Aptos Display"/>
              </a:rPr>
              <a:t> </a:t>
            </a:r>
            <a:r>
              <a:rPr sz="4100" i="1" dirty="0">
                <a:latin typeface="Aptos Display"/>
                <a:cs typeface="Aptos Display"/>
              </a:rPr>
              <a:t>var</a:t>
            </a:r>
            <a:r>
              <a:rPr sz="4100" i="1" spc="-35" dirty="0">
                <a:latin typeface="Aptos Display"/>
                <a:cs typeface="Aptos Display"/>
              </a:rPr>
              <a:t> </a:t>
            </a:r>
            <a:r>
              <a:rPr sz="4100" i="1" dirty="0">
                <a:latin typeface="Aptos Display"/>
                <a:cs typeface="Aptos Display"/>
              </a:rPr>
              <a:t>så</a:t>
            </a:r>
            <a:r>
              <a:rPr sz="4100" i="1" spc="-40" dirty="0">
                <a:latin typeface="Aptos Display"/>
                <a:cs typeface="Aptos Display"/>
              </a:rPr>
              <a:t> </a:t>
            </a:r>
            <a:r>
              <a:rPr sz="4100" i="1" dirty="0">
                <a:latin typeface="Aptos Display"/>
                <a:cs typeface="Aptos Display"/>
              </a:rPr>
              <a:t>sjovt</a:t>
            </a:r>
            <a:r>
              <a:rPr sz="4100" i="1" spc="-35" dirty="0">
                <a:latin typeface="Aptos Display"/>
                <a:cs typeface="Aptos Display"/>
              </a:rPr>
              <a:t> </a:t>
            </a:r>
            <a:r>
              <a:rPr sz="4100" i="1" dirty="0">
                <a:latin typeface="Aptos Display"/>
                <a:cs typeface="Aptos Display"/>
              </a:rPr>
              <a:t>at</a:t>
            </a:r>
            <a:r>
              <a:rPr sz="4100" i="1" spc="-35" dirty="0">
                <a:latin typeface="Aptos Display"/>
                <a:cs typeface="Aptos Display"/>
              </a:rPr>
              <a:t> </a:t>
            </a:r>
            <a:r>
              <a:rPr sz="4100" i="1" dirty="0">
                <a:latin typeface="Aptos Display"/>
                <a:cs typeface="Aptos Display"/>
              </a:rPr>
              <a:t>være</a:t>
            </a:r>
            <a:r>
              <a:rPr sz="4100" i="1" spc="-40" dirty="0">
                <a:latin typeface="Aptos Display"/>
                <a:cs typeface="Aptos Display"/>
              </a:rPr>
              <a:t> </a:t>
            </a:r>
            <a:r>
              <a:rPr sz="4100" i="1" dirty="0">
                <a:latin typeface="Aptos Display"/>
                <a:cs typeface="Aptos Display"/>
              </a:rPr>
              <a:t>ude</a:t>
            </a:r>
            <a:r>
              <a:rPr sz="4100" i="1" spc="-40" dirty="0">
                <a:latin typeface="Aptos Display"/>
                <a:cs typeface="Aptos Display"/>
              </a:rPr>
              <a:t> </a:t>
            </a:r>
            <a:r>
              <a:rPr sz="4100" i="1" dirty="0">
                <a:latin typeface="Aptos Display"/>
                <a:cs typeface="Aptos Display"/>
              </a:rPr>
              <a:t>hos</a:t>
            </a:r>
            <a:r>
              <a:rPr sz="4100" i="1" spc="-35" dirty="0">
                <a:latin typeface="Aptos Display"/>
                <a:cs typeface="Aptos Display"/>
              </a:rPr>
              <a:t> </a:t>
            </a:r>
            <a:r>
              <a:rPr sz="4100" i="1" dirty="0">
                <a:latin typeface="Aptos Display"/>
                <a:cs typeface="Aptos Display"/>
              </a:rPr>
              <a:t>hende.</a:t>
            </a:r>
            <a:r>
              <a:rPr sz="4100" i="1" spc="-40" dirty="0">
                <a:latin typeface="Aptos Display"/>
                <a:cs typeface="Aptos Display"/>
              </a:rPr>
              <a:t> </a:t>
            </a:r>
            <a:r>
              <a:rPr sz="4100" i="1" dirty="0">
                <a:latin typeface="Aptos Display"/>
                <a:cs typeface="Aptos Display"/>
              </a:rPr>
              <a:t>Jeg</a:t>
            </a:r>
            <a:r>
              <a:rPr sz="4100" i="1" spc="-35" dirty="0">
                <a:latin typeface="Aptos Display"/>
                <a:cs typeface="Aptos Display"/>
              </a:rPr>
              <a:t> </a:t>
            </a:r>
            <a:r>
              <a:rPr sz="4100" i="1" spc="-25" dirty="0">
                <a:latin typeface="Aptos Display"/>
                <a:cs typeface="Aptos Display"/>
              </a:rPr>
              <a:t>har </a:t>
            </a:r>
            <a:r>
              <a:rPr sz="4100" i="1" dirty="0">
                <a:latin typeface="Aptos Display"/>
                <a:cs typeface="Aptos Display"/>
              </a:rPr>
              <a:t>altid</a:t>
            </a:r>
            <a:r>
              <a:rPr sz="4100" i="1" spc="-60" dirty="0">
                <a:latin typeface="Aptos Display"/>
                <a:cs typeface="Aptos Display"/>
              </a:rPr>
              <a:t> </a:t>
            </a:r>
            <a:r>
              <a:rPr sz="4100" i="1" dirty="0">
                <a:latin typeface="Aptos Display"/>
                <a:cs typeface="Aptos Display"/>
              </a:rPr>
              <a:t>været</a:t>
            </a:r>
            <a:r>
              <a:rPr sz="4100" i="1" spc="-45" dirty="0">
                <a:latin typeface="Aptos Display"/>
                <a:cs typeface="Aptos Display"/>
              </a:rPr>
              <a:t> </a:t>
            </a:r>
            <a:r>
              <a:rPr sz="4100" i="1" dirty="0">
                <a:latin typeface="Aptos Display"/>
                <a:cs typeface="Aptos Display"/>
              </a:rPr>
              <a:t>glad</a:t>
            </a:r>
            <a:r>
              <a:rPr sz="4100" i="1" spc="-45" dirty="0">
                <a:latin typeface="Aptos Display"/>
                <a:cs typeface="Aptos Display"/>
              </a:rPr>
              <a:t> </a:t>
            </a:r>
            <a:r>
              <a:rPr sz="4100" i="1" dirty="0">
                <a:latin typeface="Aptos Display"/>
                <a:cs typeface="Aptos Display"/>
              </a:rPr>
              <a:t>for</a:t>
            </a:r>
            <a:r>
              <a:rPr sz="4100" i="1" spc="-50" dirty="0">
                <a:latin typeface="Aptos Display"/>
                <a:cs typeface="Aptos Display"/>
              </a:rPr>
              <a:t> </a:t>
            </a:r>
            <a:r>
              <a:rPr sz="4100" i="1" spc="-20" dirty="0">
                <a:latin typeface="Aptos Display"/>
                <a:cs typeface="Aptos Display"/>
              </a:rPr>
              <a:t>dyr,</a:t>
            </a:r>
            <a:r>
              <a:rPr sz="4100" i="1" spc="-45" dirty="0">
                <a:latin typeface="Aptos Display"/>
                <a:cs typeface="Aptos Display"/>
              </a:rPr>
              <a:t> </a:t>
            </a:r>
            <a:r>
              <a:rPr sz="4100" i="1" dirty="0">
                <a:latin typeface="Aptos Display"/>
                <a:cs typeface="Aptos Display"/>
              </a:rPr>
              <a:t>og</a:t>
            </a:r>
            <a:r>
              <a:rPr sz="4100" i="1" spc="-50" dirty="0">
                <a:latin typeface="Aptos Display"/>
                <a:cs typeface="Aptos Display"/>
              </a:rPr>
              <a:t> </a:t>
            </a:r>
            <a:r>
              <a:rPr sz="4100" i="1" dirty="0">
                <a:latin typeface="Aptos Display"/>
                <a:cs typeface="Aptos Display"/>
              </a:rPr>
              <a:t>det</a:t>
            </a:r>
            <a:r>
              <a:rPr sz="4100" i="1" spc="-45" dirty="0">
                <a:latin typeface="Aptos Display"/>
                <a:cs typeface="Aptos Display"/>
              </a:rPr>
              <a:t> </a:t>
            </a:r>
            <a:r>
              <a:rPr sz="4100" i="1" dirty="0">
                <a:latin typeface="Aptos Display"/>
                <a:cs typeface="Aptos Display"/>
              </a:rPr>
              <a:t>er</a:t>
            </a:r>
            <a:r>
              <a:rPr sz="4100" i="1" spc="-50" dirty="0">
                <a:latin typeface="Aptos Display"/>
                <a:cs typeface="Aptos Display"/>
              </a:rPr>
              <a:t> </a:t>
            </a:r>
            <a:r>
              <a:rPr sz="4100" i="1" dirty="0">
                <a:latin typeface="Aptos Display"/>
                <a:cs typeface="Aptos Display"/>
              </a:rPr>
              <a:t>nok</a:t>
            </a:r>
            <a:r>
              <a:rPr sz="4100" i="1" spc="-50" dirty="0">
                <a:latin typeface="Aptos Display"/>
                <a:cs typeface="Aptos Display"/>
              </a:rPr>
              <a:t> </a:t>
            </a:r>
            <a:r>
              <a:rPr sz="4100" i="1" spc="-20" dirty="0">
                <a:latin typeface="Aptos Display"/>
                <a:cs typeface="Aptos Display"/>
              </a:rPr>
              <a:t>derfor,</a:t>
            </a:r>
            <a:r>
              <a:rPr sz="4100" i="1" spc="-45" dirty="0">
                <a:latin typeface="Aptos Display"/>
                <a:cs typeface="Aptos Display"/>
              </a:rPr>
              <a:t> </a:t>
            </a:r>
            <a:r>
              <a:rPr sz="4100" i="1" spc="-25" dirty="0">
                <a:latin typeface="Aptos Display"/>
                <a:cs typeface="Aptos Display"/>
              </a:rPr>
              <a:t>jeg </a:t>
            </a:r>
            <a:r>
              <a:rPr sz="4100" i="1" dirty="0">
                <a:latin typeface="Aptos Display"/>
                <a:cs typeface="Aptos Display"/>
              </a:rPr>
              <a:t>har</a:t>
            </a:r>
            <a:r>
              <a:rPr sz="4100" i="1" spc="10" dirty="0">
                <a:latin typeface="Aptos Display"/>
                <a:cs typeface="Aptos Display"/>
              </a:rPr>
              <a:t> </a:t>
            </a:r>
            <a:r>
              <a:rPr sz="4100" i="1" dirty="0">
                <a:latin typeface="Aptos Display"/>
                <a:cs typeface="Aptos Display"/>
              </a:rPr>
              <a:t>valgt</a:t>
            </a:r>
            <a:r>
              <a:rPr sz="4100" i="1" spc="30" dirty="0">
                <a:latin typeface="Aptos Display"/>
                <a:cs typeface="Aptos Display"/>
              </a:rPr>
              <a:t> </a:t>
            </a:r>
            <a:r>
              <a:rPr sz="4100" i="1" spc="-10" dirty="0">
                <a:latin typeface="Aptos Display"/>
                <a:cs typeface="Aptos Display"/>
              </a:rPr>
              <a:t>landbrugsuddannelsen.</a:t>
            </a:r>
            <a:endParaRPr sz="4100">
              <a:latin typeface="Aptos Display"/>
              <a:cs typeface="Aptos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57002" y="688822"/>
            <a:ext cx="17069435" cy="9362440"/>
            <a:chOff x="2157002" y="688822"/>
            <a:chExt cx="17069435" cy="9362440"/>
          </a:xfrm>
        </p:grpSpPr>
        <p:sp>
          <p:nvSpPr>
            <p:cNvPr id="3" name="object 3"/>
            <p:cNvSpPr/>
            <p:nvPr/>
          </p:nvSpPr>
          <p:spPr>
            <a:xfrm>
              <a:off x="2157002" y="2722430"/>
              <a:ext cx="14932025" cy="7329170"/>
            </a:xfrm>
            <a:custGeom>
              <a:avLst/>
              <a:gdLst/>
              <a:ahLst/>
              <a:cxnLst/>
              <a:rect l="l" t="t" r="r" b="b"/>
              <a:pathLst>
                <a:path w="14932025" h="7329170">
                  <a:moveTo>
                    <a:pt x="14931482" y="0"/>
                  </a:moveTo>
                  <a:lnTo>
                    <a:pt x="0" y="0"/>
                  </a:lnTo>
                  <a:lnTo>
                    <a:pt x="0" y="7328792"/>
                  </a:lnTo>
                  <a:lnTo>
                    <a:pt x="14931482" y="7328792"/>
                  </a:lnTo>
                  <a:lnTo>
                    <a:pt x="14931482" y="0"/>
                  </a:lnTo>
                  <a:close/>
                </a:path>
              </a:pathLst>
            </a:custGeom>
            <a:solidFill>
              <a:srgbClr val="FFFFFF">
                <a:alpha val="73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14491705" y="688822"/>
              <a:ext cx="4734507" cy="2661860"/>
            </a:xfrm>
            <a:prstGeom prst="rect">
              <a:avLst/>
            </a:prstGeom>
          </p:spPr>
        </p:pic>
        <p:sp>
          <p:nvSpPr>
            <p:cNvPr id="5" name="object 5"/>
            <p:cNvSpPr/>
            <p:nvPr/>
          </p:nvSpPr>
          <p:spPr>
            <a:xfrm>
              <a:off x="2973727" y="3770264"/>
              <a:ext cx="1316990" cy="1038860"/>
            </a:xfrm>
            <a:custGeom>
              <a:avLst/>
              <a:gdLst/>
              <a:ahLst/>
              <a:cxnLst/>
              <a:rect l="l" t="t" r="r" b="b"/>
              <a:pathLst>
                <a:path w="1316989" h="1038860">
                  <a:moveTo>
                    <a:pt x="572401" y="549281"/>
                  </a:moveTo>
                  <a:lnTo>
                    <a:pt x="310650" y="549281"/>
                  </a:lnTo>
                  <a:lnTo>
                    <a:pt x="305620" y="594362"/>
                  </a:lnTo>
                  <a:lnTo>
                    <a:pt x="291418" y="637935"/>
                  </a:lnTo>
                  <a:lnTo>
                    <a:pt x="269380" y="678988"/>
                  </a:lnTo>
                  <a:lnTo>
                    <a:pt x="240839" y="716506"/>
                  </a:lnTo>
                  <a:lnTo>
                    <a:pt x="207128" y="749475"/>
                  </a:lnTo>
                  <a:lnTo>
                    <a:pt x="169583" y="776883"/>
                  </a:lnTo>
                  <a:lnTo>
                    <a:pt x="129536" y="797715"/>
                  </a:lnTo>
                  <a:lnTo>
                    <a:pt x="88322" y="810958"/>
                  </a:lnTo>
                  <a:lnTo>
                    <a:pt x="47276" y="815598"/>
                  </a:lnTo>
                  <a:lnTo>
                    <a:pt x="47276" y="1038638"/>
                  </a:lnTo>
                  <a:lnTo>
                    <a:pt x="90693" y="1037358"/>
                  </a:lnTo>
                  <a:lnTo>
                    <a:pt x="133080" y="1031747"/>
                  </a:lnTo>
                  <a:lnTo>
                    <a:pt x="174325" y="1022003"/>
                  </a:lnTo>
                  <a:lnTo>
                    <a:pt x="214316" y="1008326"/>
                  </a:lnTo>
                  <a:lnTo>
                    <a:pt x="252943" y="990913"/>
                  </a:lnTo>
                  <a:lnTo>
                    <a:pt x="290092" y="969963"/>
                  </a:lnTo>
                  <a:lnTo>
                    <a:pt x="325654" y="945674"/>
                  </a:lnTo>
                  <a:lnTo>
                    <a:pt x="359515" y="918245"/>
                  </a:lnTo>
                  <a:lnTo>
                    <a:pt x="391566" y="887874"/>
                  </a:lnTo>
                  <a:lnTo>
                    <a:pt x="421693" y="854760"/>
                  </a:lnTo>
                  <a:lnTo>
                    <a:pt x="449786" y="819100"/>
                  </a:lnTo>
                  <a:lnTo>
                    <a:pt x="475733" y="781095"/>
                  </a:lnTo>
                  <a:lnTo>
                    <a:pt x="499422" y="740941"/>
                  </a:lnTo>
                  <a:lnTo>
                    <a:pt x="520742" y="698837"/>
                  </a:lnTo>
                  <a:lnTo>
                    <a:pt x="539581" y="654982"/>
                  </a:lnTo>
                  <a:lnTo>
                    <a:pt x="555828" y="609574"/>
                  </a:lnTo>
                  <a:lnTo>
                    <a:pt x="569371" y="562812"/>
                  </a:lnTo>
                  <a:lnTo>
                    <a:pt x="572284" y="549801"/>
                  </a:lnTo>
                  <a:lnTo>
                    <a:pt x="572401" y="549281"/>
                  </a:lnTo>
                  <a:close/>
                </a:path>
                <a:path w="1316989" h="1038860">
                  <a:moveTo>
                    <a:pt x="290389" y="0"/>
                  </a:moveTo>
                  <a:lnTo>
                    <a:pt x="241231" y="2972"/>
                  </a:lnTo>
                  <a:lnTo>
                    <a:pt x="195356" y="11798"/>
                  </a:lnTo>
                  <a:lnTo>
                    <a:pt x="153209" y="26335"/>
                  </a:lnTo>
                  <a:lnTo>
                    <a:pt x="115236" y="46446"/>
                  </a:lnTo>
                  <a:lnTo>
                    <a:pt x="81882" y="71989"/>
                  </a:lnTo>
                  <a:lnTo>
                    <a:pt x="53593" y="102826"/>
                  </a:lnTo>
                  <a:lnTo>
                    <a:pt x="30814" y="138816"/>
                  </a:lnTo>
                  <a:lnTo>
                    <a:pt x="13992" y="179819"/>
                  </a:lnTo>
                  <a:lnTo>
                    <a:pt x="3572" y="225695"/>
                  </a:lnTo>
                  <a:lnTo>
                    <a:pt x="0" y="276305"/>
                  </a:lnTo>
                  <a:lnTo>
                    <a:pt x="3701" y="326987"/>
                  </a:lnTo>
                  <a:lnTo>
                    <a:pt x="14600" y="374273"/>
                  </a:lnTo>
                  <a:lnTo>
                    <a:pt x="32392" y="417476"/>
                  </a:lnTo>
                  <a:lnTo>
                    <a:pt x="56770" y="455913"/>
                  </a:lnTo>
                  <a:lnTo>
                    <a:pt x="87429" y="488897"/>
                  </a:lnTo>
                  <a:lnTo>
                    <a:pt x="124063" y="515744"/>
                  </a:lnTo>
                  <a:lnTo>
                    <a:pt x="166366" y="535769"/>
                  </a:lnTo>
                  <a:lnTo>
                    <a:pt x="214032" y="548286"/>
                  </a:lnTo>
                  <a:lnTo>
                    <a:pt x="266756" y="552611"/>
                  </a:lnTo>
                  <a:lnTo>
                    <a:pt x="283581" y="552091"/>
                  </a:lnTo>
                  <a:lnTo>
                    <a:pt x="295028" y="550946"/>
                  </a:lnTo>
                  <a:lnTo>
                    <a:pt x="303313" y="549801"/>
                  </a:lnTo>
                  <a:lnTo>
                    <a:pt x="310650" y="549281"/>
                  </a:lnTo>
                  <a:lnTo>
                    <a:pt x="572401" y="549281"/>
                  </a:lnTo>
                  <a:lnTo>
                    <a:pt x="580099" y="514894"/>
                  </a:lnTo>
                  <a:lnTo>
                    <a:pt x="587900" y="466018"/>
                  </a:lnTo>
                  <a:lnTo>
                    <a:pt x="592557" y="417476"/>
                  </a:lnTo>
                  <a:lnTo>
                    <a:pt x="592662" y="416383"/>
                  </a:lnTo>
                  <a:lnTo>
                    <a:pt x="594275" y="366187"/>
                  </a:lnTo>
                  <a:lnTo>
                    <a:pt x="591326" y="301638"/>
                  </a:lnTo>
                  <a:lnTo>
                    <a:pt x="582785" y="244279"/>
                  </a:lnTo>
                  <a:lnTo>
                    <a:pt x="569109" y="193809"/>
                  </a:lnTo>
                  <a:lnTo>
                    <a:pt x="550755" y="149927"/>
                  </a:lnTo>
                  <a:lnTo>
                    <a:pt x="528181" y="112333"/>
                  </a:lnTo>
                  <a:lnTo>
                    <a:pt x="501843" y="80727"/>
                  </a:lnTo>
                  <a:lnTo>
                    <a:pt x="472199" y="54808"/>
                  </a:lnTo>
                  <a:lnTo>
                    <a:pt x="439706" y="34276"/>
                  </a:lnTo>
                  <a:lnTo>
                    <a:pt x="404821" y="18829"/>
                  </a:lnTo>
                  <a:lnTo>
                    <a:pt x="368002" y="8168"/>
                  </a:lnTo>
                  <a:lnTo>
                    <a:pt x="329705" y="1992"/>
                  </a:lnTo>
                  <a:lnTo>
                    <a:pt x="290389" y="0"/>
                  </a:lnTo>
                  <a:close/>
                </a:path>
                <a:path w="1316989" h="1038860">
                  <a:moveTo>
                    <a:pt x="1294985" y="549281"/>
                  </a:moveTo>
                  <a:lnTo>
                    <a:pt x="1033225" y="549281"/>
                  </a:lnTo>
                  <a:lnTo>
                    <a:pt x="1028195" y="594362"/>
                  </a:lnTo>
                  <a:lnTo>
                    <a:pt x="1013995" y="637935"/>
                  </a:lnTo>
                  <a:lnTo>
                    <a:pt x="991958" y="678988"/>
                  </a:lnTo>
                  <a:lnTo>
                    <a:pt x="963418" y="716506"/>
                  </a:lnTo>
                  <a:lnTo>
                    <a:pt x="929709" y="749475"/>
                  </a:lnTo>
                  <a:lnTo>
                    <a:pt x="892165" y="776883"/>
                  </a:lnTo>
                  <a:lnTo>
                    <a:pt x="852120" y="797715"/>
                  </a:lnTo>
                  <a:lnTo>
                    <a:pt x="810907" y="810958"/>
                  </a:lnTo>
                  <a:lnTo>
                    <a:pt x="769861" y="815598"/>
                  </a:lnTo>
                  <a:lnTo>
                    <a:pt x="769861" y="1038638"/>
                  </a:lnTo>
                  <a:lnTo>
                    <a:pt x="813277" y="1037358"/>
                  </a:lnTo>
                  <a:lnTo>
                    <a:pt x="855663" y="1031747"/>
                  </a:lnTo>
                  <a:lnTo>
                    <a:pt x="896907" y="1022003"/>
                  </a:lnTo>
                  <a:lnTo>
                    <a:pt x="936898" y="1008326"/>
                  </a:lnTo>
                  <a:lnTo>
                    <a:pt x="975524" y="990913"/>
                  </a:lnTo>
                  <a:lnTo>
                    <a:pt x="1012673" y="969963"/>
                  </a:lnTo>
                  <a:lnTo>
                    <a:pt x="1048234" y="945674"/>
                  </a:lnTo>
                  <a:lnTo>
                    <a:pt x="1082096" y="918245"/>
                  </a:lnTo>
                  <a:lnTo>
                    <a:pt x="1114147" y="887874"/>
                  </a:lnTo>
                  <a:lnTo>
                    <a:pt x="1144274" y="854760"/>
                  </a:lnTo>
                  <a:lnTo>
                    <a:pt x="1172367" y="819100"/>
                  </a:lnTo>
                  <a:lnTo>
                    <a:pt x="1198315" y="781095"/>
                  </a:lnTo>
                  <a:lnTo>
                    <a:pt x="1222004" y="740941"/>
                  </a:lnTo>
                  <a:lnTo>
                    <a:pt x="1243325" y="698837"/>
                  </a:lnTo>
                  <a:lnTo>
                    <a:pt x="1262165" y="654982"/>
                  </a:lnTo>
                  <a:lnTo>
                    <a:pt x="1278412" y="609574"/>
                  </a:lnTo>
                  <a:lnTo>
                    <a:pt x="1291956" y="562812"/>
                  </a:lnTo>
                  <a:lnTo>
                    <a:pt x="1294869" y="549801"/>
                  </a:lnTo>
                  <a:lnTo>
                    <a:pt x="1294985" y="549281"/>
                  </a:lnTo>
                  <a:close/>
                </a:path>
                <a:path w="1316989" h="1038860">
                  <a:moveTo>
                    <a:pt x="1012974" y="0"/>
                  </a:moveTo>
                  <a:lnTo>
                    <a:pt x="963817" y="2972"/>
                  </a:lnTo>
                  <a:lnTo>
                    <a:pt x="917942" y="11798"/>
                  </a:lnTo>
                  <a:lnTo>
                    <a:pt x="875795" y="26335"/>
                  </a:lnTo>
                  <a:lnTo>
                    <a:pt x="837821" y="46446"/>
                  </a:lnTo>
                  <a:lnTo>
                    <a:pt x="804467" y="71989"/>
                  </a:lnTo>
                  <a:lnTo>
                    <a:pt x="776178" y="102826"/>
                  </a:lnTo>
                  <a:lnTo>
                    <a:pt x="753400" y="138816"/>
                  </a:lnTo>
                  <a:lnTo>
                    <a:pt x="736577" y="179819"/>
                  </a:lnTo>
                  <a:lnTo>
                    <a:pt x="726157" y="225695"/>
                  </a:lnTo>
                  <a:lnTo>
                    <a:pt x="722585" y="276305"/>
                  </a:lnTo>
                  <a:lnTo>
                    <a:pt x="726286" y="326987"/>
                  </a:lnTo>
                  <a:lnTo>
                    <a:pt x="737184" y="374273"/>
                  </a:lnTo>
                  <a:lnTo>
                    <a:pt x="754974" y="417476"/>
                  </a:lnTo>
                  <a:lnTo>
                    <a:pt x="779351" y="455913"/>
                  </a:lnTo>
                  <a:lnTo>
                    <a:pt x="810008" y="488897"/>
                  </a:lnTo>
                  <a:lnTo>
                    <a:pt x="846641" y="515744"/>
                  </a:lnTo>
                  <a:lnTo>
                    <a:pt x="888942" y="535769"/>
                  </a:lnTo>
                  <a:lnTo>
                    <a:pt x="936608" y="548286"/>
                  </a:lnTo>
                  <a:lnTo>
                    <a:pt x="989331" y="552611"/>
                  </a:lnTo>
                  <a:lnTo>
                    <a:pt x="1006162" y="552091"/>
                  </a:lnTo>
                  <a:lnTo>
                    <a:pt x="1017611" y="550946"/>
                  </a:lnTo>
                  <a:lnTo>
                    <a:pt x="1025893" y="549801"/>
                  </a:lnTo>
                  <a:lnTo>
                    <a:pt x="1033225" y="549281"/>
                  </a:lnTo>
                  <a:lnTo>
                    <a:pt x="1294985" y="549281"/>
                  </a:lnTo>
                  <a:lnTo>
                    <a:pt x="1302684" y="514894"/>
                  </a:lnTo>
                  <a:lnTo>
                    <a:pt x="1310485" y="466018"/>
                  </a:lnTo>
                  <a:lnTo>
                    <a:pt x="1315143" y="417476"/>
                  </a:lnTo>
                  <a:lnTo>
                    <a:pt x="1315248" y="416383"/>
                  </a:lnTo>
                  <a:lnTo>
                    <a:pt x="1316860" y="366187"/>
                  </a:lnTo>
                  <a:lnTo>
                    <a:pt x="1313911" y="301638"/>
                  </a:lnTo>
                  <a:lnTo>
                    <a:pt x="1305370" y="244279"/>
                  </a:lnTo>
                  <a:lnTo>
                    <a:pt x="1291694" y="193809"/>
                  </a:lnTo>
                  <a:lnTo>
                    <a:pt x="1273341" y="149927"/>
                  </a:lnTo>
                  <a:lnTo>
                    <a:pt x="1250766" y="112333"/>
                  </a:lnTo>
                  <a:lnTo>
                    <a:pt x="1224428" y="80727"/>
                  </a:lnTo>
                  <a:lnTo>
                    <a:pt x="1194784" y="54808"/>
                  </a:lnTo>
                  <a:lnTo>
                    <a:pt x="1162291" y="34276"/>
                  </a:lnTo>
                  <a:lnTo>
                    <a:pt x="1127406" y="18829"/>
                  </a:lnTo>
                  <a:lnTo>
                    <a:pt x="1090587" y="8168"/>
                  </a:lnTo>
                  <a:lnTo>
                    <a:pt x="1052290" y="1992"/>
                  </a:lnTo>
                  <a:lnTo>
                    <a:pt x="1012974" y="0"/>
                  </a:lnTo>
                  <a:close/>
                </a:path>
              </a:pathLst>
            </a:custGeom>
            <a:solidFill>
              <a:srgbClr val="828F6B"/>
            </a:solidFill>
          </p:spPr>
          <p:txBody>
            <a:bodyPr wrap="square" lIns="0" tIns="0" rIns="0" bIns="0" rtlCol="0"/>
            <a:lstStyle/>
            <a:p>
              <a:endParaRPr/>
            </a:p>
          </p:txBody>
        </p:sp>
      </p:grpSp>
      <p:sp>
        <p:nvSpPr>
          <p:cNvPr id="6" name="object 6"/>
          <p:cNvSpPr txBox="1">
            <a:spLocks noGrp="1"/>
          </p:cNvSpPr>
          <p:nvPr>
            <p:ph type="title"/>
          </p:nvPr>
        </p:nvSpPr>
        <p:spPr>
          <a:xfrm>
            <a:off x="1256506" y="1098441"/>
            <a:ext cx="9761220" cy="936154"/>
          </a:xfrm>
          <a:prstGeom prst="rect">
            <a:avLst/>
          </a:prstGeom>
          <a:solidFill>
            <a:srgbClr val="EF4754"/>
          </a:solidFill>
        </p:spPr>
        <p:txBody>
          <a:bodyPr vert="horz" wrap="square" lIns="0" tIns="0" rIns="0" bIns="0" rtlCol="0" anchor="ctr">
            <a:spAutoFit/>
          </a:bodyPr>
          <a:lstStyle/>
          <a:p>
            <a:pPr marL="196215">
              <a:lnSpc>
                <a:spcPts val="7295"/>
              </a:lnSpc>
            </a:pPr>
            <a:r>
              <a:rPr sz="6500" dirty="0"/>
              <a:t>Eksempel</a:t>
            </a:r>
            <a:r>
              <a:rPr sz="6500" spc="-120" dirty="0"/>
              <a:t> </a:t>
            </a:r>
            <a:r>
              <a:rPr sz="6500" dirty="0"/>
              <a:t>på</a:t>
            </a:r>
            <a:r>
              <a:rPr sz="6500" spc="-120" dirty="0"/>
              <a:t> </a:t>
            </a:r>
            <a:r>
              <a:rPr sz="6500" spc="-10" dirty="0"/>
              <a:t>præsentation</a:t>
            </a:r>
            <a:endParaRPr sz="6500" dirty="0"/>
          </a:p>
        </p:txBody>
      </p:sp>
      <p:sp>
        <p:nvSpPr>
          <p:cNvPr id="7" name="object 7"/>
          <p:cNvSpPr txBox="1">
            <a:spLocks noGrp="1"/>
          </p:cNvSpPr>
          <p:nvPr>
            <p:ph type="body" idx="1"/>
          </p:nvPr>
        </p:nvSpPr>
        <p:spPr>
          <a:prstGeom prst="rect">
            <a:avLst/>
          </a:prstGeom>
        </p:spPr>
        <p:txBody>
          <a:bodyPr vert="horz" wrap="square" lIns="0" tIns="12065" rIns="0" bIns="0" rtlCol="0">
            <a:spAutoFit/>
          </a:bodyPr>
          <a:lstStyle/>
          <a:p>
            <a:pPr marL="12700" marR="1433195">
              <a:lnSpc>
                <a:spcPct val="100499"/>
              </a:lnSpc>
              <a:spcBef>
                <a:spcPts val="95"/>
              </a:spcBef>
            </a:pPr>
            <a:r>
              <a:rPr dirty="0"/>
              <a:t>Jeg</a:t>
            </a:r>
            <a:r>
              <a:rPr spc="-25" dirty="0"/>
              <a:t> </a:t>
            </a:r>
            <a:r>
              <a:rPr dirty="0"/>
              <a:t>hedder</a:t>
            </a:r>
            <a:r>
              <a:rPr spc="-25" dirty="0"/>
              <a:t> </a:t>
            </a:r>
            <a:r>
              <a:rPr dirty="0"/>
              <a:t>Mikkel.</a:t>
            </a:r>
            <a:r>
              <a:rPr spc="-25" dirty="0"/>
              <a:t> </a:t>
            </a:r>
            <a:r>
              <a:rPr dirty="0"/>
              <a:t>Jeg</a:t>
            </a:r>
            <a:r>
              <a:rPr spc="-25" dirty="0"/>
              <a:t> </a:t>
            </a:r>
            <a:r>
              <a:rPr dirty="0"/>
              <a:t>er</a:t>
            </a:r>
            <a:r>
              <a:rPr spc="-25" dirty="0"/>
              <a:t> </a:t>
            </a:r>
            <a:r>
              <a:rPr dirty="0"/>
              <a:t>24</a:t>
            </a:r>
            <a:r>
              <a:rPr spc="-25" dirty="0"/>
              <a:t> </a:t>
            </a:r>
            <a:r>
              <a:rPr dirty="0"/>
              <a:t>år</a:t>
            </a:r>
            <a:r>
              <a:rPr spc="-20" dirty="0"/>
              <a:t> </a:t>
            </a:r>
            <a:r>
              <a:rPr dirty="0"/>
              <a:t>og</a:t>
            </a:r>
            <a:r>
              <a:rPr spc="-25" dirty="0"/>
              <a:t> </a:t>
            </a:r>
            <a:r>
              <a:rPr dirty="0"/>
              <a:t>bor</a:t>
            </a:r>
            <a:r>
              <a:rPr spc="-25" dirty="0"/>
              <a:t> </a:t>
            </a:r>
            <a:r>
              <a:rPr spc="-10" dirty="0"/>
              <a:t>sammen </a:t>
            </a:r>
            <a:r>
              <a:rPr dirty="0"/>
              <a:t>med</a:t>
            </a:r>
            <a:r>
              <a:rPr spc="-45" dirty="0"/>
              <a:t> </a:t>
            </a:r>
            <a:r>
              <a:rPr dirty="0"/>
              <a:t>min</a:t>
            </a:r>
            <a:r>
              <a:rPr spc="-40" dirty="0"/>
              <a:t> </a:t>
            </a:r>
            <a:r>
              <a:rPr dirty="0"/>
              <a:t>kæreste</a:t>
            </a:r>
            <a:r>
              <a:rPr spc="-50" dirty="0"/>
              <a:t> </a:t>
            </a:r>
            <a:r>
              <a:rPr dirty="0"/>
              <a:t>Sofie.</a:t>
            </a:r>
            <a:r>
              <a:rPr spc="-45" dirty="0"/>
              <a:t> </a:t>
            </a:r>
            <a:r>
              <a:rPr dirty="0"/>
              <a:t>Jeg</a:t>
            </a:r>
            <a:r>
              <a:rPr spc="-45" dirty="0"/>
              <a:t> </a:t>
            </a:r>
            <a:r>
              <a:rPr dirty="0"/>
              <a:t>har</a:t>
            </a:r>
            <a:r>
              <a:rPr spc="-50" dirty="0"/>
              <a:t> </a:t>
            </a:r>
            <a:r>
              <a:rPr dirty="0"/>
              <a:t>de</a:t>
            </a:r>
            <a:r>
              <a:rPr spc="-45" dirty="0"/>
              <a:t> </a:t>
            </a:r>
            <a:r>
              <a:rPr dirty="0"/>
              <a:t>sidste</a:t>
            </a:r>
            <a:r>
              <a:rPr spc="-45" dirty="0"/>
              <a:t> </a:t>
            </a:r>
            <a:r>
              <a:rPr dirty="0"/>
              <a:t>fire</a:t>
            </a:r>
            <a:r>
              <a:rPr spc="-45" dirty="0"/>
              <a:t> </a:t>
            </a:r>
            <a:r>
              <a:rPr spc="-25" dirty="0"/>
              <a:t>år</a:t>
            </a:r>
          </a:p>
          <a:p>
            <a:pPr marL="12700" marR="5080">
              <a:lnSpc>
                <a:spcPct val="100499"/>
              </a:lnSpc>
              <a:spcBef>
                <a:spcPts val="5"/>
              </a:spcBef>
            </a:pPr>
            <a:r>
              <a:rPr dirty="0"/>
              <a:t>arbejdet</a:t>
            </a:r>
            <a:r>
              <a:rPr spc="-25" dirty="0"/>
              <a:t> </a:t>
            </a:r>
            <a:r>
              <a:rPr dirty="0"/>
              <a:t>som</a:t>
            </a:r>
            <a:r>
              <a:rPr spc="-25" dirty="0"/>
              <a:t> </a:t>
            </a:r>
            <a:r>
              <a:rPr dirty="0"/>
              <a:t>ufaglært</a:t>
            </a:r>
            <a:r>
              <a:rPr spc="-25" dirty="0"/>
              <a:t> </a:t>
            </a:r>
            <a:r>
              <a:rPr dirty="0"/>
              <a:t>i</a:t>
            </a:r>
            <a:r>
              <a:rPr spc="-25" dirty="0"/>
              <a:t> </a:t>
            </a:r>
            <a:r>
              <a:rPr dirty="0"/>
              <a:t>et</a:t>
            </a:r>
            <a:r>
              <a:rPr spc="-25" dirty="0"/>
              <a:t> </a:t>
            </a:r>
            <a:r>
              <a:rPr dirty="0"/>
              <a:t>frilandsgartneri,</a:t>
            </a:r>
            <a:r>
              <a:rPr spc="-20" dirty="0"/>
              <a:t> </a:t>
            </a:r>
            <a:r>
              <a:rPr dirty="0"/>
              <a:t>og</a:t>
            </a:r>
            <a:r>
              <a:rPr spc="-30" dirty="0"/>
              <a:t> </a:t>
            </a:r>
            <a:r>
              <a:rPr dirty="0"/>
              <a:t>det</a:t>
            </a:r>
            <a:r>
              <a:rPr spc="-20" dirty="0"/>
              <a:t> </a:t>
            </a:r>
            <a:r>
              <a:rPr spc="-25" dirty="0"/>
              <a:t>har </a:t>
            </a:r>
            <a:r>
              <a:rPr dirty="0"/>
              <a:t>givet</a:t>
            </a:r>
            <a:r>
              <a:rPr spc="-20" dirty="0"/>
              <a:t> </a:t>
            </a:r>
            <a:r>
              <a:rPr dirty="0"/>
              <a:t>mig</a:t>
            </a:r>
            <a:r>
              <a:rPr spc="-20" dirty="0"/>
              <a:t> </a:t>
            </a:r>
            <a:r>
              <a:rPr dirty="0"/>
              <a:t>lyst</a:t>
            </a:r>
            <a:r>
              <a:rPr spc="-15" dirty="0"/>
              <a:t> </a:t>
            </a:r>
            <a:r>
              <a:rPr dirty="0"/>
              <a:t>til</a:t>
            </a:r>
            <a:r>
              <a:rPr spc="-20" dirty="0"/>
              <a:t> </a:t>
            </a:r>
            <a:r>
              <a:rPr dirty="0"/>
              <a:t>at</a:t>
            </a:r>
            <a:r>
              <a:rPr spc="-15" dirty="0"/>
              <a:t> </a:t>
            </a:r>
            <a:r>
              <a:rPr dirty="0"/>
              <a:t>uddanne</a:t>
            </a:r>
            <a:r>
              <a:rPr spc="-20" dirty="0"/>
              <a:t> </a:t>
            </a:r>
            <a:r>
              <a:rPr dirty="0"/>
              <a:t>mig</a:t>
            </a:r>
            <a:r>
              <a:rPr spc="-25" dirty="0"/>
              <a:t> </a:t>
            </a:r>
            <a:r>
              <a:rPr dirty="0"/>
              <a:t>som</a:t>
            </a:r>
            <a:r>
              <a:rPr spc="-20" dirty="0"/>
              <a:t> gartner. </a:t>
            </a:r>
            <a:r>
              <a:rPr dirty="0"/>
              <a:t>I</a:t>
            </a:r>
            <a:r>
              <a:rPr spc="-15" dirty="0"/>
              <a:t> </a:t>
            </a:r>
            <a:r>
              <a:rPr spc="-25" dirty="0"/>
              <a:t>min </a:t>
            </a:r>
            <a:r>
              <a:rPr dirty="0"/>
              <a:t>fritid</a:t>
            </a:r>
            <a:r>
              <a:rPr spc="-45" dirty="0"/>
              <a:t> </a:t>
            </a:r>
            <a:r>
              <a:rPr dirty="0"/>
              <a:t>kan</a:t>
            </a:r>
            <a:r>
              <a:rPr spc="-35" dirty="0"/>
              <a:t> </a:t>
            </a:r>
            <a:r>
              <a:rPr dirty="0"/>
              <a:t>jeg</a:t>
            </a:r>
            <a:r>
              <a:rPr spc="-40" dirty="0"/>
              <a:t> </a:t>
            </a:r>
            <a:r>
              <a:rPr dirty="0"/>
              <a:t>også</a:t>
            </a:r>
            <a:r>
              <a:rPr spc="-35" dirty="0"/>
              <a:t> </a:t>
            </a:r>
            <a:r>
              <a:rPr dirty="0"/>
              <a:t>rigtig</a:t>
            </a:r>
            <a:r>
              <a:rPr spc="-40" dirty="0"/>
              <a:t> </a:t>
            </a:r>
            <a:r>
              <a:rPr dirty="0"/>
              <a:t>godt</a:t>
            </a:r>
            <a:r>
              <a:rPr spc="-35" dirty="0"/>
              <a:t> </a:t>
            </a:r>
            <a:r>
              <a:rPr dirty="0"/>
              <a:t>lide</a:t>
            </a:r>
            <a:r>
              <a:rPr spc="-40" dirty="0"/>
              <a:t> </a:t>
            </a:r>
            <a:r>
              <a:rPr dirty="0"/>
              <a:t>at</a:t>
            </a:r>
            <a:r>
              <a:rPr spc="-35" dirty="0"/>
              <a:t> </a:t>
            </a:r>
            <a:r>
              <a:rPr dirty="0"/>
              <a:t>være</a:t>
            </a:r>
            <a:r>
              <a:rPr spc="-40" dirty="0"/>
              <a:t> </a:t>
            </a:r>
            <a:r>
              <a:rPr dirty="0"/>
              <a:t>ude</a:t>
            </a:r>
            <a:r>
              <a:rPr spc="-40" dirty="0"/>
              <a:t> </a:t>
            </a:r>
            <a:r>
              <a:rPr dirty="0"/>
              <a:t>i</a:t>
            </a:r>
            <a:r>
              <a:rPr spc="-35" dirty="0"/>
              <a:t> </a:t>
            </a:r>
            <a:r>
              <a:rPr spc="-10" dirty="0"/>
              <a:t>naturen. </a:t>
            </a:r>
            <a:r>
              <a:rPr dirty="0"/>
              <a:t>I</a:t>
            </a:r>
            <a:r>
              <a:rPr spc="-50" dirty="0"/>
              <a:t> </a:t>
            </a:r>
            <a:r>
              <a:rPr dirty="0"/>
              <a:t>weekenden</a:t>
            </a:r>
            <a:r>
              <a:rPr spc="-45" dirty="0"/>
              <a:t> </a:t>
            </a:r>
            <a:r>
              <a:rPr dirty="0"/>
              <a:t>sover</a:t>
            </a:r>
            <a:r>
              <a:rPr spc="-50" dirty="0"/>
              <a:t> </a:t>
            </a:r>
            <a:r>
              <a:rPr dirty="0"/>
              <a:t>jeg</a:t>
            </a:r>
            <a:r>
              <a:rPr spc="-50" dirty="0"/>
              <a:t> </a:t>
            </a:r>
            <a:r>
              <a:rPr dirty="0"/>
              <a:t>ofte</a:t>
            </a:r>
            <a:r>
              <a:rPr spc="-45" dirty="0"/>
              <a:t> </a:t>
            </a:r>
            <a:r>
              <a:rPr dirty="0"/>
              <a:t>ude</a:t>
            </a:r>
            <a:r>
              <a:rPr spc="-50" dirty="0"/>
              <a:t> </a:t>
            </a:r>
            <a:r>
              <a:rPr dirty="0"/>
              <a:t>i</a:t>
            </a:r>
            <a:r>
              <a:rPr spc="-50" dirty="0"/>
              <a:t> </a:t>
            </a:r>
            <a:r>
              <a:rPr dirty="0"/>
              <a:t>shelters</a:t>
            </a:r>
            <a:r>
              <a:rPr spc="-45" dirty="0"/>
              <a:t> </a:t>
            </a:r>
            <a:r>
              <a:rPr spc="-10" dirty="0"/>
              <a:t>sammen </a:t>
            </a:r>
            <a:r>
              <a:rPr dirty="0"/>
              <a:t>med</a:t>
            </a:r>
            <a:r>
              <a:rPr spc="-40" dirty="0"/>
              <a:t> </a:t>
            </a:r>
            <a:r>
              <a:rPr dirty="0"/>
              <a:t>min</a:t>
            </a:r>
            <a:r>
              <a:rPr spc="-35" dirty="0"/>
              <a:t> </a:t>
            </a:r>
            <a:r>
              <a:rPr spc="-20" dirty="0"/>
              <a:t>kæreste.</a:t>
            </a:r>
            <a:r>
              <a:rPr spc="-40" dirty="0"/>
              <a:t> </a:t>
            </a:r>
            <a:r>
              <a:rPr dirty="0"/>
              <a:t>Det</a:t>
            </a:r>
            <a:r>
              <a:rPr spc="-35" dirty="0"/>
              <a:t> </a:t>
            </a:r>
            <a:r>
              <a:rPr dirty="0"/>
              <a:t>er</a:t>
            </a:r>
            <a:r>
              <a:rPr spc="-40" dirty="0"/>
              <a:t> </a:t>
            </a:r>
            <a:r>
              <a:rPr dirty="0"/>
              <a:t>bare</a:t>
            </a:r>
            <a:r>
              <a:rPr spc="-35" dirty="0"/>
              <a:t> </a:t>
            </a:r>
            <a:r>
              <a:rPr dirty="0"/>
              <a:t>rart</a:t>
            </a:r>
            <a:r>
              <a:rPr spc="-35" dirty="0"/>
              <a:t> </a:t>
            </a:r>
            <a:r>
              <a:rPr dirty="0"/>
              <a:t>at</a:t>
            </a:r>
            <a:r>
              <a:rPr spc="-40" dirty="0"/>
              <a:t> </a:t>
            </a:r>
            <a:r>
              <a:rPr dirty="0"/>
              <a:t>være</a:t>
            </a:r>
            <a:r>
              <a:rPr spc="-35" dirty="0"/>
              <a:t> </a:t>
            </a:r>
            <a:r>
              <a:rPr dirty="0"/>
              <a:t>i</a:t>
            </a:r>
            <a:r>
              <a:rPr spc="-40" dirty="0"/>
              <a:t> </a:t>
            </a:r>
            <a:r>
              <a:rPr dirty="0"/>
              <a:t>den</a:t>
            </a:r>
            <a:r>
              <a:rPr spc="-35" dirty="0"/>
              <a:t> </a:t>
            </a:r>
            <a:r>
              <a:rPr spc="-10" dirty="0"/>
              <a:t>friske </a:t>
            </a:r>
            <a:r>
              <a:rPr dirty="0"/>
              <a:t>luft</a:t>
            </a:r>
            <a:r>
              <a:rPr spc="-65" dirty="0"/>
              <a:t> </a:t>
            </a:r>
            <a:r>
              <a:rPr dirty="0"/>
              <a:t>og</a:t>
            </a:r>
            <a:r>
              <a:rPr spc="-55" dirty="0"/>
              <a:t> </a:t>
            </a:r>
            <a:r>
              <a:rPr dirty="0"/>
              <a:t>høre</a:t>
            </a:r>
            <a:r>
              <a:rPr spc="-55" dirty="0"/>
              <a:t> </a:t>
            </a:r>
            <a:r>
              <a:rPr dirty="0"/>
              <a:t>naturens</a:t>
            </a:r>
            <a:r>
              <a:rPr spc="-55" dirty="0"/>
              <a:t> </a:t>
            </a:r>
            <a:r>
              <a:rPr dirty="0"/>
              <a:t>lyde.</a:t>
            </a:r>
            <a:r>
              <a:rPr spc="-55" dirty="0"/>
              <a:t> </a:t>
            </a:r>
            <a:r>
              <a:rPr dirty="0"/>
              <a:t>Jeg</a:t>
            </a:r>
            <a:r>
              <a:rPr spc="-55" dirty="0"/>
              <a:t> </a:t>
            </a:r>
            <a:r>
              <a:rPr dirty="0"/>
              <a:t>kan</a:t>
            </a:r>
            <a:r>
              <a:rPr spc="-55" dirty="0"/>
              <a:t> </a:t>
            </a:r>
            <a:r>
              <a:rPr dirty="0"/>
              <a:t>slet</a:t>
            </a:r>
            <a:r>
              <a:rPr spc="-50" dirty="0"/>
              <a:t> </a:t>
            </a:r>
            <a:r>
              <a:rPr dirty="0"/>
              <a:t>ikke</a:t>
            </a:r>
            <a:r>
              <a:rPr spc="-55" dirty="0"/>
              <a:t> </a:t>
            </a:r>
            <a:r>
              <a:rPr spc="-10" dirty="0"/>
              <a:t>forestille </a:t>
            </a:r>
            <a:r>
              <a:rPr dirty="0"/>
              <a:t>mig,</a:t>
            </a:r>
            <a:r>
              <a:rPr spc="-35" dirty="0"/>
              <a:t> </a:t>
            </a:r>
            <a:r>
              <a:rPr dirty="0"/>
              <a:t>hvis</a:t>
            </a:r>
            <a:r>
              <a:rPr spc="-35" dirty="0"/>
              <a:t> </a:t>
            </a:r>
            <a:r>
              <a:rPr dirty="0"/>
              <a:t>jeg</a:t>
            </a:r>
            <a:r>
              <a:rPr spc="-40" dirty="0"/>
              <a:t> </a:t>
            </a:r>
            <a:r>
              <a:rPr dirty="0"/>
              <a:t>skulle</a:t>
            </a:r>
            <a:r>
              <a:rPr spc="-40" dirty="0"/>
              <a:t> </a:t>
            </a:r>
            <a:r>
              <a:rPr dirty="0"/>
              <a:t>arbejde</a:t>
            </a:r>
            <a:r>
              <a:rPr spc="-40" dirty="0"/>
              <a:t> </a:t>
            </a:r>
            <a:r>
              <a:rPr dirty="0"/>
              <a:t>på</a:t>
            </a:r>
            <a:r>
              <a:rPr spc="-35" dirty="0"/>
              <a:t> </a:t>
            </a:r>
            <a:r>
              <a:rPr dirty="0"/>
              <a:t>et</a:t>
            </a:r>
            <a:r>
              <a:rPr spc="-30" dirty="0"/>
              <a:t> </a:t>
            </a:r>
            <a:r>
              <a:rPr spc="-10" dirty="0"/>
              <a:t>kontor!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98441"/>
            <a:ext cx="906780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Forventningsafstemning</a:t>
            </a:r>
            <a:endParaRPr sz="6500" dirty="0"/>
          </a:p>
        </p:txBody>
      </p:sp>
      <p:pic>
        <p:nvPicPr>
          <p:cNvPr id="3" name="object 3"/>
          <p:cNvPicPr/>
          <p:nvPr/>
        </p:nvPicPr>
        <p:blipFill>
          <a:blip r:embed="rId3" cstate="print"/>
          <a:stretch>
            <a:fillRect/>
          </a:stretch>
        </p:blipFill>
        <p:spPr>
          <a:xfrm>
            <a:off x="14491706" y="688822"/>
            <a:ext cx="4734507" cy="2661860"/>
          </a:xfrm>
          <a:prstGeom prst="rect">
            <a:avLst/>
          </a:prstGeom>
        </p:spPr>
      </p:pic>
      <p:sp>
        <p:nvSpPr>
          <p:cNvPr id="4" name="object 4"/>
          <p:cNvSpPr txBox="1"/>
          <p:nvPr/>
        </p:nvSpPr>
        <p:spPr>
          <a:xfrm>
            <a:off x="2157002" y="4454293"/>
            <a:ext cx="14135735" cy="3001010"/>
          </a:xfrm>
          <a:prstGeom prst="rect">
            <a:avLst/>
          </a:prstGeom>
          <a:solidFill>
            <a:srgbClr val="FFFFFF">
              <a:alpha val="73999"/>
            </a:srgbClr>
          </a:solidFill>
        </p:spPr>
        <p:txBody>
          <a:bodyPr vert="horz" wrap="square" lIns="0" tIns="713740" rIns="0" bIns="0" rtlCol="0">
            <a:spAutoFit/>
          </a:bodyPr>
          <a:lstStyle/>
          <a:p>
            <a:pPr marL="900430">
              <a:lnSpc>
                <a:spcPct val="100000"/>
              </a:lnSpc>
              <a:spcBef>
                <a:spcPts val="5620"/>
              </a:spcBef>
            </a:pPr>
            <a:r>
              <a:rPr sz="9300" b="1" spc="-10" dirty="0">
                <a:solidFill>
                  <a:srgbClr val="828F6B"/>
                </a:solidFill>
                <a:latin typeface="Aptos Display"/>
                <a:cs typeface="Aptos Display"/>
              </a:rPr>
              <a:t>Forventnings</a:t>
            </a:r>
            <a:r>
              <a:rPr sz="9300" b="1" spc="-10" dirty="0">
                <a:solidFill>
                  <a:srgbClr val="EF4754"/>
                </a:solidFill>
                <a:latin typeface="Aptos Display"/>
                <a:cs typeface="Aptos Display"/>
              </a:rPr>
              <a:t>afstemning</a:t>
            </a:r>
            <a:endParaRPr sz="9300">
              <a:latin typeface="Aptos Display"/>
              <a:cs typeface="Aptos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3717164"/>
            <a:ext cx="12523470" cy="5225415"/>
          </a:xfrm>
          <a:custGeom>
            <a:avLst/>
            <a:gdLst/>
            <a:ahLst/>
            <a:cxnLst/>
            <a:rect l="l" t="t" r="r" b="b"/>
            <a:pathLst>
              <a:path w="12523469" h="5225415">
                <a:moveTo>
                  <a:pt x="12523178" y="0"/>
                </a:moveTo>
                <a:lnTo>
                  <a:pt x="0" y="0"/>
                </a:lnTo>
                <a:lnTo>
                  <a:pt x="0" y="5224971"/>
                </a:lnTo>
                <a:lnTo>
                  <a:pt x="12523178" y="5224971"/>
                </a:lnTo>
                <a:lnTo>
                  <a:pt x="12523178" y="0"/>
                </a:lnTo>
                <a:close/>
              </a:path>
            </a:pathLst>
          </a:custGeom>
          <a:solidFill>
            <a:srgbClr val="FFFFFF">
              <a:alpha val="73999"/>
            </a:srgbClr>
          </a:solidFill>
        </p:spPr>
        <p:txBody>
          <a:bodyPr wrap="square" lIns="0" tIns="0" rIns="0" bIns="0" rtlCol="0"/>
          <a:lstStyle/>
          <a:p>
            <a:endParaRPr/>
          </a:p>
        </p:txBody>
      </p:sp>
      <p:sp>
        <p:nvSpPr>
          <p:cNvPr id="3" name="object 3"/>
          <p:cNvSpPr/>
          <p:nvPr/>
        </p:nvSpPr>
        <p:spPr>
          <a:xfrm>
            <a:off x="1256499" y="1047095"/>
            <a:ext cx="10680700" cy="1870710"/>
          </a:xfrm>
          <a:custGeom>
            <a:avLst/>
            <a:gdLst/>
            <a:ahLst/>
            <a:cxnLst/>
            <a:rect l="l" t="t" r="r" b="b"/>
            <a:pathLst>
              <a:path w="10680700" h="1870710">
                <a:moveTo>
                  <a:pt x="10680306" y="0"/>
                </a:moveTo>
                <a:lnTo>
                  <a:pt x="0" y="0"/>
                </a:lnTo>
                <a:lnTo>
                  <a:pt x="0" y="831684"/>
                </a:lnTo>
                <a:lnTo>
                  <a:pt x="0" y="1038745"/>
                </a:lnTo>
                <a:lnTo>
                  <a:pt x="0" y="1870417"/>
                </a:lnTo>
                <a:lnTo>
                  <a:pt x="8366239" y="1870417"/>
                </a:lnTo>
                <a:lnTo>
                  <a:pt x="8366239" y="1038745"/>
                </a:lnTo>
                <a:lnTo>
                  <a:pt x="10680306" y="1038745"/>
                </a:lnTo>
                <a:lnTo>
                  <a:pt x="10680306" y="0"/>
                </a:lnTo>
                <a:close/>
              </a:path>
            </a:pathLst>
          </a:custGeom>
          <a:solidFill>
            <a:srgbClr val="EF4754"/>
          </a:solidFill>
        </p:spPr>
        <p:txBody>
          <a:bodyPr wrap="square" lIns="0" tIns="0" rIns="0" bIns="0" rtlCol="0"/>
          <a:lstStyle/>
          <a:p>
            <a:endParaRPr/>
          </a:p>
        </p:txBody>
      </p:sp>
      <p:sp>
        <p:nvSpPr>
          <p:cNvPr id="4" name="object 4"/>
          <p:cNvSpPr txBox="1">
            <a:spLocks noGrp="1"/>
          </p:cNvSpPr>
          <p:nvPr>
            <p:ph type="title"/>
          </p:nvPr>
        </p:nvSpPr>
        <p:spPr>
          <a:xfrm>
            <a:off x="1256506" y="1165225"/>
            <a:ext cx="10680700" cy="831850"/>
          </a:xfrm>
          <a:prstGeom prst="rect">
            <a:avLst/>
          </a:prstGeom>
          <a:solidFill>
            <a:srgbClr val="EF4754"/>
          </a:solidFill>
        </p:spPr>
        <p:txBody>
          <a:bodyPr vert="horz" wrap="square" lIns="0" tIns="0" rIns="0" bIns="0" rtlCol="0">
            <a:spAutoFit/>
          </a:bodyPr>
          <a:lstStyle/>
          <a:p>
            <a:pPr marL="196215">
              <a:lnSpc>
                <a:spcPts val="6550"/>
              </a:lnSpc>
            </a:pPr>
            <a:r>
              <a:rPr sz="6500" dirty="0"/>
              <a:t>Eksempel</a:t>
            </a:r>
            <a:r>
              <a:rPr sz="6500" spc="-85" dirty="0"/>
              <a:t> </a:t>
            </a:r>
            <a:r>
              <a:rPr sz="6500" dirty="0"/>
              <a:t>på</a:t>
            </a:r>
            <a:r>
              <a:rPr sz="6500" spc="-80" dirty="0"/>
              <a:t> </a:t>
            </a:r>
            <a:r>
              <a:rPr sz="6500" dirty="0"/>
              <a:t>en</a:t>
            </a:r>
            <a:r>
              <a:rPr sz="6500" spc="-80" dirty="0"/>
              <a:t> </a:t>
            </a:r>
            <a:r>
              <a:rPr sz="6500" spc="-10" dirty="0"/>
              <a:t>virksomheds</a:t>
            </a:r>
            <a:endParaRPr sz="6500" dirty="0"/>
          </a:p>
        </p:txBody>
      </p:sp>
      <p:sp>
        <p:nvSpPr>
          <p:cNvPr id="5" name="object 5"/>
          <p:cNvSpPr txBox="1"/>
          <p:nvPr/>
        </p:nvSpPr>
        <p:spPr>
          <a:xfrm>
            <a:off x="1256506" y="2112194"/>
            <a:ext cx="8366759" cy="779124"/>
          </a:xfrm>
          <a:prstGeom prst="rect">
            <a:avLst/>
          </a:prstGeom>
          <a:solidFill>
            <a:srgbClr val="EF4754"/>
          </a:solidFill>
        </p:spPr>
        <p:txBody>
          <a:bodyPr vert="horz" wrap="square" lIns="0" tIns="0" rIns="0" bIns="0" rtlCol="0" anchor="ctr">
            <a:spAutoFit/>
          </a:bodyPr>
          <a:lstStyle/>
          <a:p>
            <a:pPr marL="196215">
              <a:lnSpc>
                <a:spcPts val="5665"/>
              </a:lnSpc>
            </a:pPr>
            <a:r>
              <a:rPr sz="6500" b="1" dirty="0">
                <a:solidFill>
                  <a:srgbClr val="FFFFFF"/>
                </a:solidFill>
                <a:latin typeface="Aptos Display"/>
                <a:cs typeface="Aptos Display"/>
              </a:rPr>
              <a:t>forventning</a:t>
            </a:r>
            <a:r>
              <a:rPr sz="6500" b="1" spc="-40" dirty="0">
                <a:solidFill>
                  <a:srgbClr val="FFFFFF"/>
                </a:solidFill>
                <a:latin typeface="Aptos Display"/>
                <a:cs typeface="Aptos Display"/>
              </a:rPr>
              <a:t> </a:t>
            </a:r>
            <a:r>
              <a:rPr sz="6500" b="1" dirty="0">
                <a:solidFill>
                  <a:srgbClr val="FFFFFF"/>
                </a:solidFill>
                <a:latin typeface="Aptos Display"/>
                <a:cs typeface="Aptos Display"/>
              </a:rPr>
              <a:t>til</a:t>
            </a:r>
            <a:r>
              <a:rPr sz="6500" b="1" spc="-30" dirty="0">
                <a:solidFill>
                  <a:srgbClr val="FFFFFF"/>
                </a:solidFill>
                <a:latin typeface="Aptos Display"/>
                <a:cs typeface="Aptos Display"/>
              </a:rPr>
              <a:t> </a:t>
            </a:r>
            <a:r>
              <a:rPr sz="6500" b="1" spc="-10" dirty="0">
                <a:solidFill>
                  <a:srgbClr val="FFFFFF"/>
                </a:solidFill>
                <a:latin typeface="Aptos Display"/>
                <a:cs typeface="Aptos Display"/>
              </a:rPr>
              <a:t>lærlinge</a:t>
            </a:r>
            <a:endParaRPr sz="6500" dirty="0">
              <a:latin typeface="Aptos Display"/>
              <a:cs typeface="Aptos Display"/>
            </a:endParaRPr>
          </a:p>
        </p:txBody>
      </p:sp>
      <p:pic>
        <p:nvPicPr>
          <p:cNvPr id="6" name="object 6"/>
          <p:cNvPicPr/>
          <p:nvPr/>
        </p:nvPicPr>
        <p:blipFill>
          <a:blip r:embed="rId3" cstate="print"/>
          <a:stretch>
            <a:fillRect/>
          </a:stretch>
        </p:blipFill>
        <p:spPr>
          <a:xfrm>
            <a:off x="14491706" y="688822"/>
            <a:ext cx="4734507" cy="2661860"/>
          </a:xfrm>
          <a:prstGeom prst="rect">
            <a:avLst/>
          </a:prstGeom>
        </p:spPr>
      </p:pic>
      <p:sp>
        <p:nvSpPr>
          <p:cNvPr id="7" name="object 7"/>
          <p:cNvSpPr txBox="1"/>
          <p:nvPr/>
        </p:nvSpPr>
        <p:spPr>
          <a:xfrm>
            <a:off x="2767320" y="4059931"/>
            <a:ext cx="5984875" cy="3250565"/>
          </a:xfrm>
          <a:prstGeom prst="rect">
            <a:avLst/>
          </a:prstGeom>
        </p:spPr>
        <p:txBody>
          <a:bodyPr vert="horz" wrap="square" lIns="0" tIns="245745" rIns="0" bIns="0" rtlCol="0">
            <a:spAutoFit/>
          </a:bodyPr>
          <a:lstStyle/>
          <a:p>
            <a:pPr marL="325755" indent="-313055">
              <a:lnSpc>
                <a:spcPct val="100000"/>
              </a:lnSpc>
              <a:spcBef>
                <a:spcPts val="1935"/>
              </a:spcBef>
              <a:buChar char="•"/>
              <a:tabLst>
                <a:tab pos="325755" algn="l"/>
              </a:tabLst>
            </a:pPr>
            <a:r>
              <a:rPr sz="4100" dirty="0">
                <a:latin typeface="Aptos Display"/>
                <a:cs typeface="Aptos Display"/>
              </a:rPr>
              <a:t>Man</a:t>
            </a:r>
            <a:r>
              <a:rPr sz="4100" spc="-25" dirty="0">
                <a:latin typeface="Aptos Display"/>
                <a:cs typeface="Aptos Display"/>
              </a:rPr>
              <a:t> </a:t>
            </a:r>
            <a:r>
              <a:rPr sz="4100" dirty="0">
                <a:latin typeface="Aptos Display"/>
                <a:cs typeface="Aptos Display"/>
              </a:rPr>
              <a:t>skal</a:t>
            </a:r>
            <a:r>
              <a:rPr sz="4100" spc="-20" dirty="0">
                <a:latin typeface="Aptos Display"/>
                <a:cs typeface="Aptos Display"/>
              </a:rPr>
              <a:t> komme</a:t>
            </a:r>
            <a:endParaRPr sz="4100">
              <a:latin typeface="Aptos Display"/>
              <a:cs typeface="Aptos Display"/>
            </a:endParaRPr>
          </a:p>
          <a:p>
            <a:pPr marL="325755" indent="-313055">
              <a:lnSpc>
                <a:spcPct val="100000"/>
              </a:lnSpc>
              <a:spcBef>
                <a:spcPts val="1839"/>
              </a:spcBef>
              <a:buChar char="•"/>
              <a:tabLst>
                <a:tab pos="325755" algn="l"/>
              </a:tabLst>
            </a:pPr>
            <a:r>
              <a:rPr sz="4100" dirty="0">
                <a:latin typeface="Aptos Display"/>
                <a:cs typeface="Aptos Display"/>
              </a:rPr>
              <a:t>Man</a:t>
            </a:r>
            <a:r>
              <a:rPr sz="4100" spc="-55" dirty="0">
                <a:latin typeface="Aptos Display"/>
                <a:cs typeface="Aptos Display"/>
              </a:rPr>
              <a:t> </a:t>
            </a:r>
            <a:r>
              <a:rPr sz="4100" dirty="0">
                <a:latin typeface="Aptos Display"/>
                <a:cs typeface="Aptos Display"/>
              </a:rPr>
              <a:t>skal</a:t>
            </a:r>
            <a:r>
              <a:rPr sz="4100" spc="-40" dirty="0">
                <a:latin typeface="Aptos Display"/>
                <a:cs typeface="Aptos Display"/>
              </a:rPr>
              <a:t> </a:t>
            </a:r>
            <a:r>
              <a:rPr sz="4100" dirty="0">
                <a:latin typeface="Aptos Display"/>
                <a:cs typeface="Aptos Display"/>
              </a:rPr>
              <a:t>være</a:t>
            </a:r>
            <a:r>
              <a:rPr sz="4100" spc="-40" dirty="0">
                <a:latin typeface="Aptos Display"/>
                <a:cs typeface="Aptos Display"/>
              </a:rPr>
              <a:t> </a:t>
            </a:r>
            <a:r>
              <a:rPr sz="4100" spc="-10" dirty="0">
                <a:latin typeface="Aptos Display"/>
                <a:cs typeface="Aptos Display"/>
              </a:rPr>
              <a:t>interesseret</a:t>
            </a:r>
            <a:endParaRPr sz="4100">
              <a:latin typeface="Aptos Display"/>
              <a:cs typeface="Aptos Display"/>
            </a:endParaRPr>
          </a:p>
          <a:p>
            <a:pPr marL="325120" marR="1088390" indent="-313055">
              <a:lnSpc>
                <a:spcPct val="103899"/>
              </a:lnSpc>
              <a:spcBef>
                <a:spcPts val="1650"/>
              </a:spcBef>
              <a:buChar char="•"/>
              <a:tabLst>
                <a:tab pos="326390" algn="l"/>
              </a:tabLst>
            </a:pPr>
            <a:r>
              <a:rPr sz="4100" dirty="0">
                <a:latin typeface="Aptos Display"/>
                <a:cs typeface="Aptos Display"/>
              </a:rPr>
              <a:t>Man</a:t>
            </a:r>
            <a:r>
              <a:rPr sz="4100" spc="-55" dirty="0">
                <a:latin typeface="Aptos Display"/>
                <a:cs typeface="Aptos Display"/>
              </a:rPr>
              <a:t> </a:t>
            </a:r>
            <a:r>
              <a:rPr sz="4100" dirty="0">
                <a:latin typeface="Aptos Display"/>
                <a:cs typeface="Aptos Display"/>
              </a:rPr>
              <a:t>skal</a:t>
            </a:r>
            <a:r>
              <a:rPr sz="4100" spc="-40" dirty="0">
                <a:latin typeface="Aptos Display"/>
                <a:cs typeface="Aptos Display"/>
              </a:rPr>
              <a:t> </a:t>
            </a:r>
            <a:r>
              <a:rPr sz="4100" dirty="0">
                <a:latin typeface="Aptos Display"/>
                <a:cs typeface="Aptos Display"/>
              </a:rPr>
              <a:t>være</a:t>
            </a:r>
            <a:r>
              <a:rPr sz="4100" spc="-45" dirty="0">
                <a:latin typeface="Aptos Display"/>
                <a:cs typeface="Aptos Display"/>
              </a:rPr>
              <a:t> </a:t>
            </a:r>
            <a:r>
              <a:rPr sz="4100" dirty="0">
                <a:latin typeface="Aptos Display"/>
                <a:cs typeface="Aptos Display"/>
              </a:rPr>
              <a:t>villig</a:t>
            </a:r>
            <a:r>
              <a:rPr sz="4100" spc="-45" dirty="0">
                <a:latin typeface="Aptos Display"/>
                <a:cs typeface="Aptos Display"/>
              </a:rPr>
              <a:t> </a:t>
            </a:r>
            <a:r>
              <a:rPr sz="4100" spc="-25" dirty="0">
                <a:latin typeface="Aptos Display"/>
                <a:cs typeface="Aptos Display"/>
              </a:rPr>
              <a:t>til 	</a:t>
            </a:r>
            <a:r>
              <a:rPr sz="4100" dirty="0">
                <a:latin typeface="Aptos Display"/>
                <a:cs typeface="Aptos Display"/>
              </a:rPr>
              <a:t>at</a:t>
            </a:r>
            <a:r>
              <a:rPr sz="4100" spc="-25" dirty="0">
                <a:latin typeface="Aptos Display"/>
                <a:cs typeface="Aptos Display"/>
              </a:rPr>
              <a:t> </a:t>
            </a:r>
            <a:r>
              <a:rPr sz="4100" dirty="0">
                <a:latin typeface="Aptos Display"/>
                <a:cs typeface="Aptos Display"/>
              </a:rPr>
              <a:t>lære</a:t>
            </a:r>
            <a:r>
              <a:rPr sz="4100" spc="-30" dirty="0">
                <a:latin typeface="Aptos Display"/>
                <a:cs typeface="Aptos Display"/>
              </a:rPr>
              <a:t> </a:t>
            </a:r>
            <a:r>
              <a:rPr sz="4100" dirty="0">
                <a:latin typeface="Aptos Display"/>
                <a:cs typeface="Aptos Display"/>
              </a:rPr>
              <a:t>af</a:t>
            </a:r>
            <a:r>
              <a:rPr sz="4100" spc="-25" dirty="0">
                <a:latin typeface="Aptos Display"/>
                <a:cs typeface="Aptos Display"/>
              </a:rPr>
              <a:t> </a:t>
            </a:r>
            <a:r>
              <a:rPr sz="4100" dirty="0">
                <a:latin typeface="Aptos Display"/>
                <a:cs typeface="Aptos Display"/>
              </a:rPr>
              <a:t>sine</a:t>
            </a:r>
            <a:r>
              <a:rPr sz="4100" spc="-25" dirty="0">
                <a:latin typeface="Aptos Display"/>
                <a:cs typeface="Aptos Display"/>
              </a:rPr>
              <a:t> </a:t>
            </a:r>
            <a:r>
              <a:rPr sz="4100" spc="-20" dirty="0">
                <a:latin typeface="Aptos Display"/>
                <a:cs typeface="Aptos Display"/>
              </a:rPr>
              <a:t>fejl</a:t>
            </a:r>
            <a:endParaRPr sz="4100">
              <a:latin typeface="Aptos Display"/>
              <a:cs typeface="Aptos Display"/>
            </a:endParaRPr>
          </a:p>
        </p:txBody>
      </p:sp>
      <p:sp>
        <p:nvSpPr>
          <p:cNvPr id="8" name="object 8"/>
          <p:cNvSpPr txBox="1"/>
          <p:nvPr/>
        </p:nvSpPr>
        <p:spPr>
          <a:xfrm>
            <a:off x="9871816" y="4550540"/>
            <a:ext cx="2806700" cy="1294765"/>
          </a:xfrm>
          <a:prstGeom prst="rect">
            <a:avLst/>
          </a:prstGeom>
        </p:spPr>
        <p:txBody>
          <a:bodyPr vert="horz" wrap="square" lIns="0" tIns="62230" rIns="0" bIns="0" rtlCol="0">
            <a:spAutoFit/>
          </a:bodyPr>
          <a:lstStyle/>
          <a:p>
            <a:pPr marL="12700" marR="5080">
              <a:lnSpc>
                <a:spcPts val="3220"/>
              </a:lnSpc>
              <a:spcBef>
                <a:spcPts val="490"/>
              </a:spcBef>
            </a:pPr>
            <a:r>
              <a:rPr sz="2950" spc="-10" dirty="0">
                <a:latin typeface="Aptos Display"/>
                <a:cs typeface="Aptos Display"/>
              </a:rPr>
              <a:t>Kokkenborgs forventninger</a:t>
            </a:r>
            <a:r>
              <a:rPr sz="2950" spc="-65" dirty="0">
                <a:latin typeface="Aptos Display"/>
                <a:cs typeface="Aptos Display"/>
              </a:rPr>
              <a:t> </a:t>
            </a:r>
            <a:r>
              <a:rPr sz="2950" dirty="0">
                <a:latin typeface="Aptos Display"/>
                <a:cs typeface="Aptos Display"/>
              </a:rPr>
              <a:t>til</a:t>
            </a:r>
            <a:r>
              <a:rPr sz="2950" spc="-65" dirty="0">
                <a:latin typeface="Aptos Display"/>
                <a:cs typeface="Aptos Display"/>
              </a:rPr>
              <a:t> </a:t>
            </a:r>
            <a:r>
              <a:rPr sz="2950" spc="-25" dirty="0">
                <a:latin typeface="Aptos Display"/>
                <a:cs typeface="Aptos Display"/>
              </a:rPr>
              <a:t>en </a:t>
            </a:r>
            <a:r>
              <a:rPr sz="2950" spc="-10" dirty="0">
                <a:latin typeface="Aptos Display"/>
                <a:cs typeface="Aptos Display"/>
              </a:rPr>
              <a:t>kommende</a:t>
            </a:r>
            <a:r>
              <a:rPr sz="2950" spc="-130" dirty="0">
                <a:latin typeface="Aptos Display"/>
                <a:cs typeface="Aptos Display"/>
              </a:rPr>
              <a:t> </a:t>
            </a:r>
            <a:r>
              <a:rPr sz="2950" spc="-20" dirty="0">
                <a:latin typeface="Aptos Display"/>
                <a:cs typeface="Aptos Display"/>
              </a:rPr>
              <a:t>elev</a:t>
            </a:r>
            <a:endParaRPr sz="2950">
              <a:latin typeface="Aptos Display"/>
              <a:cs typeface="Aptos Display"/>
            </a:endParaRPr>
          </a:p>
        </p:txBody>
      </p:sp>
      <p:pic>
        <p:nvPicPr>
          <p:cNvPr id="9" name="object 9"/>
          <p:cNvPicPr/>
          <p:nvPr/>
        </p:nvPicPr>
        <p:blipFill>
          <a:blip r:embed="rId4" cstate="print"/>
          <a:stretch>
            <a:fillRect/>
          </a:stretch>
        </p:blipFill>
        <p:spPr>
          <a:xfrm>
            <a:off x="11307236" y="5966149"/>
            <a:ext cx="2366420" cy="2366420"/>
          </a:xfrm>
          <a:prstGeom prst="rect">
            <a:avLst/>
          </a:prstGeom>
        </p:spPr>
      </p:pic>
      <p:pic>
        <p:nvPicPr>
          <p:cNvPr id="10" name="object 10"/>
          <p:cNvPicPr/>
          <p:nvPr/>
        </p:nvPicPr>
        <p:blipFill>
          <a:blip r:embed="rId5" cstate="print"/>
          <a:stretch>
            <a:fillRect/>
          </a:stretch>
        </p:blipFill>
        <p:spPr>
          <a:xfrm>
            <a:off x="9944210" y="6227024"/>
            <a:ext cx="1272210" cy="10451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3717164"/>
            <a:ext cx="12523470" cy="5225415"/>
          </a:xfrm>
          <a:custGeom>
            <a:avLst/>
            <a:gdLst/>
            <a:ahLst/>
            <a:cxnLst/>
            <a:rect l="l" t="t" r="r" b="b"/>
            <a:pathLst>
              <a:path w="12523469" h="5225415">
                <a:moveTo>
                  <a:pt x="12523178" y="0"/>
                </a:moveTo>
                <a:lnTo>
                  <a:pt x="0" y="0"/>
                </a:lnTo>
                <a:lnTo>
                  <a:pt x="0" y="5224971"/>
                </a:lnTo>
                <a:lnTo>
                  <a:pt x="12523178" y="5224971"/>
                </a:lnTo>
                <a:lnTo>
                  <a:pt x="12523178"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98441"/>
            <a:ext cx="684022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Spørgsmål</a:t>
            </a:r>
            <a:r>
              <a:rPr sz="6500" spc="-120" dirty="0"/>
              <a:t> </a:t>
            </a:r>
            <a:r>
              <a:rPr sz="6500" dirty="0"/>
              <a:t>og</a:t>
            </a:r>
            <a:r>
              <a:rPr sz="6500" spc="-114" dirty="0"/>
              <a:t> </a:t>
            </a:r>
            <a:r>
              <a:rPr sz="6500" spc="-20" dirty="0"/>
              <a:t>svar</a:t>
            </a:r>
            <a:endParaRPr sz="6500" dirty="0"/>
          </a:p>
        </p:txBody>
      </p:sp>
      <p:pic>
        <p:nvPicPr>
          <p:cNvPr id="4" name="object 4"/>
          <p:cNvPicPr/>
          <p:nvPr/>
        </p:nvPicPr>
        <p:blipFill>
          <a:blip r:embed="rId3" cstate="print"/>
          <a:stretch>
            <a:fillRect/>
          </a:stretch>
        </p:blipFill>
        <p:spPr>
          <a:xfrm>
            <a:off x="14491706" y="688822"/>
            <a:ext cx="4734507" cy="2661860"/>
          </a:xfrm>
          <a:prstGeom prst="rect">
            <a:avLst/>
          </a:prstGeom>
        </p:spPr>
      </p:pic>
      <p:sp>
        <p:nvSpPr>
          <p:cNvPr id="5" name="object 5"/>
          <p:cNvSpPr txBox="1"/>
          <p:nvPr/>
        </p:nvSpPr>
        <p:spPr>
          <a:xfrm>
            <a:off x="2616811" y="4290291"/>
            <a:ext cx="5301615" cy="654050"/>
          </a:xfrm>
          <a:prstGeom prst="rect">
            <a:avLst/>
          </a:prstGeom>
        </p:spPr>
        <p:txBody>
          <a:bodyPr vert="horz" wrap="square" lIns="0" tIns="15240" rIns="0" bIns="0" rtlCol="0">
            <a:spAutoFit/>
          </a:bodyPr>
          <a:lstStyle/>
          <a:p>
            <a:pPr marL="325755" indent="-313055">
              <a:lnSpc>
                <a:spcPct val="100000"/>
              </a:lnSpc>
              <a:spcBef>
                <a:spcPts val="120"/>
              </a:spcBef>
              <a:buChar char="•"/>
              <a:tabLst>
                <a:tab pos="325755" algn="l"/>
              </a:tabLst>
            </a:pPr>
            <a:r>
              <a:rPr sz="4100" dirty="0">
                <a:latin typeface="Aptos Display"/>
                <a:cs typeface="Aptos Display"/>
              </a:rPr>
              <a:t>Tjekliste</a:t>
            </a:r>
            <a:r>
              <a:rPr sz="4100" spc="-60" dirty="0">
                <a:latin typeface="Aptos Display"/>
                <a:cs typeface="Aptos Display"/>
              </a:rPr>
              <a:t> </a:t>
            </a:r>
            <a:r>
              <a:rPr sz="4100" dirty="0">
                <a:latin typeface="Aptos Display"/>
                <a:cs typeface="Aptos Display"/>
              </a:rPr>
              <a:t>til</a:t>
            </a:r>
            <a:r>
              <a:rPr sz="4100" spc="-55" dirty="0">
                <a:latin typeface="Aptos Display"/>
                <a:cs typeface="Aptos Display"/>
              </a:rPr>
              <a:t> </a:t>
            </a:r>
            <a:r>
              <a:rPr sz="4100" spc="-10" dirty="0">
                <a:latin typeface="Aptos Display"/>
                <a:cs typeface="Aptos Display"/>
              </a:rPr>
              <a:t>jobsamtalen</a:t>
            </a:r>
            <a:endParaRPr sz="4100">
              <a:latin typeface="Aptos Display"/>
              <a:cs typeface="Aptos Display"/>
            </a:endParaRPr>
          </a:p>
        </p:txBody>
      </p:sp>
      <p:sp>
        <p:nvSpPr>
          <p:cNvPr id="6" name="object 6"/>
          <p:cNvSpPr txBox="1"/>
          <p:nvPr/>
        </p:nvSpPr>
        <p:spPr>
          <a:xfrm>
            <a:off x="2616811" y="5148903"/>
            <a:ext cx="6801484" cy="2811145"/>
          </a:xfrm>
          <a:prstGeom prst="rect">
            <a:avLst/>
          </a:prstGeom>
        </p:spPr>
        <p:txBody>
          <a:bodyPr vert="horz" wrap="square" lIns="0" tIns="17145" rIns="0" bIns="0" rtlCol="0">
            <a:spAutoFit/>
          </a:bodyPr>
          <a:lstStyle/>
          <a:p>
            <a:pPr marL="325120" marR="5080" indent="-313055">
              <a:lnSpc>
                <a:spcPts val="5110"/>
              </a:lnSpc>
              <a:spcBef>
                <a:spcPts val="135"/>
              </a:spcBef>
              <a:buChar char="•"/>
              <a:tabLst>
                <a:tab pos="326390" algn="l"/>
              </a:tabLst>
            </a:pPr>
            <a:r>
              <a:rPr sz="4100" dirty="0">
                <a:latin typeface="Aptos Display"/>
                <a:cs typeface="Aptos Display"/>
              </a:rPr>
              <a:t>Spørgsmål,</a:t>
            </a:r>
            <a:r>
              <a:rPr sz="4100" spc="-110" dirty="0">
                <a:latin typeface="Aptos Display"/>
                <a:cs typeface="Aptos Display"/>
              </a:rPr>
              <a:t> </a:t>
            </a:r>
            <a:r>
              <a:rPr sz="4100" dirty="0">
                <a:latin typeface="Aptos Display"/>
                <a:cs typeface="Aptos Display"/>
              </a:rPr>
              <a:t>som</a:t>
            </a:r>
            <a:r>
              <a:rPr sz="4100" spc="-90" dirty="0">
                <a:latin typeface="Aptos Display"/>
                <a:cs typeface="Aptos Display"/>
              </a:rPr>
              <a:t> </a:t>
            </a:r>
            <a:r>
              <a:rPr sz="4100" spc="-10" dirty="0">
                <a:latin typeface="Aptos Display"/>
                <a:cs typeface="Aptos Display"/>
              </a:rPr>
              <a:t>virksomheder 	</a:t>
            </a:r>
            <a:r>
              <a:rPr sz="4100" dirty="0">
                <a:latin typeface="Aptos Display"/>
                <a:cs typeface="Aptos Display"/>
              </a:rPr>
              <a:t>typisk</a:t>
            </a:r>
            <a:r>
              <a:rPr sz="4100" spc="-40" dirty="0">
                <a:latin typeface="Aptos Display"/>
                <a:cs typeface="Aptos Display"/>
              </a:rPr>
              <a:t> </a:t>
            </a:r>
            <a:r>
              <a:rPr sz="4100" dirty="0">
                <a:latin typeface="Aptos Display"/>
                <a:cs typeface="Aptos Display"/>
              </a:rPr>
              <a:t>stiller</a:t>
            </a:r>
            <a:r>
              <a:rPr sz="4100" spc="-35" dirty="0">
                <a:latin typeface="Aptos Display"/>
                <a:cs typeface="Aptos Display"/>
              </a:rPr>
              <a:t> </a:t>
            </a:r>
            <a:r>
              <a:rPr sz="4100" dirty="0">
                <a:latin typeface="Aptos Display"/>
                <a:cs typeface="Aptos Display"/>
              </a:rPr>
              <a:t>ved</a:t>
            </a:r>
            <a:r>
              <a:rPr sz="4100" spc="-35" dirty="0">
                <a:latin typeface="Aptos Display"/>
                <a:cs typeface="Aptos Display"/>
              </a:rPr>
              <a:t> </a:t>
            </a:r>
            <a:r>
              <a:rPr sz="4100" dirty="0">
                <a:latin typeface="Aptos Display"/>
                <a:cs typeface="Aptos Display"/>
              </a:rPr>
              <a:t>en</a:t>
            </a:r>
            <a:r>
              <a:rPr sz="4100" spc="-30" dirty="0">
                <a:latin typeface="Aptos Display"/>
                <a:cs typeface="Aptos Display"/>
              </a:rPr>
              <a:t> </a:t>
            </a:r>
            <a:r>
              <a:rPr sz="4100" spc="-10" dirty="0">
                <a:latin typeface="Aptos Display"/>
                <a:cs typeface="Aptos Display"/>
              </a:rPr>
              <a:t>jobsamtale</a:t>
            </a:r>
            <a:endParaRPr sz="4100">
              <a:latin typeface="Aptos Display"/>
              <a:cs typeface="Aptos Display"/>
            </a:endParaRPr>
          </a:p>
          <a:p>
            <a:pPr marL="325120" marR="457200" indent="-313055">
              <a:lnSpc>
                <a:spcPct val="103899"/>
              </a:lnSpc>
              <a:spcBef>
                <a:spcPts val="1445"/>
              </a:spcBef>
              <a:buChar char="•"/>
              <a:tabLst>
                <a:tab pos="326390" algn="l"/>
              </a:tabLst>
            </a:pPr>
            <a:r>
              <a:rPr sz="4100" dirty="0">
                <a:latin typeface="Aptos Display"/>
                <a:cs typeface="Aptos Display"/>
              </a:rPr>
              <a:t>Spørgsmål,</a:t>
            </a:r>
            <a:r>
              <a:rPr sz="4100" spc="-65" dirty="0">
                <a:latin typeface="Aptos Display"/>
                <a:cs typeface="Aptos Display"/>
              </a:rPr>
              <a:t> </a:t>
            </a:r>
            <a:r>
              <a:rPr sz="4100" dirty="0">
                <a:latin typeface="Aptos Display"/>
                <a:cs typeface="Aptos Display"/>
              </a:rPr>
              <a:t>som</a:t>
            </a:r>
            <a:r>
              <a:rPr sz="4100" spc="-55" dirty="0">
                <a:latin typeface="Aptos Display"/>
                <a:cs typeface="Aptos Display"/>
              </a:rPr>
              <a:t> </a:t>
            </a:r>
            <a:r>
              <a:rPr sz="4100" dirty="0">
                <a:latin typeface="Aptos Display"/>
                <a:cs typeface="Aptos Display"/>
              </a:rPr>
              <a:t>du</a:t>
            </a:r>
            <a:r>
              <a:rPr sz="4100" spc="-60" dirty="0">
                <a:latin typeface="Aptos Display"/>
                <a:cs typeface="Aptos Display"/>
              </a:rPr>
              <a:t> </a:t>
            </a:r>
            <a:r>
              <a:rPr sz="4100" dirty="0">
                <a:latin typeface="Aptos Display"/>
                <a:cs typeface="Aptos Display"/>
              </a:rPr>
              <a:t>kan</a:t>
            </a:r>
            <a:r>
              <a:rPr sz="4100" spc="-55" dirty="0">
                <a:latin typeface="Aptos Display"/>
                <a:cs typeface="Aptos Display"/>
              </a:rPr>
              <a:t> </a:t>
            </a:r>
            <a:r>
              <a:rPr sz="4100" spc="-10" dirty="0">
                <a:latin typeface="Aptos Display"/>
                <a:cs typeface="Aptos Display"/>
              </a:rPr>
              <a:t>stille 	</a:t>
            </a:r>
            <a:r>
              <a:rPr sz="4100" dirty="0">
                <a:latin typeface="Aptos Display"/>
                <a:cs typeface="Aptos Display"/>
              </a:rPr>
              <a:t>til</a:t>
            </a:r>
            <a:r>
              <a:rPr sz="4100" spc="-5" dirty="0">
                <a:latin typeface="Aptos Display"/>
                <a:cs typeface="Aptos Display"/>
              </a:rPr>
              <a:t> </a:t>
            </a:r>
            <a:r>
              <a:rPr sz="4100" spc="-10" dirty="0">
                <a:latin typeface="Aptos Display"/>
                <a:cs typeface="Aptos Display"/>
              </a:rPr>
              <a:t>virksomheden</a:t>
            </a:r>
            <a:endParaRPr sz="4100">
              <a:latin typeface="Aptos Display"/>
              <a:cs typeface="Aptos Display"/>
            </a:endParaRPr>
          </a:p>
        </p:txBody>
      </p:sp>
      <p:sp>
        <p:nvSpPr>
          <p:cNvPr id="7" name="object 7"/>
          <p:cNvSpPr txBox="1"/>
          <p:nvPr/>
        </p:nvSpPr>
        <p:spPr>
          <a:xfrm>
            <a:off x="10384889" y="5492919"/>
            <a:ext cx="2672715" cy="478155"/>
          </a:xfrm>
          <a:prstGeom prst="rect">
            <a:avLst/>
          </a:prstGeom>
        </p:spPr>
        <p:txBody>
          <a:bodyPr vert="horz" wrap="square" lIns="0" tIns="14604" rIns="0" bIns="0" rtlCol="0">
            <a:spAutoFit/>
          </a:bodyPr>
          <a:lstStyle/>
          <a:p>
            <a:pPr marL="12700">
              <a:lnSpc>
                <a:spcPct val="100000"/>
              </a:lnSpc>
              <a:spcBef>
                <a:spcPts val="114"/>
              </a:spcBef>
            </a:pPr>
            <a:r>
              <a:rPr sz="2950" dirty="0">
                <a:latin typeface="Aptos Display"/>
                <a:cs typeface="Aptos Display"/>
              </a:rPr>
              <a:t>Find</a:t>
            </a:r>
            <a:r>
              <a:rPr sz="2950" spc="-85" dirty="0">
                <a:latin typeface="Aptos Display"/>
                <a:cs typeface="Aptos Display"/>
              </a:rPr>
              <a:t> </a:t>
            </a:r>
            <a:r>
              <a:rPr sz="2950" spc="-10" dirty="0">
                <a:latin typeface="Aptos Display"/>
                <a:cs typeface="Aptos Display"/>
              </a:rPr>
              <a:t>tjeklisten</a:t>
            </a:r>
            <a:r>
              <a:rPr sz="2950" spc="-85" dirty="0">
                <a:latin typeface="Aptos Display"/>
                <a:cs typeface="Aptos Display"/>
              </a:rPr>
              <a:t> </a:t>
            </a:r>
            <a:r>
              <a:rPr sz="2950" spc="-25" dirty="0">
                <a:latin typeface="Aptos Display"/>
                <a:cs typeface="Aptos Display"/>
              </a:rPr>
              <a:t>her</a:t>
            </a:r>
            <a:endParaRPr sz="2950">
              <a:latin typeface="Aptos Display"/>
              <a:cs typeface="Aptos Display"/>
            </a:endParaRPr>
          </a:p>
        </p:txBody>
      </p:sp>
      <p:grpSp>
        <p:nvGrpSpPr>
          <p:cNvPr id="8" name="object 8"/>
          <p:cNvGrpSpPr/>
          <p:nvPr/>
        </p:nvGrpSpPr>
        <p:grpSpPr>
          <a:xfrm>
            <a:off x="10397589" y="6091800"/>
            <a:ext cx="3789679" cy="2366645"/>
            <a:chOff x="10397589" y="6091800"/>
            <a:chExt cx="3789679" cy="2366645"/>
          </a:xfrm>
        </p:grpSpPr>
        <p:pic>
          <p:nvPicPr>
            <p:cNvPr id="9" name="object 9"/>
            <p:cNvPicPr/>
            <p:nvPr/>
          </p:nvPicPr>
          <p:blipFill>
            <a:blip r:embed="rId4" cstate="print"/>
            <a:stretch>
              <a:fillRect/>
            </a:stretch>
          </p:blipFill>
          <p:spPr>
            <a:xfrm>
              <a:off x="11820310" y="6091800"/>
              <a:ext cx="2366420" cy="2366420"/>
            </a:xfrm>
            <a:prstGeom prst="rect">
              <a:avLst/>
            </a:prstGeom>
          </p:spPr>
        </p:pic>
        <p:pic>
          <p:nvPicPr>
            <p:cNvPr id="10" name="object 10"/>
            <p:cNvPicPr/>
            <p:nvPr/>
          </p:nvPicPr>
          <p:blipFill>
            <a:blip r:embed="rId5" cstate="print"/>
            <a:stretch>
              <a:fillRect/>
            </a:stretch>
          </p:blipFill>
          <p:spPr>
            <a:xfrm>
              <a:off x="10397589" y="6366751"/>
              <a:ext cx="1272212" cy="1045151"/>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98441"/>
            <a:ext cx="4272280" cy="936154"/>
          </a:xfrm>
          <a:prstGeom prst="rect">
            <a:avLst/>
          </a:prstGeom>
          <a:solidFill>
            <a:srgbClr val="EF4754"/>
          </a:solidFill>
        </p:spPr>
        <p:txBody>
          <a:bodyPr vert="horz" wrap="square" lIns="0" tIns="0" rIns="0" bIns="0" rtlCol="0" anchor="ctr">
            <a:spAutoFit/>
          </a:bodyPr>
          <a:lstStyle/>
          <a:p>
            <a:pPr marL="196215">
              <a:lnSpc>
                <a:spcPts val="7295"/>
              </a:lnSpc>
            </a:pPr>
            <a:r>
              <a:rPr sz="6500" spc="-10" dirty="0"/>
              <a:t>Afslutning</a:t>
            </a:r>
            <a:endParaRPr sz="6500"/>
          </a:p>
        </p:txBody>
      </p:sp>
      <p:pic>
        <p:nvPicPr>
          <p:cNvPr id="3" name="object 3"/>
          <p:cNvPicPr/>
          <p:nvPr/>
        </p:nvPicPr>
        <p:blipFill>
          <a:blip r:embed="rId3" cstate="print"/>
          <a:stretch>
            <a:fillRect/>
          </a:stretch>
        </p:blipFill>
        <p:spPr>
          <a:xfrm>
            <a:off x="14491706" y="688822"/>
            <a:ext cx="4734507" cy="2661860"/>
          </a:xfrm>
          <a:prstGeom prst="rect">
            <a:avLst/>
          </a:prstGeom>
        </p:spPr>
      </p:pic>
      <p:sp>
        <p:nvSpPr>
          <p:cNvPr id="4" name="object 4"/>
          <p:cNvSpPr txBox="1"/>
          <p:nvPr/>
        </p:nvSpPr>
        <p:spPr>
          <a:xfrm>
            <a:off x="6565245" y="5497214"/>
            <a:ext cx="8043545" cy="3012440"/>
          </a:xfrm>
          <a:prstGeom prst="rect">
            <a:avLst/>
          </a:prstGeom>
          <a:solidFill>
            <a:srgbClr val="FFFFFF">
              <a:alpha val="73999"/>
            </a:srgbClr>
          </a:solidFill>
        </p:spPr>
        <p:txBody>
          <a:bodyPr vert="horz" wrap="square" lIns="0" tIns="523875" rIns="0" bIns="0" rtlCol="0">
            <a:spAutoFit/>
          </a:bodyPr>
          <a:lstStyle/>
          <a:p>
            <a:pPr>
              <a:lnSpc>
                <a:spcPct val="100000"/>
              </a:lnSpc>
              <a:spcBef>
                <a:spcPts val="4125"/>
              </a:spcBef>
            </a:pPr>
            <a:endParaRPr sz="4100">
              <a:latin typeface="Times New Roman"/>
              <a:cs typeface="Times New Roman"/>
            </a:endParaRPr>
          </a:p>
          <a:p>
            <a:pPr marR="812800" algn="ctr">
              <a:lnSpc>
                <a:spcPct val="100000"/>
              </a:lnSpc>
            </a:pPr>
            <a:r>
              <a:rPr sz="4100" dirty="0">
                <a:latin typeface="Aptos Display"/>
                <a:cs typeface="Aptos Display"/>
              </a:rPr>
              <a:t>Hvad</a:t>
            </a:r>
            <a:r>
              <a:rPr sz="4100" spc="-40" dirty="0">
                <a:latin typeface="Aptos Display"/>
                <a:cs typeface="Aptos Display"/>
              </a:rPr>
              <a:t> </a:t>
            </a:r>
            <a:r>
              <a:rPr sz="4100" dirty="0">
                <a:latin typeface="Aptos Display"/>
                <a:cs typeface="Aptos Display"/>
              </a:rPr>
              <a:t>sker</a:t>
            </a:r>
            <a:r>
              <a:rPr sz="4100" spc="-45" dirty="0">
                <a:latin typeface="Aptos Display"/>
                <a:cs typeface="Aptos Display"/>
              </a:rPr>
              <a:t> </a:t>
            </a:r>
            <a:r>
              <a:rPr sz="4100" dirty="0">
                <a:latin typeface="Aptos Display"/>
                <a:cs typeface="Aptos Display"/>
              </a:rPr>
              <a:t>der</a:t>
            </a:r>
            <a:r>
              <a:rPr sz="4100" spc="-40" dirty="0">
                <a:latin typeface="Aptos Display"/>
                <a:cs typeface="Aptos Display"/>
              </a:rPr>
              <a:t> </a:t>
            </a:r>
            <a:r>
              <a:rPr sz="4100" spc="-25" dirty="0">
                <a:latin typeface="Aptos Display"/>
                <a:cs typeface="Aptos Display"/>
              </a:rPr>
              <a:t>nu?</a:t>
            </a:r>
            <a:endParaRPr sz="4100">
              <a:latin typeface="Aptos Display"/>
              <a:cs typeface="Aptos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114875"/>
            <a:ext cx="20104100" cy="1193800"/>
            <a:chOff x="0" y="10114875"/>
            <a:chExt cx="20104100" cy="1193800"/>
          </a:xfrm>
        </p:grpSpPr>
        <p:pic>
          <p:nvPicPr>
            <p:cNvPr id="3" name="object 3"/>
            <p:cNvPicPr/>
            <p:nvPr/>
          </p:nvPicPr>
          <p:blipFill>
            <a:blip r:embed="rId3" cstate="print"/>
            <a:stretch>
              <a:fillRect/>
            </a:stretch>
          </p:blipFill>
          <p:spPr>
            <a:xfrm>
              <a:off x="1315373" y="10378291"/>
              <a:ext cx="2570665" cy="575584"/>
            </a:xfrm>
            <a:prstGeom prst="rect">
              <a:avLst/>
            </a:prstGeom>
          </p:spPr>
        </p:pic>
        <p:sp>
          <p:nvSpPr>
            <p:cNvPr id="4" name="object 4"/>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5" name="object 5"/>
            <p:cNvSpPr/>
            <p:nvPr/>
          </p:nvSpPr>
          <p:spPr>
            <a:xfrm>
              <a:off x="14246480" y="10476781"/>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pic>
          <p:nvPicPr>
            <p:cNvPr id="6" name="object 6"/>
            <p:cNvPicPr/>
            <p:nvPr/>
          </p:nvPicPr>
          <p:blipFill>
            <a:blip r:embed="rId4" cstate="print"/>
            <a:stretch>
              <a:fillRect/>
            </a:stretch>
          </p:blipFill>
          <p:spPr>
            <a:xfrm>
              <a:off x="17952964" y="10373291"/>
              <a:ext cx="1181948" cy="671571"/>
            </a:xfrm>
            <a:prstGeom prst="rect">
              <a:avLst/>
            </a:prstGeom>
          </p:spPr>
        </p:pic>
        <p:sp>
          <p:nvSpPr>
            <p:cNvPr id="7" name="object 7"/>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8" name="object 8"/>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
        <p:nvSpPr>
          <p:cNvPr id="10" name="object 10"/>
          <p:cNvSpPr/>
          <p:nvPr/>
        </p:nvSpPr>
        <p:spPr>
          <a:xfrm>
            <a:off x="1315373" y="1340273"/>
            <a:ext cx="6852284" cy="1403985"/>
          </a:xfrm>
          <a:custGeom>
            <a:avLst/>
            <a:gdLst/>
            <a:ahLst/>
            <a:cxnLst/>
            <a:rect l="l" t="t" r="r" b="b"/>
            <a:pathLst>
              <a:path w="6852284" h="1403985">
                <a:moveTo>
                  <a:pt x="6851917" y="0"/>
                </a:moveTo>
                <a:lnTo>
                  <a:pt x="0" y="0"/>
                </a:lnTo>
                <a:lnTo>
                  <a:pt x="0" y="1403705"/>
                </a:lnTo>
                <a:lnTo>
                  <a:pt x="6851917" y="1403705"/>
                </a:lnTo>
                <a:lnTo>
                  <a:pt x="6851917" y="0"/>
                </a:lnTo>
                <a:close/>
              </a:path>
            </a:pathLst>
          </a:custGeom>
          <a:solidFill>
            <a:srgbClr val="EF4754"/>
          </a:solidFill>
        </p:spPr>
        <p:txBody>
          <a:bodyPr wrap="square" lIns="0" tIns="0" rIns="0" bIns="0" rtlCol="0"/>
          <a:lstStyle/>
          <a:p>
            <a:endParaRPr/>
          </a:p>
        </p:txBody>
      </p:sp>
      <p:sp>
        <p:nvSpPr>
          <p:cNvPr id="11" name="object 11"/>
          <p:cNvSpPr/>
          <p:nvPr/>
        </p:nvSpPr>
        <p:spPr>
          <a:xfrm>
            <a:off x="1315364" y="2458941"/>
            <a:ext cx="7166609" cy="2619375"/>
          </a:xfrm>
          <a:custGeom>
            <a:avLst/>
            <a:gdLst/>
            <a:ahLst/>
            <a:cxnLst/>
            <a:rect l="l" t="t" r="r" b="b"/>
            <a:pathLst>
              <a:path w="7166609" h="2619375">
                <a:moveTo>
                  <a:pt x="7166051" y="1215402"/>
                </a:moveTo>
                <a:lnTo>
                  <a:pt x="6202197" y="1215402"/>
                </a:lnTo>
                <a:lnTo>
                  <a:pt x="6202197" y="0"/>
                </a:lnTo>
                <a:lnTo>
                  <a:pt x="0" y="0"/>
                </a:lnTo>
                <a:lnTo>
                  <a:pt x="0" y="1215402"/>
                </a:lnTo>
                <a:lnTo>
                  <a:pt x="0" y="1403705"/>
                </a:lnTo>
                <a:lnTo>
                  <a:pt x="0" y="2619108"/>
                </a:lnTo>
                <a:lnTo>
                  <a:pt x="7166051" y="2619108"/>
                </a:lnTo>
                <a:lnTo>
                  <a:pt x="7166051" y="1215402"/>
                </a:lnTo>
                <a:close/>
              </a:path>
            </a:pathLst>
          </a:custGeom>
          <a:solidFill>
            <a:srgbClr val="EF4754"/>
          </a:solidFill>
        </p:spPr>
        <p:txBody>
          <a:bodyPr wrap="square" lIns="0" tIns="0" rIns="0" bIns="0" rtlCol="0"/>
          <a:lstStyle/>
          <a:p>
            <a:endParaRPr/>
          </a:p>
        </p:txBody>
      </p:sp>
      <p:pic>
        <p:nvPicPr>
          <p:cNvPr id="13" name="object 5">
            <a:extLst>
              <a:ext uri="{FF2B5EF4-FFF2-40B4-BE49-F238E27FC236}">
                <a16:creationId xmlns:a16="http://schemas.microsoft.com/office/drawing/2014/main" id="{36390BDA-B78F-FD00-02C9-89F15E4C2E23}"/>
              </a:ext>
            </a:extLst>
          </p:cNvPr>
          <p:cNvPicPr/>
          <p:nvPr/>
        </p:nvPicPr>
        <p:blipFill>
          <a:blip r:embed="rId5" cstate="print"/>
          <a:stretch>
            <a:fillRect/>
          </a:stretch>
        </p:blipFill>
        <p:spPr>
          <a:xfrm>
            <a:off x="1814604" y="5644046"/>
            <a:ext cx="6667369" cy="3748565"/>
          </a:xfrm>
          <a:prstGeom prst="rect">
            <a:avLst/>
          </a:prstGeom>
        </p:spPr>
      </p:pic>
      <p:sp>
        <p:nvSpPr>
          <p:cNvPr id="15" name="object 4">
            <a:extLst>
              <a:ext uri="{FF2B5EF4-FFF2-40B4-BE49-F238E27FC236}">
                <a16:creationId xmlns:a16="http://schemas.microsoft.com/office/drawing/2014/main" id="{B51B9105-E688-3C83-8141-300CC3CB7A0A}"/>
              </a:ext>
            </a:extLst>
          </p:cNvPr>
          <p:cNvSpPr txBox="1">
            <a:spLocks noGrp="1"/>
          </p:cNvSpPr>
          <p:nvPr>
            <p:ph type="title"/>
          </p:nvPr>
        </p:nvSpPr>
        <p:spPr>
          <a:xfrm>
            <a:off x="1568650" y="1344930"/>
            <a:ext cx="6593205" cy="3700145"/>
          </a:xfrm>
          <a:prstGeom prst="rect">
            <a:avLst/>
          </a:prstGeom>
        </p:spPr>
        <p:txBody>
          <a:bodyPr vert="horz" wrap="square" lIns="0" tIns="186055" rIns="0" bIns="0" rtlCol="0">
            <a:spAutoFit/>
          </a:bodyPr>
          <a:lstStyle/>
          <a:p>
            <a:pPr marL="12700" marR="5080">
              <a:lnSpc>
                <a:spcPct val="87000"/>
              </a:lnSpc>
              <a:spcBef>
                <a:spcPts val="1465"/>
              </a:spcBef>
            </a:pPr>
            <a:r>
              <a:rPr dirty="0"/>
              <a:t>Samtale</a:t>
            </a:r>
            <a:r>
              <a:rPr spc="-300" dirty="0"/>
              <a:t> </a:t>
            </a:r>
            <a:r>
              <a:rPr spc="-25" dirty="0"/>
              <a:t>med </a:t>
            </a:r>
            <a:r>
              <a:rPr spc="-10" dirty="0"/>
              <a:t>virksomhed </a:t>
            </a:r>
            <a:r>
              <a:rPr dirty="0"/>
              <a:t>om</a:t>
            </a:r>
            <a:r>
              <a:rPr spc="-135" dirty="0"/>
              <a:t> </a:t>
            </a:r>
            <a:r>
              <a:rPr spc="-10" dirty="0"/>
              <a:t>læreplads</a:t>
            </a:r>
          </a:p>
        </p:txBody>
      </p:sp>
      <p:sp>
        <p:nvSpPr>
          <p:cNvPr id="14" name="Tekstfelt 13">
            <a:extLst>
              <a:ext uri="{FF2B5EF4-FFF2-40B4-BE49-F238E27FC236}">
                <a16:creationId xmlns:a16="http://schemas.microsoft.com/office/drawing/2014/main" id="{C20EFAB3-4537-B413-710B-B0F3FCE6374B}"/>
              </a:ext>
            </a:extLst>
          </p:cNvPr>
          <p:cNvSpPr txBox="1"/>
          <p:nvPr/>
        </p:nvSpPr>
        <p:spPr>
          <a:xfrm>
            <a:off x="11541380" y="3156716"/>
            <a:ext cx="5410200" cy="769441"/>
          </a:xfrm>
          <a:prstGeom prst="rect">
            <a:avLst/>
          </a:prstGeom>
          <a:noFill/>
        </p:spPr>
        <p:txBody>
          <a:bodyPr wrap="square" rtlCol="0">
            <a:spAutoFit/>
          </a:bodyPr>
          <a:lstStyle/>
          <a:p>
            <a:r>
              <a:rPr lang="da-DK" sz="4400" dirty="0">
                <a:highlight>
                  <a:srgbClr val="FFFF00"/>
                </a:highlight>
              </a:rPr>
              <a:t>Gå til spørgeskema</a:t>
            </a:r>
          </a:p>
        </p:txBody>
      </p:sp>
      <p:pic>
        <p:nvPicPr>
          <p:cNvPr id="16" name="Billede 15" descr="Et billede, der indeholder mønster, kvadratisk, pixel, design&#10;&#10;Indhold genereret af kunstig intelligens kan være forkert.">
            <a:extLst>
              <a:ext uri="{FF2B5EF4-FFF2-40B4-BE49-F238E27FC236}">
                <a16:creationId xmlns:a16="http://schemas.microsoft.com/office/drawing/2014/main" id="{0B9D97EF-E54D-1136-C18E-AF41CB89B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2034" y="4238149"/>
            <a:ext cx="2527300" cy="2578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TotalTime>
  <Words>1233</Words>
  <Application>Microsoft Macintosh PowerPoint</Application>
  <PresentationFormat>Brugerdefineret</PresentationFormat>
  <Paragraphs>112</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Aptos</vt:lpstr>
      <vt:lpstr>Aptos Display</vt:lpstr>
      <vt:lpstr>Arial</vt:lpstr>
      <vt:lpstr>Times New Roman</vt:lpstr>
      <vt:lpstr>Office Theme</vt:lpstr>
      <vt:lpstr>Samtale med virksomhed om læreplads</vt:lpstr>
      <vt:lpstr>Præsentation</vt:lpstr>
      <vt:lpstr>Eksempel på præsentation</vt:lpstr>
      <vt:lpstr>Eksempel på præsentation</vt:lpstr>
      <vt:lpstr>Forventningsafstemning</vt:lpstr>
      <vt:lpstr>Eksempel på en virksomheds</vt:lpstr>
      <vt:lpstr>Spørgsmål og svar</vt:lpstr>
      <vt:lpstr>Afslutning</vt:lpstr>
      <vt:lpstr>Samtale med virksomhed om læreplads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 CONSULT ApS</cp:lastModifiedBy>
  <cp:revision>4</cp:revision>
  <dcterms:created xsi:type="dcterms:W3CDTF">2025-02-05T12:02:19Z</dcterms:created>
  <dcterms:modified xsi:type="dcterms:W3CDTF">2025-02-10T08:42:54Z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2025-02-05T00:00:00Z</vt:filetime>
  </property>
  <property fmtid="{D5CDD505-2E9C-101B-9397-08002B2CF9AE}" pid="3" name="Creator">
    <vt:lpwstr>Adobe InDesign 20.1 (Macintosh)</vt:lpwstr>
  </property>
  <property fmtid="{D5CDD505-2E9C-101B-9397-08002B2CF9AE}" pid="4" name="LastSaved">
    <vt:filetime>2025-02-05T00:00:00Z</vt:filetime>
  </property>
  <property fmtid="{D5CDD505-2E9C-101B-9397-08002B2CF9AE}" pid="5" name="Producer">
    <vt:lpwstr>Adobe PDF Library 17.0</vt:lpwstr>
  </property>
</Properties>
</file>