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8600"/>
  </p:normalViewPr>
  <p:slideViewPr>
    <p:cSldViewPr>
      <p:cViewPr varScale="1">
        <p:scale>
          <a:sx n="40" d="100"/>
          <a:sy n="40" d="100"/>
        </p:scale>
        <p:origin x="229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80268722-8B4A-9047-9C52-82E614594D41}" type="datetimeFigureOut">
              <a:rPr lang="en-DK" smtClean="0"/>
              <a:t>04/09/2025</a:t>
            </a:fld>
            <a:endParaRPr lang="en-DK"/>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02E9A7C-BC21-2C4B-AD69-7FBFE5B6A77A}" type="slidenum">
              <a:rPr lang="en-DK" smtClean="0"/>
              <a:t>‹nr.›</a:t>
            </a:fld>
            <a:endParaRPr lang="en-DK"/>
          </a:p>
        </p:txBody>
      </p:sp>
    </p:spTree>
    <p:extLst>
      <p:ext uri="{BB962C8B-B14F-4D97-AF65-F5344CB8AC3E}">
        <p14:creationId xmlns:p14="http://schemas.microsoft.com/office/powerpoint/2010/main" val="307463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Gennemgå samtalens opbygning. Husk opbygningen ved at tænke på en fisk:</a:t>
            </a: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Hoved/indledning (præsentation – hilse på hinanden)</a:t>
            </a: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Krop/midte – forventningsafstemningen</a:t>
            </a: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Hale/afslutning – aftale om det videre forløb</a:t>
            </a:r>
            <a:endParaRPr lang="da-DK" b="0" dirty="0">
              <a:effectLst/>
            </a:endParaRPr>
          </a:p>
          <a:p>
            <a:pPr rtl="0"/>
            <a:r>
              <a:rPr lang="da-DK" sz="1200" b="0" i="0" u="none" strike="noStrike" dirty="0">
                <a:solidFill>
                  <a:srgbClr val="000000"/>
                </a:solidFill>
                <a:effectLst/>
                <a:latin typeface="Arial" panose="020B0604020202020204" pitchFamily="34" charset="0"/>
              </a:rPr>
              <a:t>Nævn at chefen/mester/den oplæringsansvarlige er vært, har teten og leder slagets gang, men at det er godt at vide, hvad der sker, så de evt. selv kan spørge ind, hvis fx chefen ved afslutning glemmer at aftale næste skridt.</a:t>
            </a:r>
            <a:endParaRPr lang="da-DK" b="0" dirty="0">
              <a:effectLst/>
            </a:endParaRPr>
          </a:p>
          <a:p>
            <a:br>
              <a:rPr lang="da-DK" dirty="0"/>
            </a:br>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1</a:t>
            </a:fld>
            <a:endParaRPr lang="en-DK"/>
          </a:p>
        </p:txBody>
      </p:sp>
    </p:spTree>
    <p:extLst>
      <p:ext uri="{BB962C8B-B14F-4D97-AF65-F5344CB8AC3E}">
        <p14:creationId xmlns:p14="http://schemas.microsoft.com/office/powerpoint/2010/main" val="16876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Note til slide 2-4:</a:t>
            </a:r>
            <a:endParaRPr lang="da-DK" b="0" dirty="0">
              <a:effectLst/>
            </a:endParaRPr>
          </a:p>
          <a:p>
            <a:pPr rtl="0"/>
            <a:r>
              <a:rPr lang="da-DK" sz="1200" b="0" i="0" u="none" strike="noStrike" dirty="0">
                <a:solidFill>
                  <a:srgbClr val="000000"/>
                </a:solidFill>
                <a:effectLst/>
                <a:latin typeface="Arial" panose="020B0604020202020204" pitchFamily="34" charset="0"/>
              </a:rPr>
              <a:t>Gennemgå samtalens start.</a:t>
            </a:r>
            <a:endParaRPr lang="da-DK" sz="1800" b="0" dirty="0">
              <a:effectLst/>
            </a:endParaRPr>
          </a:p>
          <a:p>
            <a:pPr rtl="0"/>
            <a:r>
              <a:rPr lang="da-DK" sz="1200" b="0" i="0" u="none" strike="noStrike" dirty="0">
                <a:solidFill>
                  <a:srgbClr val="000000"/>
                </a:solidFill>
                <a:effectLst/>
                <a:latin typeface="Arial" panose="020B0604020202020204" pitchFamily="34" charset="0"/>
              </a:rPr>
              <a:t>Tal om, hvorfor de første sekunder er vigtige:</a:t>
            </a:r>
            <a:endParaRPr lang="da-DK" sz="1800" b="0" dirty="0">
              <a:effectLst/>
            </a:endParaRPr>
          </a:p>
          <a:p>
            <a:pPr rtl="0"/>
            <a:r>
              <a:rPr lang="da-DK" sz="1200" b="0" i="0" u="none" strike="noStrike" dirty="0">
                <a:solidFill>
                  <a:srgbClr val="000000"/>
                </a:solidFill>
                <a:effectLst/>
                <a:latin typeface="Arial" panose="020B0604020202020204" pitchFamily="34" charset="0"/>
              </a:rPr>
              <a:t>Allerede efter få sekunder har vi som mennesker dannet os et indtryk af den person, vi møder. De første fem til ti sekunder er dermed meget vigtige, så det kan godt betale sig at forberede sig på dem. </a:t>
            </a:r>
            <a:endParaRPr lang="da-DK" sz="1800" b="0" dirty="0">
              <a:effectLst/>
            </a:endParaRPr>
          </a:p>
          <a:p>
            <a:pPr rtl="0"/>
            <a:r>
              <a:rPr lang="da-DK" sz="1200" b="0" i="0" u="none" strike="noStrike" dirty="0">
                <a:solidFill>
                  <a:srgbClr val="000000"/>
                </a:solidFill>
                <a:effectLst/>
                <a:latin typeface="Arial" panose="020B0604020202020204" pitchFamily="34" charset="0"/>
              </a:rPr>
              <a:t>Vigtigt: At komme til tiden. At se den anden i øjnene. At give hånd.</a:t>
            </a:r>
            <a:endParaRPr lang="da-DK" sz="1800" b="0" dirty="0">
              <a:effectLst/>
            </a:endParaRPr>
          </a:p>
          <a:p>
            <a:pPr rtl="0"/>
            <a:r>
              <a:rPr lang="da-DK" sz="1200" b="0" i="0" u="none" strike="noStrike" dirty="0">
                <a:solidFill>
                  <a:srgbClr val="000000"/>
                </a:solidFill>
                <a:effectLst/>
                <a:latin typeface="Arial" panose="020B0604020202020204" pitchFamily="34" charset="0"/>
              </a:rPr>
              <a:t>Tal om forskellen på at hilse på venner (hjerteligt kram) og fremmede (håndtryk).</a:t>
            </a:r>
          </a:p>
          <a:p>
            <a:pPr rtl="0"/>
            <a:endParaRPr lang="da-DK" sz="1200" b="0" i="0" u="none" strike="noStrike" dirty="0">
              <a:solidFill>
                <a:srgbClr val="000000"/>
              </a:solidFill>
              <a:effectLst/>
              <a:latin typeface="Arial" panose="020B0604020202020204" pitchFamily="34" charset="0"/>
            </a:endParaRPr>
          </a:p>
          <a:p>
            <a:pPr rtl="0"/>
            <a:r>
              <a:rPr lang="da-DK" sz="1200" b="0" i="0" u="none" strike="noStrike" dirty="0">
                <a:solidFill>
                  <a:srgbClr val="000000"/>
                </a:solidFill>
                <a:effectLst/>
                <a:latin typeface="Arial" panose="020B0604020202020204" pitchFamily="34" charset="0"/>
              </a:rPr>
              <a:t>Forslag til aktivitet:</a:t>
            </a:r>
            <a:endParaRPr lang="da-DK" b="0" dirty="0">
              <a:effectLst/>
            </a:endParaRPr>
          </a:p>
          <a:p>
            <a:pPr rtl="0"/>
            <a:r>
              <a:rPr lang="da-DK" b="0" dirty="0">
                <a:effectLst/>
              </a:rPr>
              <a:t>1.</a:t>
            </a:r>
            <a:r>
              <a:rPr lang="da-DK" sz="1200" b="0" i="0" u="none" strike="noStrike" dirty="0">
                <a:solidFill>
                  <a:srgbClr val="000000"/>
                </a:solidFill>
                <a:effectLst/>
                <a:latin typeface="Arial" panose="020B0604020202020204" pitchFamily="34" charset="0"/>
              </a:rPr>
              <a:t> Øve håndtryk (ikke får hårdt, ikke for blødt og vattet, men et fast tryk) og se den anden i øjnene!</a:t>
            </a:r>
            <a:endParaRPr lang="da-DK" b="0" dirty="0">
              <a:effectLst/>
            </a:endParaRPr>
          </a:p>
          <a:p>
            <a:pPr rtl="0"/>
            <a:r>
              <a:rPr lang="da-DK" sz="1200" b="0" i="0" u="none" strike="noStrike" dirty="0">
                <a:solidFill>
                  <a:srgbClr val="000000"/>
                </a:solidFill>
                <a:effectLst/>
                <a:latin typeface="Arial" panose="020B0604020202020204" pitchFamily="34" charset="0"/>
              </a:rPr>
              <a:t>2. Eleverne arbejder med kort præsentation – vis eksempler på slide 3 og 4.</a:t>
            </a:r>
            <a:endParaRPr lang="da-DK" b="0" dirty="0">
              <a:effectLst/>
            </a:endParaRPr>
          </a:p>
          <a:p>
            <a:pPr rtl="0"/>
            <a:r>
              <a:rPr lang="da-DK" sz="1200" b="0" i="0" u="none" strike="noStrike" dirty="0">
                <a:solidFill>
                  <a:srgbClr val="000000"/>
                </a:solidFill>
                <a:effectLst/>
                <a:latin typeface="Arial" panose="020B0604020202020204" pitchFamily="34" charset="0"/>
              </a:rPr>
              <a:t>3. Sæt det hele sammen: Se den anden i øjnene, give hånd og præsentere sig</a:t>
            </a:r>
            <a:endParaRPr lang="da-DK" b="0" dirty="0">
              <a:effectLst/>
            </a:endParaRPr>
          </a:p>
          <a:p>
            <a:br>
              <a:rPr lang="da-DK" dirty="0"/>
            </a:br>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2</a:t>
            </a:fld>
            <a:endParaRPr lang="en-DK"/>
          </a:p>
        </p:txBody>
      </p:sp>
    </p:spTree>
    <p:extLst>
      <p:ext uri="{BB962C8B-B14F-4D97-AF65-F5344CB8AC3E}">
        <p14:creationId xmlns:p14="http://schemas.microsoft.com/office/powerpoint/2010/main" val="105370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Se noter ved slide 2</a:t>
            </a:r>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3</a:t>
            </a:fld>
            <a:endParaRPr lang="en-DK"/>
          </a:p>
        </p:txBody>
      </p:sp>
    </p:spTree>
    <p:extLst>
      <p:ext uri="{BB962C8B-B14F-4D97-AF65-F5344CB8AC3E}">
        <p14:creationId xmlns:p14="http://schemas.microsoft.com/office/powerpoint/2010/main" val="159732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Se noter ved slide 2</a:t>
            </a:r>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4</a:t>
            </a:fld>
            <a:endParaRPr lang="en-DK"/>
          </a:p>
        </p:txBody>
      </p:sp>
    </p:spTree>
    <p:extLst>
      <p:ext uri="{BB962C8B-B14F-4D97-AF65-F5344CB8AC3E}">
        <p14:creationId xmlns:p14="http://schemas.microsoft.com/office/powerpoint/2010/main" val="316540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Forklar formålet med samtalen: at afstemme forventninger og finde ud af, om der er et godt match. </a:t>
            </a:r>
            <a:endParaRPr lang="da-DK" b="0" dirty="0">
              <a:effectLst/>
            </a:endParaRPr>
          </a:p>
          <a:p>
            <a:pPr rtl="0"/>
            <a:r>
              <a:rPr lang="da-DK" sz="1200" b="0" i="0" u="none" strike="noStrike" dirty="0">
                <a:solidFill>
                  <a:srgbClr val="000000"/>
                </a:solidFill>
                <a:effectLst/>
                <a:latin typeface="Arial" panose="020B0604020202020204" pitchFamily="34" charset="0"/>
              </a:rPr>
              <a:t>Forklar ordets betydning ved at pege på de to ord, det er sammensat af:</a:t>
            </a:r>
          </a:p>
          <a:p>
            <a:pPr rtl="0"/>
            <a:endParaRPr lang="da-DK" b="0" dirty="0">
              <a:effectLst/>
            </a:endParaRPr>
          </a:p>
          <a:p>
            <a:pPr rtl="0" fontAlgn="base">
              <a:buFont typeface="Arial" panose="020B0604020202020204" pitchFamily="34" charset="0"/>
              <a:buChar char="•"/>
            </a:pPr>
            <a:r>
              <a:rPr lang="da-DK" sz="1200" b="0" i="0" u="none" strike="noStrike" dirty="0">
                <a:solidFill>
                  <a:srgbClr val="000000"/>
                </a:solidFill>
                <a:effectLst/>
                <a:latin typeface="Arial" panose="020B0604020202020204" pitchFamily="34" charset="0"/>
              </a:rPr>
              <a:t> Forventning - at begge parter forventer noget af hinanden</a:t>
            </a:r>
          </a:p>
          <a:p>
            <a:pPr rtl="0" fontAlgn="base">
              <a:buFont typeface="Arial" panose="020B0604020202020204" pitchFamily="34" charset="0"/>
              <a:buChar char="•"/>
            </a:pPr>
            <a:endParaRPr lang="da-DK" sz="12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da-DK" sz="1200" b="0" i="0" u="none" strike="noStrike" dirty="0">
                <a:solidFill>
                  <a:srgbClr val="000000"/>
                </a:solidFill>
                <a:effectLst/>
                <a:latin typeface="Arial" panose="020B0604020202020204" pitchFamily="34" charset="0"/>
              </a:rPr>
              <a:t> Afstemning - at man forsøger at finde ud af om forventningerne er nogenlunde de samme. Hvis de er nogen lunde ens, er der et godt udgangspunkt for et samarbejde. Hvis der er stor forskel, så kan det godt blive svært at samarbejde. </a:t>
            </a:r>
          </a:p>
          <a:p>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5</a:t>
            </a:fld>
            <a:endParaRPr lang="en-DK"/>
          </a:p>
        </p:txBody>
      </p:sp>
    </p:spTree>
    <p:extLst>
      <p:ext uri="{BB962C8B-B14F-4D97-AF65-F5344CB8AC3E}">
        <p14:creationId xmlns:p14="http://schemas.microsoft.com/office/powerpoint/2010/main" val="346620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Forbered eleverne på, at de skal høre et klip med Dorte Himmelstrup, som er medejer af opformeringsbesætningen </a:t>
            </a:r>
            <a:r>
              <a:rPr lang="da-DK" sz="1200" b="0" i="0" u="none" strike="noStrike" dirty="0" err="1">
                <a:solidFill>
                  <a:srgbClr val="000000"/>
                </a:solidFill>
                <a:effectLst/>
                <a:latin typeface="Arial" panose="020B0604020202020204" pitchFamily="34" charset="0"/>
              </a:rPr>
              <a:t>Kokkenborg</a:t>
            </a:r>
            <a:r>
              <a:rPr lang="da-DK" sz="1200" b="0" i="0" u="none" strike="noStrike" dirty="0">
                <a:solidFill>
                  <a:srgbClr val="000000"/>
                </a:solidFill>
                <a:effectLst/>
                <a:latin typeface="Arial" panose="020B0604020202020204" pitchFamily="34" charset="0"/>
              </a:rPr>
              <a:t> (Dorte medvirker også i podcastepisoden om jobsamtalen). Dorte har ansat rigtig mange lærlinge gennem flere år. I klippet fortæller hun, hvad de på </a:t>
            </a:r>
            <a:r>
              <a:rPr lang="da-DK" sz="1200" b="0" i="0" u="none" strike="noStrike" dirty="0" err="1">
                <a:solidFill>
                  <a:srgbClr val="000000"/>
                </a:solidFill>
                <a:effectLst/>
                <a:latin typeface="Arial" panose="020B0604020202020204" pitchFamily="34" charset="0"/>
              </a:rPr>
              <a:t>Kokkenborg</a:t>
            </a:r>
            <a:r>
              <a:rPr lang="da-DK" sz="1200" b="0" i="0" u="none" strike="noStrike" dirty="0">
                <a:solidFill>
                  <a:srgbClr val="000000"/>
                </a:solidFill>
                <a:effectLst/>
                <a:latin typeface="Arial" panose="020B0604020202020204" pitchFamily="34" charset="0"/>
              </a:rPr>
              <a:t> forventer af en kommende lærling. </a:t>
            </a:r>
            <a:endParaRPr lang="da-DK" b="0" dirty="0">
              <a:effectLst/>
            </a:endParaRPr>
          </a:p>
          <a:p>
            <a:pPr rtl="0"/>
            <a:br>
              <a:rPr lang="da-DK" b="0" dirty="0">
                <a:effectLst/>
              </a:rPr>
            </a:br>
            <a:r>
              <a:rPr lang="da-DK" sz="1200" b="0" i="0" u="none" strike="noStrike" dirty="0">
                <a:solidFill>
                  <a:srgbClr val="000000"/>
                </a:solidFill>
                <a:effectLst/>
                <a:latin typeface="Arial" panose="020B0604020202020204" pitchFamily="34" charset="0"/>
              </a:rPr>
              <a:t>Forslag til aktivitet: </a:t>
            </a:r>
          </a:p>
          <a:p>
            <a:pPr marL="342900" indent="-342900" rtl="0">
              <a:buAutoNum type="arabicPeriod"/>
            </a:pPr>
            <a:r>
              <a:rPr lang="da-DK" sz="1200" b="0" i="0" u="none" strike="noStrike" dirty="0">
                <a:solidFill>
                  <a:srgbClr val="000000"/>
                </a:solidFill>
                <a:effectLst/>
                <a:latin typeface="Arial" panose="020B0604020202020204" pitchFamily="34" charset="0"/>
              </a:rPr>
              <a:t>Lyt til klippet</a:t>
            </a:r>
          </a:p>
          <a:p>
            <a:pPr marL="342900" indent="-342900" rtl="0">
              <a:buAutoNum type="arabicPeriod"/>
            </a:pPr>
            <a:r>
              <a:rPr lang="da-DK" sz="1200" b="0" i="0" u="none" strike="noStrike" dirty="0">
                <a:solidFill>
                  <a:srgbClr val="000000"/>
                </a:solidFill>
                <a:effectLst/>
                <a:latin typeface="Arial" panose="020B0604020202020204" pitchFamily="34" charset="0"/>
              </a:rPr>
              <a:t>Eleverne arbejder med deres egne forventninger til et lærested – de skal pege på tre ting ligesom virksomheden</a:t>
            </a:r>
          </a:p>
          <a:p>
            <a:pPr marL="342900" indent="-342900" rtl="0">
              <a:buAutoNum type="arabicPeriod"/>
            </a:pPr>
            <a:r>
              <a:rPr lang="da-DK" sz="1200" b="0" i="0" u="none" strike="noStrike" dirty="0">
                <a:solidFill>
                  <a:srgbClr val="000000"/>
                </a:solidFill>
                <a:effectLst/>
                <a:latin typeface="Arial" panose="020B0604020202020204" pitchFamily="34" charset="0"/>
              </a:rPr>
              <a:t>Lad nogle af eleverne præsentere deres forventninger og afstem dem med virksomhedens forventninger (se dem på slide 7). Er der et match?</a:t>
            </a:r>
            <a:endParaRPr lang="da-DK" b="0" dirty="0">
              <a:effectLst/>
            </a:endParaRPr>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6</a:t>
            </a:fld>
            <a:endParaRPr lang="en-DK"/>
          </a:p>
        </p:txBody>
      </p:sp>
    </p:spTree>
    <p:extLst>
      <p:ext uri="{BB962C8B-B14F-4D97-AF65-F5344CB8AC3E}">
        <p14:creationId xmlns:p14="http://schemas.microsoft.com/office/powerpoint/2010/main" val="41652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Giv eleverne adgang til </a:t>
            </a:r>
            <a:r>
              <a:rPr lang="da-DK" sz="1200" b="0" i="0" u="none" strike="noStrike" dirty="0" err="1">
                <a:solidFill>
                  <a:srgbClr val="000000"/>
                </a:solidFill>
                <a:effectLst/>
                <a:latin typeface="Arial" panose="020B0604020202020204" pitchFamily="34" charset="0"/>
              </a:rPr>
              <a:t>hand</a:t>
            </a:r>
            <a:r>
              <a:rPr lang="da-DK" sz="1200" b="0" i="0" u="none" strike="noStrike" dirty="0">
                <a:solidFill>
                  <a:srgbClr val="000000"/>
                </a:solidFill>
                <a:effectLst/>
                <a:latin typeface="Arial" panose="020B0604020202020204" pitchFamily="34" charset="0"/>
              </a:rPr>
              <a:t> out (det der linkes til på </a:t>
            </a:r>
            <a:r>
              <a:rPr lang="da-DK" sz="1200" b="0" i="0" u="none" strike="noStrike" dirty="0" err="1">
                <a:solidFill>
                  <a:srgbClr val="000000"/>
                </a:solidFill>
                <a:effectLst/>
                <a:latin typeface="Arial" panose="020B0604020202020204" pitchFamily="34" charset="0"/>
              </a:rPr>
              <a:t>slidet</a:t>
            </a:r>
            <a:r>
              <a:rPr lang="da-DK" sz="1200" b="0" i="0" u="none" strike="noStrike" dirty="0">
                <a:solidFill>
                  <a:srgbClr val="000000"/>
                </a:solidFill>
                <a:effectLst/>
                <a:latin typeface="Arial" panose="020B0604020202020204" pitchFamily="34" charset="0"/>
              </a:rPr>
              <a:t>) og vis de tre lister. </a:t>
            </a:r>
          </a:p>
          <a:p>
            <a:pPr rtl="0"/>
            <a:endParaRPr lang="da-DK" sz="1200" b="0" i="0" u="none" strike="noStrike" dirty="0">
              <a:solidFill>
                <a:srgbClr val="000000"/>
              </a:solidFill>
              <a:effectLst/>
              <a:latin typeface="Arial" panose="020B0604020202020204" pitchFamily="34" charset="0"/>
            </a:endParaRP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Tjekliste til jobsamtale – til elevens eget brug, men gennemgå gerne listen</a:t>
            </a: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Spørgsmål, som virksomheden typisk stiller ved en jobsamtale – se forslag til aktivitet A</a:t>
            </a: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Spørgsmål, som du kan stille til virksomheden – se forslag til aktivitet B</a:t>
            </a:r>
          </a:p>
          <a:p>
            <a:pPr rtl="0"/>
            <a:endParaRPr lang="da-DK" sz="1200" b="0" i="0" u="none" strike="noStrike" dirty="0">
              <a:solidFill>
                <a:srgbClr val="000000"/>
              </a:solidFill>
              <a:effectLst/>
              <a:latin typeface="Arial" panose="020B0604020202020204" pitchFamily="34" charset="0"/>
            </a:endParaRPr>
          </a:p>
          <a:p>
            <a:pPr rtl="0"/>
            <a:r>
              <a:rPr lang="da-DK" sz="1200" b="0" i="0" u="none" strike="noStrike" dirty="0">
                <a:solidFill>
                  <a:srgbClr val="000000"/>
                </a:solidFill>
                <a:effectLst/>
                <a:latin typeface="Arial" panose="020B0604020202020204" pitchFamily="34" charset="0"/>
              </a:rPr>
              <a:t>Forslag til aktivitet A:</a:t>
            </a:r>
            <a:endParaRPr lang="da-DK" b="0" dirty="0">
              <a:effectLst/>
            </a:endParaRPr>
          </a:p>
          <a:p>
            <a:pPr rtl="0"/>
            <a:r>
              <a:rPr lang="da-DK" sz="1200" b="0" i="0" u="none" strike="noStrike" dirty="0">
                <a:solidFill>
                  <a:srgbClr val="000000"/>
                </a:solidFill>
                <a:effectLst/>
                <a:latin typeface="Arial" panose="020B0604020202020204" pitchFamily="34" charset="0"/>
              </a:rPr>
              <a:t>Før aktiviteten: Brug kopiarket: </a:t>
            </a:r>
            <a:r>
              <a:rPr lang="da-DK" sz="1200" b="0" i="1" u="none" strike="noStrike" dirty="0">
                <a:solidFill>
                  <a:srgbClr val="000000"/>
                </a:solidFill>
                <a:effectLst/>
                <a:latin typeface="Arial" panose="020B0604020202020204" pitchFamily="34" charset="0"/>
              </a:rPr>
              <a:t>Typiske spørgsmål, du kan få ved en samtale </a:t>
            </a:r>
            <a:r>
              <a:rPr lang="da-DK" sz="1200" b="0" i="0" u="none" strike="noStrike" dirty="0">
                <a:solidFill>
                  <a:srgbClr val="000000"/>
                </a:solidFill>
                <a:effectLst/>
                <a:latin typeface="Arial" panose="020B0604020202020204" pitchFamily="34" charset="0"/>
              </a:rPr>
              <a:t>(find link i lærervejledningen). Klip spørgsmålene ud og giv ét spørgsmål til hver elev. </a:t>
            </a:r>
            <a:endParaRPr lang="da-DK" b="0" dirty="0">
              <a:effectLst/>
            </a:endParaRPr>
          </a:p>
          <a:p>
            <a:pPr rtl="0" fontAlgn="base">
              <a:buFont typeface="+mj-lt"/>
              <a:buAutoNum type="arabicPeriod"/>
            </a:pPr>
            <a:r>
              <a:rPr lang="da-DK" sz="1200" b="0" i="0" u="none" strike="noStrike" dirty="0">
                <a:solidFill>
                  <a:srgbClr val="000000"/>
                </a:solidFill>
                <a:effectLst/>
                <a:latin typeface="Arial" panose="020B0604020202020204" pitchFamily="34" charset="0"/>
              </a:rPr>
              <a:t> Eleverne går rundt imellem hinanden og søger en partner. Når de mødes tilfældigt med en partner, stiller de på skift deres spørgsmål til partneren. Eleverne får derved en oplevelse af at svare </a:t>
            </a:r>
            <a:r>
              <a:rPr lang="da-DK" sz="1200" b="0" i="1" u="none" strike="noStrike" dirty="0">
                <a:solidFill>
                  <a:srgbClr val="000000"/>
                </a:solidFill>
                <a:effectLst/>
                <a:latin typeface="Arial" panose="020B0604020202020204" pitchFamily="34" charset="0"/>
              </a:rPr>
              <a:t>uforberedt</a:t>
            </a:r>
            <a:r>
              <a:rPr lang="da-DK" sz="1200" b="0" i="0" u="none" strike="noStrike" dirty="0">
                <a:solidFill>
                  <a:srgbClr val="000000"/>
                </a:solidFill>
                <a:effectLst/>
                <a:latin typeface="Arial" panose="020B0604020202020204" pitchFamily="34" charset="0"/>
              </a:rPr>
              <a:t> på den andens spørgsmål.</a:t>
            </a:r>
          </a:p>
          <a:p>
            <a:pPr rtl="0" fontAlgn="base">
              <a:buFont typeface="+mj-lt"/>
              <a:buAutoNum type="arabicPeriod"/>
            </a:pPr>
            <a:r>
              <a:rPr lang="da-DK" sz="1200" b="0" i="0" u="none" strike="noStrike" dirty="0">
                <a:solidFill>
                  <a:srgbClr val="000000"/>
                </a:solidFill>
                <a:effectLst/>
                <a:latin typeface="Arial" panose="020B0604020202020204" pitchFamily="34" charset="0"/>
              </a:rPr>
              <a:t> Eleverne arbejder med deres eget spørgsmål og forbereder sig i fem minutter på, hvad de vil svare på spørgsmålet.</a:t>
            </a:r>
          </a:p>
          <a:p>
            <a:pPr rtl="0" fontAlgn="base">
              <a:buFont typeface="+mj-lt"/>
              <a:buAutoNum type="arabicPeriod"/>
            </a:pPr>
            <a:r>
              <a:rPr lang="da-DK" sz="1200" b="0" i="0" u="none" strike="noStrike" dirty="0">
                <a:solidFill>
                  <a:srgbClr val="000000"/>
                </a:solidFill>
                <a:effectLst/>
                <a:latin typeface="Arial" panose="020B0604020202020204" pitchFamily="34" charset="0"/>
              </a:rPr>
              <a:t> Eleverne går rundt imellem hinanden og søger en partner. Når de mødes tilfældigt med en partner, bytter de spørgsmål. På skift stiller de hinanden spørgsmål, således at de alle kommer til at svare på det spørgsmål, som de har forberedt sig på. Eleverne får derved en oplevelse af at svare </a:t>
            </a:r>
            <a:r>
              <a:rPr lang="da-DK" sz="1200" b="0" i="1" u="none" strike="noStrike" dirty="0">
                <a:solidFill>
                  <a:srgbClr val="000000"/>
                </a:solidFill>
                <a:effectLst/>
                <a:latin typeface="Arial" panose="020B0604020202020204" pitchFamily="34" charset="0"/>
              </a:rPr>
              <a:t>forberedt</a:t>
            </a:r>
            <a:r>
              <a:rPr lang="da-DK" sz="1200" b="0" i="0" u="none" strike="noStrike" dirty="0">
                <a:solidFill>
                  <a:srgbClr val="000000"/>
                </a:solidFill>
                <a:effectLst/>
                <a:latin typeface="Arial" panose="020B0604020202020204" pitchFamily="34" charset="0"/>
              </a:rPr>
              <a:t> på spørgsmål.</a:t>
            </a:r>
            <a:br>
              <a:rPr lang="da-DK" b="0" dirty="0">
                <a:effectLst/>
              </a:rPr>
            </a:br>
            <a:r>
              <a:rPr lang="da-DK" b="0" dirty="0">
                <a:effectLst/>
              </a:rPr>
              <a:t>4. </a:t>
            </a:r>
            <a:r>
              <a:rPr lang="da-DK" sz="1200" b="0" i="0" u="none" strike="noStrike" dirty="0">
                <a:solidFill>
                  <a:srgbClr val="000000"/>
                </a:solidFill>
                <a:effectLst/>
                <a:latin typeface="Arial" panose="020B0604020202020204" pitchFamily="34" charset="0"/>
              </a:rPr>
              <a:t>Tal om effekten af forberedelse. Henvis igen til listen i dokumentet: </a:t>
            </a:r>
            <a:r>
              <a:rPr lang="da-DK" sz="1200" b="0" i="1" u="none" strike="noStrike" dirty="0">
                <a:solidFill>
                  <a:srgbClr val="000000"/>
                </a:solidFill>
                <a:effectLst/>
                <a:latin typeface="Arial" panose="020B0604020202020204" pitchFamily="34" charset="0"/>
              </a:rPr>
              <a:t>Typiske spørgsmål, du kan få ved en samtale</a:t>
            </a:r>
            <a:r>
              <a:rPr lang="da-DK" sz="1200" b="0" i="0" u="none" strike="noStrike" dirty="0">
                <a:solidFill>
                  <a:srgbClr val="000000"/>
                </a:solidFill>
                <a:effectLst/>
                <a:latin typeface="Arial" panose="020B0604020202020204" pitchFamily="34" charset="0"/>
              </a:rPr>
              <a:t>, som de kan bruge, når de fremadrettet skal forberede sig på en samtale.</a:t>
            </a:r>
          </a:p>
          <a:p>
            <a:pPr rtl="0"/>
            <a:endParaRPr lang="da-DK" sz="1200" b="0" i="0" u="none" strike="noStrike" dirty="0">
              <a:solidFill>
                <a:srgbClr val="000000"/>
              </a:solidFill>
              <a:effectLst/>
              <a:latin typeface="Arial" panose="020B0604020202020204" pitchFamily="34" charset="0"/>
            </a:endParaRPr>
          </a:p>
          <a:p>
            <a:pPr rtl="0"/>
            <a:r>
              <a:rPr lang="da-DK" sz="1000" b="0" i="0" u="none" strike="noStrike" dirty="0">
                <a:solidFill>
                  <a:srgbClr val="000000"/>
                </a:solidFill>
                <a:effectLst/>
                <a:latin typeface="Arial" panose="020B0604020202020204" pitchFamily="34" charset="0"/>
              </a:rPr>
              <a:t>Forslag til aktivitet B: </a:t>
            </a:r>
          </a:p>
          <a:p>
            <a:pPr marL="342900" indent="-342900" rtl="0">
              <a:buAutoNum type="arabicPeriod"/>
            </a:pPr>
            <a:r>
              <a:rPr lang="da-DK" sz="1000" b="0" i="0" u="none" strike="noStrike" dirty="0">
                <a:solidFill>
                  <a:srgbClr val="000000"/>
                </a:solidFill>
                <a:effectLst/>
                <a:latin typeface="Arial" panose="020B0604020202020204" pitchFamily="34" charset="0"/>
              </a:rPr>
              <a:t>Hver elev vælger tre spørgsmål fra listen: </a:t>
            </a:r>
            <a:r>
              <a:rPr lang="da-DK" sz="1000" b="0" i="1" u="none" strike="noStrike" dirty="0">
                <a:solidFill>
                  <a:srgbClr val="000000"/>
                </a:solidFill>
                <a:effectLst/>
                <a:latin typeface="Arial" panose="020B0604020202020204" pitchFamily="34" charset="0"/>
              </a:rPr>
              <a:t>Spørgsmål, som du kan stille virksomheden</a:t>
            </a:r>
            <a:r>
              <a:rPr lang="da-DK" sz="1000" b="0" i="0" u="none" strike="noStrike" dirty="0">
                <a:solidFill>
                  <a:srgbClr val="000000"/>
                </a:solidFill>
                <a:effectLst/>
                <a:latin typeface="Arial" panose="020B0604020202020204" pitchFamily="34" charset="0"/>
              </a:rPr>
              <a:t>.</a:t>
            </a:r>
            <a:endParaRPr lang="da-DK" sz="800" b="0" i="0" u="none" strike="noStrike" dirty="0">
              <a:solidFill>
                <a:schemeClr val="tx1"/>
              </a:solidFill>
              <a:effectLst/>
              <a:latin typeface="+mn-lt"/>
            </a:endParaRPr>
          </a:p>
          <a:p>
            <a:pPr marL="342900" indent="-342900" rtl="0">
              <a:buAutoNum type="arabicPeriod"/>
            </a:pPr>
            <a:r>
              <a:rPr lang="da-DK" sz="1000" b="0" i="0" u="none" strike="noStrike" dirty="0">
                <a:solidFill>
                  <a:srgbClr val="000000"/>
                </a:solidFill>
                <a:effectLst/>
                <a:latin typeface="Arial" panose="020B0604020202020204" pitchFamily="34" charset="0"/>
              </a:rPr>
              <a:t>Lad et par elever fortælle, hvilke spørgsmål, de har valgt og hvorfor.</a:t>
            </a:r>
            <a:endParaRPr lang="da-DK" sz="800" b="0" i="0" u="none" strike="noStrike" dirty="0">
              <a:solidFill>
                <a:schemeClr val="tx1"/>
              </a:solidFill>
              <a:effectLst/>
              <a:latin typeface="+mn-lt"/>
            </a:endParaRPr>
          </a:p>
          <a:p>
            <a:pPr marL="342900" indent="-342900" rtl="0">
              <a:buAutoNum type="arabicPeriod"/>
            </a:pPr>
            <a:r>
              <a:rPr lang="da-DK" sz="1000" b="0" i="0" u="none" strike="noStrike" dirty="0">
                <a:solidFill>
                  <a:srgbClr val="000000"/>
                </a:solidFill>
                <a:effectLst/>
                <a:latin typeface="Arial" panose="020B0604020202020204" pitchFamily="34" charset="0"/>
              </a:rPr>
              <a:t>Tal om, hvad man som kommende lærling har brug for at vide om virksomheden. Tal også om, hvordan man stiller evt. kritiske spørgsmål med høflighed og interesse.</a:t>
            </a:r>
            <a:br>
              <a:rPr lang="da-DK" sz="1000" b="0" i="0" u="none" strike="noStrike" dirty="0">
                <a:solidFill>
                  <a:srgbClr val="000000"/>
                </a:solidFill>
                <a:effectLst/>
                <a:latin typeface="Arial" panose="020B0604020202020204" pitchFamily="34" charset="0"/>
              </a:rPr>
            </a:br>
            <a:endParaRPr lang="da-DK" sz="1000" b="0" i="0" u="none" strike="noStrike" dirty="0">
              <a:solidFill>
                <a:srgbClr val="000000"/>
              </a:solidFill>
              <a:effectLst/>
              <a:latin typeface="Arial" panose="020B0604020202020204" pitchFamily="34" charset="0"/>
            </a:endParaRPr>
          </a:p>
          <a:p>
            <a:pPr marL="0" indent="0" rtl="0">
              <a:buFontTx/>
              <a:buNone/>
            </a:pPr>
            <a:r>
              <a:rPr lang="da-DK" sz="1200" b="0" i="0" u="none" strike="noStrike" dirty="0">
                <a:solidFill>
                  <a:srgbClr val="000000"/>
                </a:solidFill>
                <a:effectLst/>
                <a:latin typeface="Arial" panose="020B0604020202020204" pitchFamily="34" charset="0"/>
              </a:rPr>
              <a:t>OBS: Hvis I taler om, hvor meget man skal fortælle om sig selv, fx diagnoser og andre personlige ting, så behandles dette yderligere i podcastepisoden: </a:t>
            </a:r>
            <a:r>
              <a:rPr lang="da-DK" sz="1200" b="0" i="1" u="none" strike="noStrike" dirty="0">
                <a:solidFill>
                  <a:srgbClr val="000000"/>
                </a:solidFill>
                <a:effectLst/>
                <a:latin typeface="Arial" panose="020B0604020202020204" pitchFamily="34" charset="0"/>
              </a:rPr>
              <a:t>Skal jeg fortælle om mine udfordringer.</a:t>
            </a:r>
            <a:endParaRPr lang="da-DK" sz="1000" b="0" i="0" u="none" strike="noStrike" dirty="0">
              <a:solidFill>
                <a:srgbClr val="000000"/>
              </a:solidFill>
              <a:effectLst/>
              <a:latin typeface="Arial" panose="020B0604020202020204" pitchFamily="34" charset="0"/>
            </a:endParaRPr>
          </a:p>
          <a:p>
            <a:pPr rtl="0"/>
            <a:endParaRPr lang="da-DK" b="0" dirty="0">
              <a:effectLst/>
            </a:endParaRPr>
          </a:p>
          <a:p>
            <a:br>
              <a:rPr lang="da-DK" dirty="0"/>
            </a:br>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7</a:t>
            </a:fld>
            <a:endParaRPr lang="en-DK"/>
          </a:p>
        </p:txBody>
      </p:sp>
    </p:spTree>
    <p:extLst>
      <p:ext uri="{BB962C8B-B14F-4D97-AF65-F5344CB8AC3E}">
        <p14:creationId xmlns:p14="http://schemas.microsoft.com/office/powerpoint/2010/main" val="215616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Tal om, hvordan samtalen afsluttes, fx signaler fra chefen om at runde af. Giv eksempler, fx: chefen samler papir sammen og siger afsluttende ord som: ‘så har vi vist været rundt om det hele’. </a:t>
            </a:r>
          </a:p>
          <a:p>
            <a:pPr rtl="0"/>
            <a:endParaRPr lang="da-DK" b="0" dirty="0">
              <a:effectLst/>
            </a:endParaRPr>
          </a:p>
          <a:p>
            <a:pPr rtl="0"/>
            <a:r>
              <a:rPr lang="da-DK" sz="1200" b="0" i="0" u="none" strike="noStrike" dirty="0">
                <a:solidFill>
                  <a:srgbClr val="000000"/>
                </a:solidFill>
                <a:effectLst/>
                <a:latin typeface="Arial" panose="020B0604020202020204" pitchFamily="34" charset="0"/>
              </a:rPr>
              <a:t>Mind eleverne om at få en konkret aftale om, hvad der er næste skridt, hvornår parterne taler sammen igen, og hvem der kontakter hvem.</a:t>
            </a:r>
            <a:endParaRPr lang="da-DK" b="0" dirty="0">
              <a:effectLst/>
            </a:endParaRPr>
          </a:p>
          <a:p>
            <a:br>
              <a:rPr lang="da-DK" dirty="0"/>
            </a:br>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8</a:t>
            </a:fld>
            <a:endParaRPr lang="en-DK"/>
          </a:p>
        </p:txBody>
      </p:sp>
    </p:spTree>
    <p:extLst>
      <p:ext uri="{BB962C8B-B14F-4D97-AF65-F5344CB8AC3E}">
        <p14:creationId xmlns:p14="http://schemas.microsoft.com/office/powerpoint/2010/main" val="238950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dirty="0">
                <a:solidFill>
                  <a:srgbClr val="000000"/>
                </a:solidFill>
                <a:effectLst/>
                <a:latin typeface="Arial" panose="020B0604020202020204" pitchFamily="34" charset="0"/>
              </a:rPr>
              <a:t>Kort repetition og mulighed for spørgsmål</a:t>
            </a:r>
            <a:r>
              <a:rPr lang="en-DK" sz="1200" b="0" i="0" u="none" strike="noStrike" dirty="0">
                <a:solidFill>
                  <a:srgbClr val="000000"/>
                </a:solidFill>
                <a:effectLst/>
                <a:latin typeface="Arial" panose="020B0604020202020204" pitchFamily="34" charset="0"/>
              </a:rPr>
              <a:t>.</a:t>
            </a:r>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9</a:t>
            </a:fld>
            <a:endParaRPr lang="en-DK"/>
          </a:p>
        </p:txBody>
      </p:sp>
    </p:spTree>
    <p:extLst>
      <p:ext uri="{BB962C8B-B14F-4D97-AF65-F5344CB8AC3E}">
        <p14:creationId xmlns:p14="http://schemas.microsoft.com/office/powerpoint/2010/main" val="412164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8800" b="1" i="0">
                <a:solidFill>
                  <a:schemeClr val="bg1"/>
                </a:solidFill>
                <a:latin typeface="Aptos Display"/>
                <a:cs typeface="Aptos Display"/>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4100" b="0" i="1">
                <a:solidFill>
                  <a:schemeClr val="tx1"/>
                </a:solidFill>
                <a:latin typeface="Aptos Display"/>
                <a:cs typeface="Aptos Display"/>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800" b="1" i="0">
                <a:solidFill>
                  <a:schemeClr val="bg1"/>
                </a:solidFill>
                <a:latin typeface="Aptos Display"/>
                <a:cs typeface="Aptos Display"/>
              </a:defRPr>
            </a:lvl1pPr>
          </a:lstStyle>
          <a:p>
            <a:endParaRPr/>
          </a:p>
        </p:txBody>
      </p:sp>
      <p:sp>
        <p:nvSpPr>
          <p:cNvPr id="3" name="Holder 3"/>
          <p:cNvSpPr>
            <a:spLocks noGrp="1"/>
          </p:cNvSpPr>
          <p:nvPr>
            <p:ph type="body" idx="1"/>
          </p:nvPr>
        </p:nvSpPr>
        <p:spPr/>
        <p:txBody>
          <a:bodyPr lIns="0" tIns="0" rIns="0" bIns="0"/>
          <a:lstStyle>
            <a:lvl1pPr>
              <a:defRPr sz="4100" b="0" i="1">
                <a:solidFill>
                  <a:schemeClr val="tx1"/>
                </a:solidFill>
                <a:latin typeface="Aptos Display"/>
                <a:cs typeface="Aptos Display"/>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800" b="1" i="0">
                <a:solidFill>
                  <a:schemeClr val="bg1"/>
                </a:solidFill>
                <a:latin typeface="Aptos Display"/>
                <a:cs typeface="Aptos Display"/>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100" cy="11308556"/>
          </a:xfrm>
          <a:prstGeom prst="rect">
            <a:avLst/>
          </a:prstGeom>
        </p:spPr>
      </p:pic>
      <p:sp>
        <p:nvSpPr>
          <p:cNvPr id="17" name="bg object 17"/>
          <p:cNvSpPr/>
          <p:nvPr/>
        </p:nvSpPr>
        <p:spPr>
          <a:xfrm>
            <a:off x="0" y="10114875"/>
            <a:ext cx="20104100" cy="1193800"/>
          </a:xfrm>
          <a:custGeom>
            <a:avLst/>
            <a:gdLst/>
            <a:ahLst/>
            <a:cxnLst/>
            <a:rect l="l" t="t" r="r" b="b"/>
            <a:pathLst>
              <a:path w="20104100" h="1193800">
                <a:moveTo>
                  <a:pt x="20104099" y="0"/>
                </a:moveTo>
                <a:lnTo>
                  <a:pt x="0" y="0"/>
                </a:lnTo>
                <a:lnTo>
                  <a:pt x="0" y="1193680"/>
                </a:lnTo>
                <a:lnTo>
                  <a:pt x="20104099" y="1193680"/>
                </a:lnTo>
                <a:lnTo>
                  <a:pt x="20104099"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800" b="1" i="0">
                <a:solidFill>
                  <a:schemeClr val="bg1"/>
                </a:solidFill>
                <a:latin typeface="Aptos Display"/>
                <a:cs typeface="Aptos Display"/>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20104100" cy="11308556"/>
          </a:xfrm>
          <a:prstGeom prst="rect">
            <a:avLst/>
          </a:prstGeom>
        </p:spPr>
      </p:pic>
      <p:sp>
        <p:nvSpPr>
          <p:cNvPr id="2" name="Holder 2"/>
          <p:cNvSpPr>
            <a:spLocks noGrp="1"/>
          </p:cNvSpPr>
          <p:nvPr>
            <p:ph type="title"/>
          </p:nvPr>
        </p:nvSpPr>
        <p:spPr>
          <a:xfrm>
            <a:off x="1568650" y="1239296"/>
            <a:ext cx="6593205" cy="3700145"/>
          </a:xfrm>
          <a:prstGeom prst="rect">
            <a:avLst/>
          </a:prstGeom>
        </p:spPr>
        <p:txBody>
          <a:bodyPr wrap="square" lIns="0" tIns="0" rIns="0" bIns="0">
            <a:spAutoFit/>
          </a:bodyPr>
          <a:lstStyle>
            <a:lvl1pPr>
              <a:defRPr sz="8800" b="1" i="0">
                <a:solidFill>
                  <a:schemeClr val="bg1"/>
                </a:solidFill>
                <a:latin typeface="Aptos Display"/>
                <a:cs typeface="Aptos Display"/>
              </a:defRPr>
            </a:lvl1pPr>
          </a:lstStyle>
          <a:p>
            <a:endParaRPr/>
          </a:p>
        </p:txBody>
      </p:sp>
      <p:sp>
        <p:nvSpPr>
          <p:cNvPr id="3" name="Holder 3"/>
          <p:cNvSpPr>
            <a:spLocks noGrp="1"/>
          </p:cNvSpPr>
          <p:nvPr>
            <p:ph type="body" idx="1"/>
          </p:nvPr>
        </p:nvSpPr>
        <p:spPr>
          <a:xfrm>
            <a:off x="4709504" y="3607870"/>
            <a:ext cx="11222990" cy="5680075"/>
          </a:xfrm>
          <a:prstGeom prst="rect">
            <a:avLst/>
          </a:prstGeom>
        </p:spPr>
        <p:txBody>
          <a:bodyPr wrap="square" lIns="0" tIns="0" rIns="0" bIns="0">
            <a:spAutoFit/>
          </a:bodyPr>
          <a:lstStyle>
            <a:lvl1pPr>
              <a:defRPr sz="4100" b="0" i="1">
                <a:solidFill>
                  <a:schemeClr val="tx1"/>
                </a:solidFill>
                <a:latin typeface="Aptos Display"/>
                <a:cs typeface="Aptos Display"/>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4/9/2025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15373" y="1340273"/>
            <a:ext cx="6852284" cy="1403985"/>
          </a:xfrm>
          <a:custGeom>
            <a:avLst/>
            <a:gdLst/>
            <a:ahLst/>
            <a:cxnLst/>
            <a:rect l="l" t="t" r="r" b="b"/>
            <a:pathLst>
              <a:path w="6852284" h="1403985">
                <a:moveTo>
                  <a:pt x="6851917" y="0"/>
                </a:moveTo>
                <a:lnTo>
                  <a:pt x="0" y="0"/>
                </a:lnTo>
                <a:lnTo>
                  <a:pt x="0" y="1403705"/>
                </a:lnTo>
                <a:lnTo>
                  <a:pt x="6851917" y="1403705"/>
                </a:lnTo>
                <a:lnTo>
                  <a:pt x="6851917" y="0"/>
                </a:lnTo>
                <a:close/>
              </a:path>
            </a:pathLst>
          </a:custGeom>
          <a:solidFill>
            <a:srgbClr val="EF4754"/>
          </a:solidFill>
        </p:spPr>
        <p:txBody>
          <a:bodyPr wrap="square" lIns="0" tIns="0" rIns="0" bIns="0" rtlCol="0"/>
          <a:lstStyle/>
          <a:p>
            <a:endParaRPr/>
          </a:p>
        </p:txBody>
      </p:sp>
      <p:sp>
        <p:nvSpPr>
          <p:cNvPr id="3" name="object 3"/>
          <p:cNvSpPr/>
          <p:nvPr/>
        </p:nvSpPr>
        <p:spPr>
          <a:xfrm>
            <a:off x="1315364" y="2458941"/>
            <a:ext cx="7166609" cy="2619375"/>
          </a:xfrm>
          <a:custGeom>
            <a:avLst/>
            <a:gdLst/>
            <a:ahLst/>
            <a:cxnLst/>
            <a:rect l="l" t="t" r="r" b="b"/>
            <a:pathLst>
              <a:path w="7166609" h="2619375">
                <a:moveTo>
                  <a:pt x="7166051" y="1215402"/>
                </a:moveTo>
                <a:lnTo>
                  <a:pt x="6202197" y="1215402"/>
                </a:lnTo>
                <a:lnTo>
                  <a:pt x="6202197" y="0"/>
                </a:lnTo>
                <a:lnTo>
                  <a:pt x="0" y="0"/>
                </a:lnTo>
                <a:lnTo>
                  <a:pt x="0" y="1215402"/>
                </a:lnTo>
                <a:lnTo>
                  <a:pt x="0" y="1403705"/>
                </a:lnTo>
                <a:lnTo>
                  <a:pt x="0" y="2619108"/>
                </a:lnTo>
                <a:lnTo>
                  <a:pt x="7166051" y="2619108"/>
                </a:lnTo>
                <a:lnTo>
                  <a:pt x="7166051" y="1215402"/>
                </a:lnTo>
                <a:close/>
              </a:path>
            </a:pathLst>
          </a:custGeom>
          <a:solidFill>
            <a:srgbClr val="EF4754"/>
          </a:solidFill>
        </p:spPr>
        <p:txBody>
          <a:bodyPr wrap="square" lIns="0" tIns="0" rIns="0" bIns="0" rtlCol="0"/>
          <a:lstStyle/>
          <a:p>
            <a:endParaRPr/>
          </a:p>
        </p:txBody>
      </p:sp>
      <p:sp>
        <p:nvSpPr>
          <p:cNvPr id="4" name="object 4"/>
          <p:cNvSpPr txBox="1">
            <a:spLocks noGrp="1"/>
          </p:cNvSpPr>
          <p:nvPr>
            <p:ph type="title"/>
          </p:nvPr>
        </p:nvSpPr>
        <p:spPr>
          <a:xfrm>
            <a:off x="1568650" y="1344930"/>
            <a:ext cx="6593205" cy="3700145"/>
          </a:xfrm>
          <a:prstGeom prst="rect">
            <a:avLst/>
          </a:prstGeom>
        </p:spPr>
        <p:txBody>
          <a:bodyPr vert="horz" wrap="square" lIns="0" tIns="186055" rIns="0" bIns="0" rtlCol="0">
            <a:spAutoFit/>
          </a:bodyPr>
          <a:lstStyle/>
          <a:p>
            <a:pPr marL="12700" marR="5080">
              <a:lnSpc>
                <a:spcPct val="87000"/>
              </a:lnSpc>
              <a:spcBef>
                <a:spcPts val="1465"/>
              </a:spcBef>
            </a:pPr>
            <a:r>
              <a:rPr dirty="0"/>
              <a:t>Samtale</a:t>
            </a:r>
            <a:r>
              <a:rPr spc="-300" dirty="0"/>
              <a:t> </a:t>
            </a:r>
            <a:r>
              <a:rPr spc="-25" dirty="0"/>
              <a:t>med </a:t>
            </a:r>
            <a:r>
              <a:rPr spc="-10" dirty="0"/>
              <a:t>virksomhed </a:t>
            </a:r>
            <a:r>
              <a:rPr dirty="0"/>
              <a:t>om</a:t>
            </a:r>
            <a:r>
              <a:rPr spc="-135" dirty="0"/>
              <a:t> </a:t>
            </a:r>
            <a:r>
              <a:rPr spc="-10" dirty="0"/>
              <a:t>læreplads</a:t>
            </a:r>
          </a:p>
        </p:txBody>
      </p:sp>
      <p:pic>
        <p:nvPicPr>
          <p:cNvPr id="5" name="object 5"/>
          <p:cNvPicPr/>
          <p:nvPr/>
        </p:nvPicPr>
        <p:blipFill>
          <a:blip r:embed="rId3" cstate="print"/>
          <a:stretch>
            <a:fillRect/>
          </a:stretch>
        </p:blipFill>
        <p:spPr>
          <a:xfrm>
            <a:off x="1814604" y="5644046"/>
            <a:ext cx="6667369" cy="3748565"/>
          </a:xfrm>
          <a:prstGeom prst="rect">
            <a:avLst/>
          </a:prstGeom>
        </p:spPr>
      </p:pic>
      <p:pic>
        <p:nvPicPr>
          <p:cNvPr id="6" name="object 6"/>
          <p:cNvPicPr/>
          <p:nvPr/>
        </p:nvPicPr>
        <p:blipFill>
          <a:blip r:embed="rId4" cstate="print"/>
          <a:stretch>
            <a:fillRect/>
          </a:stretch>
        </p:blipFill>
        <p:spPr>
          <a:xfrm>
            <a:off x="1315373" y="10378291"/>
            <a:ext cx="2570665" cy="575584"/>
          </a:xfrm>
          <a:prstGeom prst="rect">
            <a:avLst/>
          </a:prstGeom>
        </p:spPr>
      </p:pic>
      <p:grpSp>
        <p:nvGrpSpPr>
          <p:cNvPr id="7" name="object 7"/>
          <p:cNvGrpSpPr/>
          <p:nvPr/>
        </p:nvGrpSpPr>
        <p:grpSpPr>
          <a:xfrm>
            <a:off x="14135693" y="10390157"/>
            <a:ext cx="1620520" cy="638175"/>
            <a:chOff x="14135693" y="10390157"/>
            <a:chExt cx="1620520" cy="638175"/>
          </a:xfrm>
        </p:grpSpPr>
        <p:sp>
          <p:nvSpPr>
            <p:cNvPr id="8" name="object 8"/>
            <p:cNvSpPr/>
            <p:nvPr/>
          </p:nvSpPr>
          <p:spPr>
            <a:xfrm>
              <a:off x="14135684" y="10390168"/>
              <a:ext cx="1620520" cy="638175"/>
            </a:xfrm>
            <a:custGeom>
              <a:avLst/>
              <a:gdLst/>
              <a:ahLst/>
              <a:cxnLst/>
              <a:rect l="l" t="t" r="r" b="b"/>
              <a:pathLst>
                <a:path w="1620519" h="638175">
                  <a:moveTo>
                    <a:pt x="418858" y="57988"/>
                  </a:moveTo>
                  <a:lnTo>
                    <a:pt x="414299" y="35407"/>
                  </a:lnTo>
                  <a:lnTo>
                    <a:pt x="401878" y="16979"/>
                  </a:lnTo>
                  <a:lnTo>
                    <a:pt x="383451" y="4546"/>
                  </a:lnTo>
                  <a:lnTo>
                    <a:pt x="360883" y="0"/>
                  </a:lnTo>
                  <a:lnTo>
                    <a:pt x="57988" y="0"/>
                  </a:lnTo>
                  <a:lnTo>
                    <a:pt x="35420" y="4546"/>
                  </a:lnTo>
                  <a:lnTo>
                    <a:pt x="16992" y="16979"/>
                  </a:lnTo>
                  <a:lnTo>
                    <a:pt x="4559" y="35407"/>
                  </a:lnTo>
                  <a:lnTo>
                    <a:pt x="0" y="57988"/>
                  </a:lnTo>
                  <a:lnTo>
                    <a:pt x="21653" y="579856"/>
                  </a:lnTo>
                  <a:lnTo>
                    <a:pt x="25793" y="602424"/>
                  </a:lnTo>
                  <a:lnTo>
                    <a:pt x="37058" y="620852"/>
                  </a:lnTo>
                  <a:lnTo>
                    <a:pt x="53771" y="633285"/>
                  </a:lnTo>
                  <a:lnTo>
                    <a:pt x="74231" y="637844"/>
                  </a:lnTo>
                  <a:lnTo>
                    <a:pt x="344639" y="637844"/>
                  </a:lnTo>
                  <a:lnTo>
                    <a:pt x="381812" y="620852"/>
                  </a:lnTo>
                  <a:lnTo>
                    <a:pt x="397217" y="579856"/>
                  </a:lnTo>
                  <a:lnTo>
                    <a:pt x="418858" y="57988"/>
                  </a:lnTo>
                  <a:close/>
                </a:path>
                <a:path w="1620519" h="638175">
                  <a:moveTo>
                    <a:pt x="767689" y="425945"/>
                  </a:moveTo>
                  <a:lnTo>
                    <a:pt x="765733" y="414655"/>
                  </a:lnTo>
                  <a:lnTo>
                    <a:pt x="760222" y="405904"/>
                  </a:lnTo>
                  <a:lnTo>
                    <a:pt x="751649" y="400265"/>
                  </a:lnTo>
                  <a:lnTo>
                    <a:pt x="740422" y="398233"/>
                  </a:lnTo>
                  <a:lnTo>
                    <a:pt x="661885" y="398233"/>
                  </a:lnTo>
                  <a:lnTo>
                    <a:pt x="652246" y="400265"/>
                  </a:lnTo>
                  <a:lnTo>
                    <a:pt x="644347" y="405752"/>
                  </a:lnTo>
                  <a:lnTo>
                    <a:pt x="639000" y="413791"/>
                  </a:lnTo>
                  <a:lnTo>
                    <a:pt x="637032" y="423481"/>
                  </a:lnTo>
                  <a:lnTo>
                    <a:pt x="639000" y="433057"/>
                  </a:lnTo>
                  <a:lnTo>
                    <a:pt x="644347" y="440829"/>
                  </a:lnTo>
                  <a:lnTo>
                    <a:pt x="652246" y="446036"/>
                  </a:lnTo>
                  <a:lnTo>
                    <a:pt x="661885" y="447941"/>
                  </a:lnTo>
                  <a:lnTo>
                    <a:pt x="710793" y="447941"/>
                  </a:lnTo>
                  <a:lnTo>
                    <a:pt x="710793" y="480009"/>
                  </a:lnTo>
                  <a:lnTo>
                    <a:pt x="700951" y="487438"/>
                  </a:lnTo>
                  <a:lnTo>
                    <a:pt x="687895" y="493991"/>
                  </a:lnTo>
                  <a:lnTo>
                    <a:pt x="672071" y="498665"/>
                  </a:lnTo>
                  <a:lnTo>
                    <a:pt x="653872" y="500456"/>
                  </a:lnTo>
                  <a:lnTo>
                    <a:pt x="620318" y="493839"/>
                  </a:lnTo>
                  <a:lnTo>
                    <a:pt x="593801" y="475500"/>
                  </a:lnTo>
                  <a:lnTo>
                    <a:pt x="576364" y="447700"/>
                  </a:lnTo>
                  <a:lnTo>
                    <a:pt x="570103" y="412699"/>
                  </a:lnTo>
                  <a:lnTo>
                    <a:pt x="576364" y="377634"/>
                  </a:lnTo>
                  <a:lnTo>
                    <a:pt x="593801" y="349821"/>
                  </a:lnTo>
                  <a:lnTo>
                    <a:pt x="620318" y="331482"/>
                  </a:lnTo>
                  <a:lnTo>
                    <a:pt x="653872" y="324866"/>
                  </a:lnTo>
                  <a:lnTo>
                    <a:pt x="669201" y="326453"/>
                  </a:lnTo>
                  <a:lnTo>
                    <a:pt x="683209" y="330949"/>
                  </a:lnTo>
                  <a:lnTo>
                    <a:pt x="695782" y="337934"/>
                  </a:lnTo>
                  <a:lnTo>
                    <a:pt x="706818" y="346964"/>
                  </a:lnTo>
                  <a:lnTo>
                    <a:pt x="711733" y="351802"/>
                  </a:lnTo>
                  <a:lnTo>
                    <a:pt x="718426" y="354558"/>
                  </a:lnTo>
                  <a:lnTo>
                    <a:pt x="725297" y="354558"/>
                  </a:lnTo>
                  <a:lnTo>
                    <a:pt x="735596" y="352488"/>
                  </a:lnTo>
                  <a:lnTo>
                    <a:pt x="743991" y="346811"/>
                  </a:lnTo>
                  <a:lnTo>
                    <a:pt x="749655" y="338404"/>
                  </a:lnTo>
                  <a:lnTo>
                    <a:pt x="751713" y="328117"/>
                  </a:lnTo>
                  <a:lnTo>
                    <a:pt x="751713" y="324866"/>
                  </a:lnTo>
                  <a:lnTo>
                    <a:pt x="751713" y="320103"/>
                  </a:lnTo>
                  <a:lnTo>
                    <a:pt x="705218" y="283718"/>
                  </a:lnTo>
                  <a:lnTo>
                    <a:pt x="653910" y="274396"/>
                  </a:lnTo>
                  <a:lnTo>
                    <a:pt x="609092" y="280657"/>
                  </a:lnTo>
                  <a:lnTo>
                    <a:pt x="570052" y="298716"/>
                  </a:lnTo>
                  <a:lnTo>
                    <a:pt x="539191" y="327469"/>
                  </a:lnTo>
                  <a:lnTo>
                    <a:pt x="518909" y="365836"/>
                  </a:lnTo>
                  <a:lnTo>
                    <a:pt x="511606" y="412699"/>
                  </a:lnTo>
                  <a:lnTo>
                    <a:pt x="518909" y="459447"/>
                  </a:lnTo>
                  <a:lnTo>
                    <a:pt x="539191" y="497878"/>
                  </a:lnTo>
                  <a:lnTo>
                    <a:pt x="570052" y="526808"/>
                  </a:lnTo>
                  <a:lnTo>
                    <a:pt x="609092" y="545045"/>
                  </a:lnTo>
                  <a:lnTo>
                    <a:pt x="653910" y="551395"/>
                  </a:lnTo>
                  <a:lnTo>
                    <a:pt x="682536" y="548919"/>
                  </a:lnTo>
                  <a:lnTo>
                    <a:pt x="731558" y="530758"/>
                  </a:lnTo>
                  <a:lnTo>
                    <a:pt x="763955" y="500456"/>
                  </a:lnTo>
                  <a:lnTo>
                    <a:pt x="767676" y="480009"/>
                  </a:lnTo>
                  <a:lnTo>
                    <a:pt x="767689" y="425945"/>
                  </a:lnTo>
                  <a:close/>
                </a:path>
                <a:path w="1620519" h="638175">
                  <a:moveTo>
                    <a:pt x="985735" y="520992"/>
                  </a:moveTo>
                  <a:lnTo>
                    <a:pt x="983703" y="511365"/>
                  </a:lnTo>
                  <a:lnTo>
                    <a:pt x="978255" y="503466"/>
                  </a:lnTo>
                  <a:lnTo>
                    <a:pt x="970330" y="498119"/>
                  </a:lnTo>
                  <a:lnTo>
                    <a:pt x="960869" y="496150"/>
                  </a:lnTo>
                  <a:lnTo>
                    <a:pt x="869873" y="496150"/>
                  </a:lnTo>
                  <a:lnTo>
                    <a:pt x="869873" y="304546"/>
                  </a:lnTo>
                  <a:lnTo>
                    <a:pt x="867689" y="293497"/>
                  </a:lnTo>
                  <a:lnTo>
                    <a:pt x="861695" y="284454"/>
                  </a:lnTo>
                  <a:lnTo>
                    <a:pt x="852792" y="278333"/>
                  </a:lnTo>
                  <a:lnTo>
                    <a:pt x="841806" y="276085"/>
                  </a:lnTo>
                  <a:lnTo>
                    <a:pt x="830529" y="278333"/>
                  </a:lnTo>
                  <a:lnTo>
                    <a:pt x="821359" y="284454"/>
                  </a:lnTo>
                  <a:lnTo>
                    <a:pt x="815200" y="293497"/>
                  </a:lnTo>
                  <a:lnTo>
                    <a:pt x="812952" y="304546"/>
                  </a:lnTo>
                  <a:lnTo>
                    <a:pt x="812952" y="515797"/>
                  </a:lnTo>
                  <a:lnTo>
                    <a:pt x="814946" y="528840"/>
                  </a:lnTo>
                  <a:lnTo>
                    <a:pt x="820762" y="538391"/>
                  </a:lnTo>
                  <a:lnTo>
                    <a:pt x="830364" y="544283"/>
                  </a:lnTo>
                  <a:lnTo>
                    <a:pt x="843013" y="546252"/>
                  </a:lnTo>
                  <a:lnTo>
                    <a:pt x="960869" y="546252"/>
                  </a:lnTo>
                  <a:lnTo>
                    <a:pt x="970330" y="544283"/>
                  </a:lnTo>
                  <a:lnTo>
                    <a:pt x="978255" y="538886"/>
                  </a:lnTo>
                  <a:lnTo>
                    <a:pt x="983703" y="530872"/>
                  </a:lnTo>
                  <a:lnTo>
                    <a:pt x="985735" y="520992"/>
                  </a:lnTo>
                  <a:close/>
                </a:path>
                <a:path w="1620519" h="638175">
                  <a:moveTo>
                    <a:pt x="1224661" y="465239"/>
                  </a:moveTo>
                  <a:lnTo>
                    <a:pt x="1215212" y="428726"/>
                  </a:lnTo>
                  <a:lnTo>
                    <a:pt x="1191094" y="405460"/>
                  </a:lnTo>
                  <a:lnTo>
                    <a:pt x="1158709" y="391452"/>
                  </a:lnTo>
                  <a:lnTo>
                    <a:pt x="1103096" y="377329"/>
                  </a:lnTo>
                  <a:lnTo>
                    <a:pt x="1086218" y="371284"/>
                  </a:lnTo>
                  <a:lnTo>
                    <a:pt x="1075118" y="363207"/>
                  </a:lnTo>
                  <a:lnTo>
                    <a:pt x="1071130" y="351802"/>
                  </a:lnTo>
                  <a:lnTo>
                    <a:pt x="1073721" y="340779"/>
                  </a:lnTo>
                  <a:lnTo>
                    <a:pt x="1081659" y="332155"/>
                  </a:lnTo>
                  <a:lnTo>
                    <a:pt x="1095146" y="326542"/>
                  </a:lnTo>
                  <a:lnTo>
                    <a:pt x="1114425" y="324535"/>
                  </a:lnTo>
                  <a:lnTo>
                    <a:pt x="1128890" y="325602"/>
                  </a:lnTo>
                  <a:lnTo>
                    <a:pt x="1143927" y="328803"/>
                  </a:lnTo>
                  <a:lnTo>
                    <a:pt x="1159344" y="334175"/>
                  </a:lnTo>
                  <a:lnTo>
                    <a:pt x="1174965" y="341782"/>
                  </a:lnTo>
                  <a:lnTo>
                    <a:pt x="1178560" y="344182"/>
                  </a:lnTo>
                  <a:lnTo>
                    <a:pt x="1183373" y="345782"/>
                  </a:lnTo>
                  <a:lnTo>
                    <a:pt x="1214640" y="319328"/>
                  </a:lnTo>
                  <a:lnTo>
                    <a:pt x="1213650" y="312331"/>
                  </a:lnTo>
                  <a:lnTo>
                    <a:pt x="1181912" y="287185"/>
                  </a:lnTo>
                  <a:lnTo>
                    <a:pt x="1140663" y="276199"/>
                  </a:lnTo>
                  <a:lnTo>
                    <a:pt x="1118438" y="274840"/>
                  </a:lnTo>
                  <a:lnTo>
                    <a:pt x="1073721" y="281165"/>
                  </a:lnTo>
                  <a:lnTo>
                    <a:pt x="1040612" y="298424"/>
                  </a:lnTo>
                  <a:lnTo>
                    <a:pt x="1020064" y="324027"/>
                  </a:lnTo>
                  <a:lnTo>
                    <a:pt x="1013002" y="355409"/>
                  </a:lnTo>
                  <a:lnTo>
                    <a:pt x="1022464" y="391972"/>
                  </a:lnTo>
                  <a:lnTo>
                    <a:pt x="1046530" y="414934"/>
                  </a:lnTo>
                  <a:lnTo>
                    <a:pt x="1078788" y="428586"/>
                  </a:lnTo>
                  <a:lnTo>
                    <a:pt x="1134300" y="442734"/>
                  </a:lnTo>
                  <a:lnTo>
                    <a:pt x="1151458" y="449402"/>
                  </a:lnTo>
                  <a:lnTo>
                    <a:pt x="1162824" y="458482"/>
                  </a:lnTo>
                  <a:lnTo>
                    <a:pt x="1166939" y="471246"/>
                  </a:lnTo>
                  <a:lnTo>
                    <a:pt x="1164069" y="482371"/>
                  </a:lnTo>
                  <a:lnTo>
                    <a:pt x="1155407" y="491998"/>
                  </a:lnTo>
                  <a:lnTo>
                    <a:pt x="1140891" y="498767"/>
                  </a:lnTo>
                  <a:lnTo>
                    <a:pt x="1120432" y="501319"/>
                  </a:lnTo>
                  <a:lnTo>
                    <a:pt x="1101178" y="499808"/>
                  </a:lnTo>
                  <a:lnTo>
                    <a:pt x="1083614" y="495503"/>
                  </a:lnTo>
                  <a:lnTo>
                    <a:pt x="1067612" y="488797"/>
                  </a:lnTo>
                  <a:lnTo>
                    <a:pt x="1053084" y="480072"/>
                  </a:lnTo>
                  <a:lnTo>
                    <a:pt x="1048677" y="476872"/>
                  </a:lnTo>
                  <a:lnTo>
                    <a:pt x="1043482" y="475259"/>
                  </a:lnTo>
                  <a:lnTo>
                    <a:pt x="1037869" y="475259"/>
                  </a:lnTo>
                  <a:lnTo>
                    <a:pt x="1027645" y="477367"/>
                  </a:lnTo>
                  <a:lnTo>
                    <a:pt x="1019225" y="483133"/>
                  </a:lnTo>
                  <a:lnTo>
                    <a:pt x="1013510" y="491667"/>
                  </a:lnTo>
                  <a:lnTo>
                    <a:pt x="1011402" y="502119"/>
                  </a:lnTo>
                  <a:lnTo>
                    <a:pt x="1011402" y="511340"/>
                  </a:lnTo>
                  <a:lnTo>
                    <a:pt x="1042771" y="535470"/>
                  </a:lnTo>
                  <a:lnTo>
                    <a:pt x="1089710" y="549198"/>
                  </a:lnTo>
                  <a:lnTo>
                    <a:pt x="1117625" y="551027"/>
                  </a:lnTo>
                  <a:lnTo>
                    <a:pt x="1164793" y="544499"/>
                  </a:lnTo>
                  <a:lnTo>
                    <a:pt x="1198206" y="526465"/>
                  </a:lnTo>
                  <a:lnTo>
                    <a:pt x="1216583" y="501319"/>
                  </a:lnTo>
                  <a:lnTo>
                    <a:pt x="1218082" y="499275"/>
                  </a:lnTo>
                  <a:lnTo>
                    <a:pt x="1224661" y="465239"/>
                  </a:lnTo>
                  <a:close/>
                </a:path>
                <a:path w="1620519" h="638175">
                  <a:moveTo>
                    <a:pt x="1355255" y="449173"/>
                  </a:moveTo>
                  <a:lnTo>
                    <a:pt x="1353515" y="440728"/>
                  </a:lnTo>
                  <a:lnTo>
                    <a:pt x="1348790" y="433844"/>
                  </a:lnTo>
                  <a:lnTo>
                    <a:pt x="1341894" y="429221"/>
                  </a:lnTo>
                  <a:lnTo>
                    <a:pt x="1333601" y="427520"/>
                  </a:lnTo>
                  <a:lnTo>
                    <a:pt x="1274292" y="427520"/>
                  </a:lnTo>
                  <a:lnTo>
                    <a:pt x="1265986" y="429221"/>
                  </a:lnTo>
                  <a:lnTo>
                    <a:pt x="1259090" y="433844"/>
                  </a:lnTo>
                  <a:lnTo>
                    <a:pt x="1254379" y="440728"/>
                  </a:lnTo>
                  <a:lnTo>
                    <a:pt x="1252626" y="449173"/>
                  </a:lnTo>
                  <a:lnTo>
                    <a:pt x="1254379" y="457631"/>
                  </a:lnTo>
                  <a:lnTo>
                    <a:pt x="1259103" y="464515"/>
                  </a:lnTo>
                  <a:lnTo>
                    <a:pt x="1265999" y="469138"/>
                  </a:lnTo>
                  <a:lnTo>
                    <a:pt x="1274292" y="470827"/>
                  </a:lnTo>
                  <a:lnTo>
                    <a:pt x="1333601" y="470827"/>
                  </a:lnTo>
                  <a:lnTo>
                    <a:pt x="1341882" y="469138"/>
                  </a:lnTo>
                  <a:lnTo>
                    <a:pt x="1348790" y="464515"/>
                  </a:lnTo>
                  <a:lnTo>
                    <a:pt x="1353502" y="457631"/>
                  </a:lnTo>
                  <a:lnTo>
                    <a:pt x="1355255" y="449173"/>
                  </a:lnTo>
                  <a:close/>
                </a:path>
                <a:path w="1620519" h="638175">
                  <a:moveTo>
                    <a:pt x="1619961" y="516496"/>
                  </a:moveTo>
                  <a:lnTo>
                    <a:pt x="1618754" y="512876"/>
                  </a:lnTo>
                  <a:lnTo>
                    <a:pt x="1617560" y="510070"/>
                  </a:lnTo>
                  <a:lnTo>
                    <a:pt x="1613077" y="498411"/>
                  </a:lnTo>
                  <a:lnTo>
                    <a:pt x="1594116" y="449148"/>
                  </a:lnTo>
                  <a:lnTo>
                    <a:pt x="1547507" y="328079"/>
                  </a:lnTo>
                  <a:lnTo>
                    <a:pt x="1539786" y="308038"/>
                  </a:lnTo>
                  <a:lnTo>
                    <a:pt x="1535379" y="300304"/>
                  </a:lnTo>
                  <a:lnTo>
                    <a:pt x="1535379" y="449148"/>
                  </a:lnTo>
                  <a:lnTo>
                    <a:pt x="1450390" y="449148"/>
                  </a:lnTo>
                  <a:lnTo>
                    <a:pt x="1492885" y="328079"/>
                  </a:lnTo>
                  <a:lnTo>
                    <a:pt x="1535379" y="449148"/>
                  </a:lnTo>
                  <a:lnTo>
                    <a:pt x="1535379" y="300304"/>
                  </a:lnTo>
                  <a:lnTo>
                    <a:pt x="1532407" y="295084"/>
                  </a:lnTo>
                  <a:lnTo>
                    <a:pt x="1521599" y="284937"/>
                  </a:lnTo>
                  <a:lnTo>
                    <a:pt x="1508163" y="278333"/>
                  </a:lnTo>
                  <a:lnTo>
                    <a:pt x="1492885" y="275971"/>
                  </a:lnTo>
                  <a:lnTo>
                    <a:pt x="1477441" y="278333"/>
                  </a:lnTo>
                  <a:lnTo>
                    <a:pt x="1464030" y="284937"/>
                  </a:lnTo>
                  <a:lnTo>
                    <a:pt x="1453311" y="295084"/>
                  </a:lnTo>
                  <a:lnTo>
                    <a:pt x="1445983" y="308038"/>
                  </a:lnTo>
                  <a:lnTo>
                    <a:pt x="1367815" y="510070"/>
                  </a:lnTo>
                  <a:lnTo>
                    <a:pt x="1366608" y="512876"/>
                  </a:lnTo>
                  <a:lnTo>
                    <a:pt x="1365821" y="516496"/>
                  </a:lnTo>
                  <a:lnTo>
                    <a:pt x="1365821" y="520319"/>
                  </a:lnTo>
                  <a:lnTo>
                    <a:pt x="1368094" y="531368"/>
                  </a:lnTo>
                  <a:lnTo>
                    <a:pt x="1368120" y="531507"/>
                  </a:lnTo>
                  <a:lnTo>
                    <a:pt x="1374317" y="540613"/>
                  </a:lnTo>
                  <a:lnTo>
                    <a:pt x="1383487" y="546747"/>
                  </a:lnTo>
                  <a:lnTo>
                    <a:pt x="1394688" y="548957"/>
                  </a:lnTo>
                  <a:lnTo>
                    <a:pt x="1403642" y="547535"/>
                  </a:lnTo>
                  <a:lnTo>
                    <a:pt x="1411579" y="543547"/>
                  </a:lnTo>
                  <a:lnTo>
                    <a:pt x="1417878" y="537438"/>
                  </a:lnTo>
                  <a:lnTo>
                    <a:pt x="1421942" y="529678"/>
                  </a:lnTo>
                  <a:lnTo>
                    <a:pt x="1432750" y="498411"/>
                  </a:lnTo>
                  <a:lnTo>
                    <a:pt x="1553019" y="498411"/>
                  </a:lnTo>
                  <a:lnTo>
                    <a:pt x="1567815" y="537438"/>
                  </a:lnTo>
                  <a:lnTo>
                    <a:pt x="1590700" y="548957"/>
                  </a:lnTo>
                  <a:lnTo>
                    <a:pt x="1601863" y="546747"/>
                  </a:lnTo>
                  <a:lnTo>
                    <a:pt x="1619923" y="520319"/>
                  </a:lnTo>
                  <a:lnTo>
                    <a:pt x="1619961" y="516496"/>
                  </a:lnTo>
                  <a:close/>
                </a:path>
              </a:pathLst>
            </a:custGeom>
            <a:solidFill>
              <a:srgbClr val="175D31"/>
            </a:solidFill>
          </p:spPr>
          <p:txBody>
            <a:bodyPr wrap="square" lIns="0" tIns="0" rIns="0" bIns="0" rtlCol="0"/>
            <a:lstStyle/>
            <a:p>
              <a:endParaRPr/>
            </a:p>
          </p:txBody>
        </p:sp>
        <p:sp>
          <p:nvSpPr>
            <p:cNvPr id="9" name="object 9"/>
            <p:cNvSpPr/>
            <p:nvPr/>
          </p:nvSpPr>
          <p:spPr>
            <a:xfrm>
              <a:off x="14246479" y="10476780"/>
              <a:ext cx="197485" cy="462280"/>
            </a:xfrm>
            <a:custGeom>
              <a:avLst/>
              <a:gdLst/>
              <a:ahLst/>
              <a:cxnLst/>
              <a:rect l="l" t="t" r="r" b="b"/>
              <a:pathLst>
                <a:path w="197484" h="462279">
                  <a:moveTo>
                    <a:pt x="76657" y="270510"/>
                  </a:moveTo>
                  <a:lnTo>
                    <a:pt x="72657" y="270510"/>
                  </a:lnTo>
                  <a:lnTo>
                    <a:pt x="47519" y="275590"/>
                  </a:lnTo>
                  <a:lnTo>
                    <a:pt x="26969" y="289560"/>
                  </a:lnTo>
                  <a:lnTo>
                    <a:pt x="13103" y="309880"/>
                  </a:lnTo>
                  <a:lnTo>
                    <a:pt x="8020" y="335280"/>
                  </a:lnTo>
                  <a:lnTo>
                    <a:pt x="8010" y="339090"/>
                  </a:lnTo>
                  <a:lnTo>
                    <a:pt x="8282" y="341630"/>
                  </a:lnTo>
                  <a:lnTo>
                    <a:pt x="8785" y="345440"/>
                  </a:lnTo>
                  <a:lnTo>
                    <a:pt x="4984" y="351790"/>
                  </a:lnTo>
                  <a:lnTo>
                    <a:pt x="2228" y="359410"/>
                  </a:lnTo>
                  <a:lnTo>
                    <a:pt x="555" y="367030"/>
                  </a:lnTo>
                  <a:lnTo>
                    <a:pt x="0" y="374650"/>
                  </a:lnTo>
                  <a:lnTo>
                    <a:pt x="2774" y="391160"/>
                  </a:lnTo>
                  <a:lnTo>
                    <a:pt x="10504" y="406400"/>
                  </a:lnTo>
                  <a:lnTo>
                    <a:pt x="22299" y="417830"/>
                  </a:lnTo>
                  <a:lnTo>
                    <a:pt x="37265" y="426720"/>
                  </a:lnTo>
                  <a:lnTo>
                    <a:pt x="47843" y="440690"/>
                  </a:lnTo>
                  <a:lnTo>
                    <a:pt x="61965" y="453390"/>
                  </a:lnTo>
                  <a:lnTo>
                    <a:pt x="78732" y="459740"/>
                  </a:lnTo>
                  <a:lnTo>
                    <a:pt x="97243" y="462280"/>
                  </a:lnTo>
                  <a:lnTo>
                    <a:pt x="114579" y="461010"/>
                  </a:lnTo>
                  <a:lnTo>
                    <a:pt x="130387" y="454660"/>
                  </a:lnTo>
                  <a:lnTo>
                    <a:pt x="143986" y="444500"/>
                  </a:lnTo>
                  <a:lnTo>
                    <a:pt x="144960" y="443230"/>
                  </a:lnTo>
                  <a:lnTo>
                    <a:pt x="97243" y="443230"/>
                  </a:lnTo>
                  <a:lnTo>
                    <a:pt x="81779" y="440690"/>
                  </a:lnTo>
                  <a:lnTo>
                    <a:pt x="68435" y="433070"/>
                  </a:lnTo>
                  <a:lnTo>
                    <a:pt x="58054" y="422910"/>
                  </a:lnTo>
                  <a:lnTo>
                    <a:pt x="51485" y="408940"/>
                  </a:lnTo>
                  <a:lnTo>
                    <a:pt x="38980" y="405130"/>
                  </a:lnTo>
                  <a:lnTo>
                    <a:pt x="28856" y="398780"/>
                  </a:lnTo>
                  <a:lnTo>
                    <a:pt x="22075" y="387350"/>
                  </a:lnTo>
                  <a:lnTo>
                    <a:pt x="19601" y="374650"/>
                  </a:lnTo>
                  <a:lnTo>
                    <a:pt x="19591" y="367030"/>
                  </a:lnTo>
                  <a:lnTo>
                    <a:pt x="22428" y="359410"/>
                  </a:lnTo>
                  <a:lnTo>
                    <a:pt x="27601" y="353060"/>
                  </a:lnTo>
                  <a:lnTo>
                    <a:pt x="27950" y="345440"/>
                  </a:lnTo>
                  <a:lnTo>
                    <a:pt x="28066" y="342900"/>
                  </a:lnTo>
                  <a:lnTo>
                    <a:pt x="28124" y="341630"/>
                  </a:lnTo>
                  <a:lnTo>
                    <a:pt x="27622" y="337820"/>
                  </a:lnTo>
                  <a:lnTo>
                    <a:pt x="47150" y="298450"/>
                  </a:lnTo>
                  <a:lnTo>
                    <a:pt x="47296" y="298450"/>
                  </a:lnTo>
                  <a:lnTo>
                    <a:pt x="54504" y="292100"/>
                  </a:lnTo>
                  <a:lnTo>
                    <a:pt x="69553" y="284480"/>
                  </a:lnTo>
                  <a:lnTo>
                    <a:pt x="76688" y="281940"/>
                  </a:lnTo>
                  <a:lnTo>
                    <a:pt x="76657" y="270510"/>
                  </a:lnTo>
                  <a:close/>
                </a:path>
                <a:path w="197484" h="462279">
                  <a:moveTo>
                    <a:pt x="130174" y="271780"/>
                  </a:moveTo>
                  <a:lnTo>
                    <a:pt x="123713" y="271780"/>
                  </a:lnTo>
                  <a:lnTo>
                    <a:pt x="123734" y="281940"/>
                  </a:lnTo>
                  <a:lnTo>
                    <a:pt x="136448" y="287020"/>
                  </a:lnTo>
                  <a:lnTo>
                    <a:pt x="142773" y="290830"/>
                  </a:lnTo>
                  <a:lnTo>
                    <a:pt x="148770" y="295910"/>
                  </a:lnTo>
                  <a:lnTo>
                    <a:pt x="157555" y="302260"/>
                  </a:lnTo>
                  <a:lnTo>
                    <a:pt x="164375" y="309880"/>
                  </a:lnTo>
                  <a:lnTo>
                    <a:pt x="168791" y="320040"/>
                  </a:lnTo>
                  <a:lnTo>
                    <a:pt x="170361" y="331470"/>
                  </a:lnTo>
                  <a:lnTo>
                    <a:pt x="170350" y="335280"/>
                  </a:lnTo>
                  <a:lnTo>
                    <a:pt x="169722" y="339090"/>
                  </a:lnTo>
                  <a:lnTo>
                    <a:pt x="168476" y="342900"/>
                  </a:lnTo>
                  <a:lnTo>
                    <a:pt x="168811" y="349250"/>
                  </a:lnTo>
                  <a:lnTo>
                    <a:pt x="172470" y="354330"/>
                  </a:lnTo>
                  <a:lnTo>
                    <a:pt x="175219" y="360680"/>
                  </a:lnTo>
                  <a:lnTo>
                    <a:pt x="176948" y="367030"/>
                  </a:lnTo>
                  <a:lnTo>
                    <a:pt x="177544" y="374650"/>
                  </a:lnTo>
                  <a:lnTo>
                    <a:pt x="174752" y="388620"/>
                  </a:lnTo>
                  <a:lnTo>
                    <a:pt x="167098" y="401320"/>
                  </a:lnTo>
                  <a:lnTo>
                    <a:pt x="155664" y="408940"/>
                  </a:lnTo>
                  <a:lnTo>
                    <a:pt x="141534" y="412750"/>
                  </a:lnTo>
                  <a:lnTo>
                    <a:pt x="134492" y="425450"/>
                  </a:lnTo>
                  <a:lnTo>
                    <a:pt x="124309" y="434340"/>
                  </a:lnTo>
                  <a:lnTo>
                    <a:pt x="111665" y="440690"/>
                  </a:lnTo>
                  <a:lnTo>
                    <a:pt x="97243" y="443230"/>
                  </a:lnTo>
                  <a:lnTo>
                    <a:pt x="144960" y="443230"/>
                  </a:lnTo>
                  <a:lnTo>
                    <a:pt x="154696" y="430530"/>
                  </a:lnTo>
                  <a:lnTo>
                    <a:pt x="162147" y="427990"/>
                  </a:lnTo>
                  <a:lnTo>
                    <a:pt x="169155" y="424180"/>
                  </a:lnTo>
                  <a:lnTo>
                    <a:pt x="196117" y="384810"/>
                  </a:lnTo>
                  <a:lnTo>
                    <a:pt x="197145" y="374650"/>
                  </a:lnTo>
                  <a:lnTo>
                    <a:pt x="196678" y="367030"/>
                  </a:lnTo>
                  <a:lnTo>
                    <a:pt x="196600" y="365760"/>
                  </a:lnTo>
                  <a:lnTo>
                    <a:pt x="194983" y="358140"/>
                  </a:lnTo>
                  <a:lnTo>
                    <a:pt x="192322" y="350520"/>
                  </a:lnTo>
                  <a:lnTo>
                    <a:pt x="188643" y="344170"/>
                  </a:lnTo>
                  <a:lnTo>
                    <a:pt x="189512" y="339090"/>
                  </a:lnTo>
                  <a:lnTo>
                    <a:pt x="189952" y="335280"/>
                  </a:lnTo>
                  <a:lnTo>
                    <a:pt x="189952" y="331470"/>
                  </a:lnTo>
                  <a:lnTo>
                    <a:pt x="185247" y="308610"/>
                  </a:lnTo>
                  <a:lnTo>
                    <a:pt x="172424" y="289560"/>
                  </a:lnTo>
                  <a:lnTo>
                    <a:pt x="153420" y="276860"/>
                  </a:lnTo>
                  <a:lnTo>
                    <a:pt x="130174" y="271780"/>
                  </a:lnTo>
                  <a:close/>
                </a:path>
                <a:path w="197484" h="462279">
                  <a:moveTo>
                    <a:pt x="114541" y="320040"/>
                  </a:moveTo>
                  <a:lnTo>
                    <a:pt x="82353" y="320040"/>
                  </a:lnTo>
                  <a:lnTo>
                    <a:pt x="82274" y="321310"/>
                  </a:lnTo>
                  <a:lnTo>
                    <a:pt x="82196" y="326390"/>
                  </a:lnTo>
                  <a:lnTo>
                    <a:pt x="85424" y="340360"/>
                  </a:lnTo>
                  <a:lnTo>
                    <a:pt x="91618" y="353060"/>
                  </a:lnTo>
                  <a:lnTo>
                    <a:pt x="97638" y="360680"/>
                  </a:lnTo>
                  <a:lnTo>
                    <a:pt x="100342" y="363220"/>
                  </a:lnTo>
                  <a:lnTo>
                    <a:pt x="109383" y="353060"/>
                  </a:lnTo>
                  <a:lnTo>
                    <a:pt x="113932" y="345440"/>
                  </a:lnTo>
                  <a:lnTo>
                    <a:pt x="115369" y="337820"/>
                  </a:lnTo>
                  <a:lnTo>
                    <a:pt x="115251" y="332740"/>
                  </a:lnTo>
                  <a:lnTo>
                    <a:pt x="115163" y="328930"/>
                  </a:lnTo>
                  <a:lnTo>
                    <a:pt x="115075" y="325120"/>
                  </a:lnTo>
                  <a:lnTo>
                    <a:pt x="114991" y="322580"/>
                  </a:lnTo>
                  <a:lnTo>
                    <a:pt x="114708" y="321310"/>
                  </a:lnTo>
                  <a:lnTo>
                    <a:pt x="114541" y="320040"/>
                  </a:lnTo>
                  <a:close/>
                </a:path>
                <a:path w="197484" h="462279">
                  <a:moveTo>
                    <a:pt x="58731" y="168910"/>
                  </a:moveTo>
                  <a:lnTo>
                    <a:pt x="54584" y="168910"/>
                  </a:lnTo>
                  <a:lnTo>
                    <a:pt x="56327" y="185420"/>
                  </a:lnTo>
                  <a:lnTo>
                    <a:pt x="81379" y="220980"/>
                  </a:lnTo>
                  <a:lnTo>
                    <a:pt x="88363" y="223520"/>
                  </a:lnTo>
                  <a:lnTo>
                    <a:pt x="88625" y="248920"/>
                  </a:lnTo>
                  <a:lnTo>
                    <a:pt x="88688" y="292100"/>
                  </a:lnTo>
                  <a:lnTo>
                    <a:pt x="86866" y="292100"/>
                  </a:lnTo>
                  <a:lnTo>
                    <a:pt x="80197" y="294640"/>
                  </a:lnTo>
                  <a:lnTo>
                    <a:pt x="47122" y="317500"/>
                  </a:lnTo>
                  <a:lnTo>
                    <a:pt x="40155" y="341630"/>
                  </a:lnTo>
                  <a:lnTo>
                    <a:pt x="53317" y="340360"/>
                  </a:lnTo>
                  <a:lnTo>
                    <a:pt x="61540" y="339090"/>
                  </a:lnTo>
                  <a:lnTo>
                    <a:pt x="68274" y="335280"/>
                  </a:lnTo>
                  <a:lnTo>
                    <a:pt x="76971" y="326390"/>
                  </a:lnTo>
                  <a:lnTo>
                    <a:pt x="78950" y="325120"/>
                  </a:lnTo>
                  <a:lnTo>
                    <a:pt x="80751" y="322580"/>
                  </a:lnTo>
                  <a:lnTo>
                    <a:pt x="82353" y="320040"/>
                  </a:lnTo>
                  <a:lnTo>
                    <a:pt x="114541" y="320040"/>
                  </a:lnTo>
                  <a:lnTo>
                    <a:pt x="114373" y="318770"/>
                  </a:lnTo>
                  <a:lnTo>
                    <a:pt x="153495" y="318770"/>
                  </a:lnTo>
                  <a:lnTo>
                    <a:pt x="149080" y="312420"/>
                  </a:lnTo>
                  <a:lnTo>
                    <a:pt x="140697" y="304800"/>
                  </a:lnTo>
                  <a:lnTo>
                    <a:pt x="134100" y="298450"/>
                  </a:lnTo>
                  <a:lnTo>
                    <a:pt x="125901" y="294640"/>
                  </a:lnTo>
                  <a:lnTo>
                    <a:pt x="116551" y="292100"/>
                  </a:lnTo>
                  <a:lnTo>
                    <a:pt x="114153" y="290830"/>
                  </a:lnTo>
                  <a:lnTo>
                    <a:pt x="111734" y="290830"/>
                  </a:lnTo>
                  <a:lnTo>
                    <a:pt x="111671" y="248920"/>
                  </a:lnTo>
                  <a:lnTo>
                    <a:pt x="112090" y="223520"/>
                  </a:lnTo>
                  <a:lnTo>
                    <a:pt x="119095" y="220980"/>
                  </a:lnTo>
                  <a:lnTo>
                    <a:pt x="126613" y="217170"/>
                  </a:lnTo>
                  <a:lnTo>
                    <a:pt x="131608" y="212090"/>
                  </a:lnTo>
                  <a:lnTo>
                    <a:pt x="137291" y="201930"/>
                  </a:lnTo>
                  <a:lnTo>
                    <a:pt x="100216" y="201930"/>
                  </a:lnTo>
                  <a:lnTo>
                    <a:pt x="98112" y="195580"/>
                  </a:lnTo>
                  <a:lnTo>
                    <a:pt x="95295" y="189230"/>
                  </a:lnTo>
                  <a:lnTo>
                    <a:pt x="91526" y="185420"/>
                  </a:lnTo>
                  <a:lnTo>
                    <a:pt x="80877" y="176530"/>
                  </a:lnTo>
                  <a:lnTo>
                    <a:pt x="68720" y="171450"/>
                  </a:lnTo>
                  <a:lnTo>
                    <a:pt x="58731" y="168910"/>
                  </a:lnTo>
                  <a:close/>
                </a:path>
                <a:path w="197484" h="462279">
                  <a:moveTo>
                    <a:pt x="153495" y="318770"/>
                  </a:moveTo>
                  <a:lnTo>
                    <a:pt x="114373" y="318770"/>
                  </a:lnTo>
                  <a:lnTo>
                    <a:pt x="115839" y="321310"/>
                  </a:lnTo>
                  <a:lnTo>
                    <a:pt x="117504" y="322580"/>
                  </a:lnTo>
                  <a:lnTo>
                    <a:pt x="119389" y="325120"/>
                  </a:lnTo>
                  <a:lnTo>
                    <a:pt x="131258" y="332740"/>
                  </a:lnTo>
                  <a:lnTo>
                    <a:pt x="143253" y="337820"/>
                  </a:lnTo>
                  <a:lnTo>
                    <a:pt x="152532" y="339090"/>
                  </a:lnTo>
                  <a:lnTo>
                    <a:pt x="156257" y="339090"/>
                  </a:lnTo>
                  <a:lnTo>
                    <a:pt x="155401" y="326390"/>
                  </a:lnTo>
                  <a:lnTo>
                    <a:pt x="153495" y="318770"/>
                  </a:lnTo>
                  <a:close/>
                </a:path>
                <a:path w="197484" h="462279">
                  <a:moveTo>
                    <a:pt x="145859" y="168910"/>
                  </a:moveTo>
                  <a:lnTo>
                    <a:pt x="131011" y="170180"/>
                  </a:lnTo>
                  <a:lnTo>
                    <a:pt x="122214" y="172720"/>
                  </a:lnTo>
                  <a:lnTo>
                    <a:pt x="116008" y="177800"/>
                  </a:lnTo>
                  <a:lnTo>
                    <a:pt x="108928" y="185420"/>
                  </a:lnTo>
                  <a:lnTo>
                    <a:pt x="105148" y="189230"/>
                  </a:lnTo>
                  <a:lnTo>
                    <a:pt x="102321" y="195580"/>
                  </a:lnTo>
                  <a:lnTo>
                    <a:pt x="100216" y="201930"/>
                  </a:lnTo>
                  <a:lnTo>
                    <a:pt x="137291" y="201930"/>
                  </a:lnTo>
                  <a:lnTo>
                    <a:pt x="138712" y="199390"/>
                  </a:lnTo>
                  <a:lnTo>
                    <a:pt x="143068" y="185420"/>
                  </a:lnTo>
                  <a:lnTo>
                    <a:pt x="145258" y="172720"/>
                  </a:lnTo>
                  <a:lnTo>
                    <a:pt x="145859" y="168910"/>
                  </a:lnTo>
                  <a:close/>
                </a:path>
                <a:path w="197484" h="462279">
                  <a:moveTo>
                    <a:pt x="58720" y="118110"/>
                  </a:moveTo>
                  <a:lnTo>
                    <a:pt x="54574" y="118110"/>
                  </a:lnTo>
                  <a:lnTo>
                    <a:pt x="56310" y="134620"/>
                  </a:lnTo>
                  <a:lnTo>
                    <a:pt x="81240" y="170180"/>
                  </a:lnTo>
                  <a:lnTo>
                    <a:pt x="88266" y="172720"/>
                  </a:lnTo>
                  <a:lnTo>
                    <a:pt x="95092" y="175284"/>
                  </a:lnTo>
                  <a:lnTo>
                    <a:pt x="100248" y="176530"/>
                  </a:lnTo>
                  <a:lnTo>
                    <a:pt x="105403" y="175284"/>
                  </a:lnTo>
                  <a:lnTo>
                    <a:pt x="112157" y="172720"/>
                  </a:lnTo>
                  <a:lnTo>
                    <a:pt x="119183" y="170180"/>
                  </a:lnTo>
                  <a:lnTo>
                    <a:pt x="125893" y="166370"/>
                  </a:lnTo>
                  <a:lnTo>
                    <a:pt x="131598" y="161290"/>
                  </a:lnTo>
                  <a:lnTo>
                    <a:pt x="137280" y="151130"/>
                  </a:lnTo>
                  <a:lnTo>
                    <a:pt x="100216" y="151130"/>
                  </a:lnTo>
                  <a:lnTo>
                    <a:pt x="98112" y="144780"/>
                  </a:lnTo>
                  <a:lnTo>
                    <a:pt x="95285" y="138430"/>
                  </a:lnTo>
                  <a:lnTo>
                    <a:pt x="91515" y="134620"/>
                  </a:lnTo>
                  <a:lnTo>
                    <a:pt x="80866" y="125730"/>
                  </a:lnTo>
                  <a:lnTo>
                    <a:pt x="68768" y="120674"/>
                  </a:lnTo>
                  <a:lnTo>
                    <a:pt x="58720" y="118110"/>
                  </a:lnTo>
                  <a:close/>
                </a:path>
                <a:path w="197484" h="462279">
                  <a:moveTo>
                    <a:pt x="145848" y="118110"/>
                  </a:moveTo>
                  <a:lnTo>
                    <a:pt x="131000" y="119380"/>
                  </a:lnTo>
                  <a:lnTo>
                    <a:pt x="122204" y="121920"/>
                  </a:lnTo>
                  <a:lnTo>
                    <a:pt x="115997" y="125730"/>
                  </a:lnTo>
                  <a:lnTo>
                    <a:pt x="108918" y="134620"/>
                  </a:lnTo>
                  <a:lnTo>
                    <a:pt x="105138" y="138430"/>
                  </a:lnTo>
                  <a:lnTo>
                    <a:pt x="102311" y="144780"/>
                  </a:lnTo>
                  <a:lnTo>
                    <a:pt x="100216" y="151130"/>
                  </a:lnTo>
                  <a:lnTo>
                    <a:pt x="137280" y="151130"/>
                  </a:lnTo>
                  <a:lnTo>
                    <a:pt x="138701" y="148590"/>
                  </a:lnTo>
                  <a:lnTo>
                    <a:pt x="143058" y="134620"/>
                  </a:lnTo>
                  <a:lnTo>
                    <a:pt x="145247" y="121920"/>
                  </a:lnTo>
                  <a:lnTo>
                    <a:pt x="145848" y="118110"/>
                  </a:lnTo>
                  <a:close/>
                </a:path>
                <a:path w="197484" h="462279">
                  <a:moveTo>
                    <a:pt x="54605" y="62230"/>
                  </a:moveTo>
                  <a:lnTo>
                    <a:pt x="68867" y="105410"/>
                  </a:lnTo>
                  <a:lnTo>
                    <a:pt x="88297" y="118110"/>
                  </a:lnTo>
                  <a:lnTo>
                    <a:pt x="91623" y="119380"/>
                  </a:lnTo>
                  <a:lnTo>
                    <a:pt x="95124" y="120674"/>
                  </a:lnTo>
                  <a:lnTo>
                    <a:pt x="100279" y="121920"/>
                  </a:lnTo>
                  <a:lnTo>
                    <a:pt x="105434" y="120674"/>
                  </a:lnTo>
                  <a:lnTo>
                    <a:pt x="136603" y="96520"/>
                  </a:lnTo>
                  <a:lnTo>
                    <a:pt x="100248" y="96520"/>
                  </a:lnTo>
                  <a:lnTo>
                    <a:pt x="98143" y="90170"/>
                  </a:lnTo>
                  <a:lnTo>
                    <a:pt x="58752" y="63500"/>
                  </a:lnTo>
                  <a:lnTo>
                    <a:pt x="54605" y="62230"/>
                  </a:lnTo>
                  <a:close/>
                </a:path>
                <a:path w="197484" h="462279">
                  <a:moveTo>
                    <a:pt x="145890" y="62230"/>
                  </a:moveTo>
                  <a:lnTo>
                    <a:pt x="108949" y="78740"/>
                  </a:lnTo>
                  <a:lnTo>
                    <a:pt x="100248" y="96520"/>
                  </a:lnTo>
                  <a:lnTo>
                    <a:pt x="136603" y="96520"/>
                  </a:lnTo>
                  <a:lnTo>
                    <a:pt x="138734" y="92710"/>
                  </a:lnTo>
                  <a:lnTo>
                    <a:pt x="143095" y="78740"/>
                  </a:lnTo>
                  <a:lnTo>
                    <a:pt x="145288" y="67310"/>
                  </a:lnTo>
                  <a:lnTo>
                    <a:pt x="145890" y="62230"/>
                  </a:lnTo>
                  <a:close/>
                </a:path>
                <a:path w="197484" h="462279">
                  <a:moveTo>
                    <a:pt x="100688" y="0"/>
                  </a:moveTo>
                  <a:lnTo>
                    <a:pt x="90627" y="11430"/>
                  </a:lnTo>
                  <a:lnTo>
                    <a:pt x="85460" y="19050"/>
                  </a:lnTo>
                  <a:lnTo>
                    <a:pt x="83557" y="26670"/>
                  </a:lnTo>
                  <a:lnTo>
                    <a:pt x="83285" y="36830"/>
                  </a:lnTo>
                  <a:lnTo>
                    <a:pt x="86004" y="49530"/>
                  </a:lnTo>
                  <a:lnTo>
                    <a:pt x="91986" y="60960"/>
                  </a:lnTo>
                  <a:lnTo>
                    <a:pt x="97968" y="69850"/>
                  </a:lnTo>
                  <a:lnTo>
                    <a:pt x="100688" y="72390"/>
                  </a:lnTo>
                  <a:lnTo>
                    <a:pt x="110748" y="60960"/>
                  </a:lnTo>
                  <a:lnTo>
                    <a:pt x="115915" y="53340"/>
                  </a:lnTo>
                  <a:lnTo>
                    <a:pt x="117818" y="45720"/>
                  </a:lnTo>
                  <a:lnTo>
                    <a:pt x="118090" y="36830"/>
                  </a:lnTo>
                  <a:lnTo>
                    <a:pt x="115371" y="24130"/>
                  </a:lnTo>
                  <a:lnTo>
                    <a:pt x="109389" y="11430"/>
                  </a:lnTo>
                  <a:lnTo>
                    <a:pt x="103407" y="3810"/>
                  </a:lnTo>
                  <a:lnTo>
                    <a:pt x="100688" y="0"/>
                  </a:lnTo>
                  <a:close/>
                </a:path>
              </a:pathLst>
            </a:custGeom>
            <a:solidFill>
              <a:srgbClr val="E9DA2E"/>
            </a:solidFill>
          </p:spPr>
          <p:txBody>
            <a:bodyPr wrap="square" lIns="0" tIns="0" rIns="0" bIns="0" rtlCol="0"/>
            <a:lstStyle/>
            <a:p>
              <a:endParaRPr/>
            </a:p>
          </p:txBody>
        </p:sp>
      </p:grpSp>
      <p:pic>
        <p:nvPicPr>
          <p:cNvPr id="10" name="object 10"/>
          <p:cNvPicPr/>
          <p:nvPr/>
        </p:nvPicPr>
        <p:blipFill>
          <a:blip r:embed="rId5" cstate="print"/>
          <a:stretch>
            <a:fillRect/>
          </a:stretch>
        </p:blipFill>
        <p:spPr>
          <a:xfrm>
            <a:off x="17952964" y="10373291"/>
            <a:ext cx="1181948" cy="671571"/>
          </a:xfrm>
          <a:prstGeom prst="rect">
            <a:avLst/>
          </a:prstGeom>
        </p:spPr>
      </p:pic>
      <p:grpSp>
        <p:nvGrpSpPr>
          <p:cNvPr id="11" name="object 11"/>
          <p:cNvGrpSpPr/>
          <p:nvPr/>
        </p:nvGrpSpPr>
        <p:grpSpPr>
          <a:xfrm>
            <a:off x="16351773" y="10404185"/>
            <a:ext cx="862330" cy="591185"/>
            <a:chOff x="16351773" y="10404185"/>
            <a:chExt cx="862330" cy="591185"/>
          </a:xfrm>
        </p:grpSpPr>
        <p:sp>
          <p:nvSpPr>
            <p:cNvPr id="12" name="object 12"/>
            <p:cNvSpPr/>
            <p:nvPr/>
          </p:nvSpPr>
          <p:spPr>
            <a:xfrm>
              <a:off x="16807515" y="10416223"/>
              <a:ext cx="406400" cy="567055"/>
            </a:xfrm>
            <a:custGeom>
              <a:avLst/>
              <a:gdLst/>
              <a:ahLst/>
              <a:cxnLst/>
              <a:rect l="l" t="t" r="r" b="b"/>
              <a:pathLst>
                <a:path w="406400" h="567054">
                  <a:moveTo>
                    <a:pt x="406134" y="0"/>
                  </a:moveTo>
                  <a:lnTo>
                    <a:pt x="0" y="0"/>
                  </a:lnTo>
                  <a:lnTo>
                    <a:pt x="0" y="195627"/>
                  </a:lnTo>
                  <a:lnTo>
                    <a:pt x="24519" y="199027"/>
                  </a:lnTo>
                  <a:lnTo>
                    <a:pt x="42527" y="208475"/>
                  </a:lnTo>
                  <a:lnTo>
                    <a:pt x="53624" y="222838"/>
                  </a:lnTo>
                  <a:lnTo>
                    <a:pt x="57411" y="240987"/>
                  </a:lnTo>
                  <a:lnTo>
                    <a:pt x="56270" y="253113"/>
                  </a:lnTo>
                  <a:lnTo>
                    <a:pt x="52537" y="263579"/>
                  </a:lnTo>
                  <a:lnTo>
                    <a:pt x="45749" y="273380"/>
                  </a:lnTo>
                  <a:lnTo>
                    <a:pt x="35443" y="283509"/>
                  </a:lnTo>
                  <a:lnTo>
                    <a:pt x="45749" y="293645"/>
                  </a:lnTo>
                  <a:lnTo>
                    <a:pt x="52537" y="303448"/>
                  </a:lnTo>
                  <a:lnTo>
                    <a:pt x="56270" y="313916"/>
                  </a:lnTo>
                  <a:lnTo>
                    <a:pt x="57411" y="326042"/>
                  </a:lnTo>
                  <a:lnTo>
                    <a:pt x="53624" y="344191"/>
                  </a:lnTo>
                  <a:lnTo>
                    <a:pt x="42527" y="358554"/>
                  </a:lnTo>
                  <a:lnTo>
                    <a:pt x="24519" y="368001"/>
                  </a:lnTo>
                  <a:lnTo>
                    <a:pt x="0" y="371402"/>
                  </a:lnTo>
                  <a:lnTo>
                    <a:pt x="0" y="567019"/>
                  </a:lnTo>
                  <a:lnTo>
                    <a:pt x="153105" y="567019"/>
                  </a:lnTo>
                  <a:lnTo>
                    <a:pt x="153105" y="386270"/>
                  </a:lnTo>
                  <a:lnTo>
                    <a:pt x="370658" y="386270"/>
                  </a:lnTo>
                  <a:lnTo>
                    <a:pt x="370658" y="248076"/>
                  </a:lnTo>
                  <a:lnTo>
                    <a:pt x="153105" y="248076"/>
                  </a:lnTo>
                  <a:lnTo>
                    <a:pt x="153105" y="138215"/>
                  </a:lnTo>
                  <a:lnTo>
                    <a:pt x="406134" y="138215"/>
                  </a:lnTo>
                  <a:lnTo>
                    <a:pt x="406134" y="0"/>
                  </a:lnTo>
                  <a:close/>
                </a:path>
              </a:pathLst>
            </a:custGeom>
            <a:solidFill>
              <a:srgbClr val="EE3129"/>
            </a:solidFill>
          </p:spPr>
          <p:txBody>
            <a:bodyPr wrap="square" lIns="0" tIns="0" rIns="0" bIns="0" rtlCol="0"/>
            <a:lstStyle/>
            <a:p>
              <a:endParaRPr/>
            </a:p>
          </p:txBody>
        </p:sp>
        <p:sp>
          <p:nvSpPr>
            <p:cNvPr id="13" name="object 13"/>
            <p:cNvSpPr/>
            <p:nvPr/>
          </p:nvSpPr>
          <p:spPr>
            <a:xfrm>
              <a:off x="16351773" y="10404185"/>
              <a:ext cx="455930" cy="591185"/>
            </a:xfrm>
            <a:custGeom>
              <a:avLst/>
              <a:gdLst/>
              <a:ahLst/>
              <a:cxnLst/>
              <a:rect l="l" t="t" r="r" b="b"/>
              <a:pathLst>
                <a:path w="455930" h="591184">
                  <a:moveTo>
                    <a:pt x="239563" y="0"/>
                  </a:moveTo>
                  <a:lnTo>
                    <a:pt x="185489" y="4111"/>
                  </a:lnTo>
                  <a:lnTo>
                    <a:pt x="137206" y="16232"/>
                  </a:lnTo>
                  <a:lnTo>
                    <a:pt x="95209" y="36040"/>
                  </a:lnTo>
                  <a:lnTo>
                    <a:pt x="59993" y="63212"/>
                  </a:lnTo>
                  <a:lnTo>
                    <a:pt x="32056" y="97426"/>
                  </a:lnTo>
                  <a:lnTo>
                    <a:pt x="11893" y="138360"/>
                  </a:lnTo>
                  <a:lnTo>
                    <a:pt x="0" y="185690"/>
                  </a:lnTo>
                  <a:lnTo>
                    <a:pt x="150257" y="207669"/>
                  </a:lnTo>
                  <a:lnTo>
                    <a:pt x="163673" y="174684"/>
                  </a:lnTo>
                  <a:lnTo>
                    <a:pt x="183133" y="153264"/>
                  </a:lnTo>
                  <a:lnTo>
                    <a:pt x="207771" y="141681"/>
                  </a:lnTo>
                  <a:lnTo>
                    <a:pt x="236725" y="138205"/>
                  </a:lnTo>
                  <a:lnTo>
                    <a:pt x="264373" y="141616"/>
                  </a:lnTo>
                  <a:lnTo>
                    <a:pt x="285107" y="151672"/>
                  </a:lnTo>
                  <a:lnTo>
                    <a:pt x="298132" y="168106"/>
                  </a:lnTo>
                  <a:lnTo>
                    <a:pt x="302650" y="190653"/>
                  </a:lnTo>
                  <a:lnTo>
                    <a:pt x="297235" y="213322"/>
                  </a:lnTo>
                  <a:lnTo>
                    <a:pt x="283247" y="227951"/>
                  </a:lnTo>
                  <a:lnTo>
                    <a:pt x="264077" y="235802"/>
                  </a:lnTo>
                  <a:lnTo>
                    <a:pt x="243113" y="238139"/>
                  </a:lnTo>
                  <a:lnTo>
                    <a:pt x="217595" y="238139"/>
                  </a:lnTo>
                  <a:lnTo>
                    <a:pt x="217595" y="352963"/>
                  </a:lnTo>
                  <a:lnTo>
                    <a:pt x="243113" y="352963"/>
                  </a:lnTo>
                  <a:lnTo>
                    <a:pt x="264077" y="355299"/>
                  </a:lnTo>
                  <a:lnTo>
                    <a:pt x="283247" y="363151"/>
                  </a:lnTo>
                  <a:lnTo>
                    <a:pt x="297235" y="377780"/>
                  </a:lnTo>
                  <a:lnTo>
                    <a:pt x="302650" y="400448"/>
                  </a:lnTo>
                  <a:lnTo>
                    <a:pt x="298132" y="422995"/>
                  </a:lnTo>
                  <a:lnTo>
                    <a:pt x="285107" y="439430"/>
                  </a:lnTo>
                  <a:lnTo>
                    <a:pt x="264373" y="449486"/>
                  </a:lnTo>
                  <a:lnTo>
                    <a:pt x="236725" y="452897"/>
                  </a:lnTo>
                  <a:lnTo>
                    <a:pt x="207771" y="449420"/>
                  </a:lnTo>
                  <a:lnTo>
                    <a:pt x="183133" y="437838"/>
                  </a:lnTo>
                  <a:lnTo>
                    <a:pt x="163673" y="416422"/>
                  </a:lnTo>
                  <a:lnTo>
                    <a:pt x="150257" y="383443"/>
                  </a:lnTo>
                  <a:lnTo>
                    <a:pt x="0" y="405411"/>
                  </a:lnTo>
                  <a:lnTo>
                    <a:pt x="12230" y="453415"/>
                  </a:lnTo>
                  <a:lnTo>
                    <a:pt x="32307" y="494612"/>
                  </a:lnTo>
                  <a:lnTo>
                    <a:pt x="59922" y="528790"/>
                  </a:lnTo>
                  <a:lnTo>
                    <a:pt x="94765" y="555740"/>
                  </a:lnTo>
                  <a:lnTo>
                    <a:pt x="136526" y="575251"/>
                  </a:lnTo>
                  <a:lnTo>
                    <a:pt x="184895" y="587112"/>
                  </a:lnTo>
                  <a:lnTo>
                    <a:pt x="239563" y="591112"/>
                  </a:lnTo>
                  <a:lnTo>
                    <a:pt x="293047" y="587048"/>
                  </a:lnTo>
                  <a:lnTo>
                    <a:pt x="340072" y="574739"/>
                  </a:lnTo>
                  <a:lnTo>
                    <a:pt x="379994" y="554011"/>
                  </a:lnTo>
                  <a:lnTo>
                    <a:pt x="412167" y="524691"/>
                  </a:lnTo>
                  <a:lnTo>
                    <a:pt x="435947" y="486606"/>
                  </a:lnTo>
                  <a:lnTo>
                    <a:pt x="450688" y="439581"/>
                  </a:lnTo>
                  <a:lnTo>
                    <a:pt x="455745" y="383443"/>
                  </a:lnTo>
                  <a:lnTo>
                    <a:pt x="437692" y="379610"/>
                  </a:lnTo>
                  <a:lnTo>
                    <a:pt x="421366" y="370330"/>
                  </a:lnTo>
                  <a:lnTo>
                    <a:pt x="406105" y="357329"/>
                  </a:lnTo>
                  <a:lnTo>
                    <a:pt x="391244" y="342335"/>
                  </a:lnTo>
                  <a:lnTo>
                    <a:pt x="348722" y="295551"/>
                  </a:lnTo>
                  <a:lnTo>
                    <a:pt x="391244" y="248777"/>
                  </a:lnTo>
                  <a:lnTo>
                    <a:pt x="406105" y="233781"/>
                  </a:lnTo>
                  <a:lnTo>
                    <a:pt x="421366" y="220778"/>
                  </a:lnTo>
                  <a:lnTo>
                    <a:pt x="437692" y="211497"/>
                  </a:lnTo>
                  <a:lnTo>
                    <a:pt x="455745" y="207669"/>
                  </a:lnTo>
                  <a:lnTo>
                    <a:pt x="451950" y="158046"/>
                  </a:lnTo>
                  <a:lnTo>
                    <a:pt x="440805" y="115417"/>
                  </a:lnTo>
                  <a:lnTo>
                    <a:pt x="422666" y="79666"/>
                  </a:lnTo>
                  <a:lnTo>
                    <a:pt x="397891" y="50676"/>
                  </a:lnTo>
                  <a:lnTo>
                    <a:pt x="366835" y="28331"/>
                  </a:lnTo>
                  <a:lnTo>
                    <a:pt x="329858" y="12514"/>
                  </a:lnTo>
                  <a:lnTo>
                    <a:pt x="287314" y="3109"/>
                  </a:lnTo>
                  <a:lnTo>
                    <a:pt x="239563" y="0"/>
                  </a:lnTo>
                  <a:close/>
                </a:path>
              </a:pathLst>
            </a:custGeom>
            <a:solidFill>
              <a:srgbClr val="044570"/>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7002" y="688822"/>
            <a:ext cx="17069435" cy="9362440"/>
            <a:chOff x="2157002" y="688822"/>
            <a:chExt cx="17069435" cy="9362440"/>
          </a:xfrm>
        </p:grpSpPr>
        <p:sp>
          <p:nvSpPr>
            <p:cNvPr id="3" name="object 3"/>
            <p:cNvSpPr/>
            <p:nvPr/>
          </p:nvSpPr>
          <p:spPr>
            <a:xfrm>
              <a:off x="2157002" y="2722430"/>
              <a:ext cx="14031594" cy="7329170"/>
            </a:xfrm>
            <a:custGeom>
              <a:avLst/>
              <a:gdLst/>
              <a:ahLst/>
              <a:cxnLst/>
              <a:rect l="l" t="t" r="r" b="b"/>
              <a:pathLst>
                <a:path w="14031594" h="7329170">
                  <a:moveTo>
                    <a:pt x="14030986" y="0"/>
                  </a:moveTo>
                  <a:lnTo>
                    <a:pt x="0" y="0"/>
                  </a:lnTo>
                  <a:lnTo>
                    <a:pt x="0" y="7328792"/>
                  </a:lnTo>
                  <a:lnTo>
                    <a:pt x="14030986" y="7328792"/>
                  </a:lnTo>
                  <a:lnTo>
                    <a:pt x="14030986" y="0"/>
                  </a:lnTo>
                  <a:close/>
                </a:path>
              </a:pathLst>
            </a:custGeom>
            <a:solidFill>
              <a:srgbClr val="FFFFFF">
                <a:alpha val="73999"/>
              </a:srgbClr>
            </a:solidFill>
          </p:spPr>
          <p:txBody>
            <a:bodyPr wrap="square" lIns="0" tIns="0" rIns="0" bIns="0" rtlCol="0"/>
            <a:lstStyle/>
            <a:p>
              <a:endParaRPr/>
            </a:p>
          </p:txBody>
        </p:sp>
        <p:pic>
          <p:nvPicPr>
            <p:cNvPr id="4" name="object 4"/>
            <p:cNvPicPr/>
            <p:nvPr/>
          </p:nvPicPr>
          <p:blipFill>
            <a:blip r:embed="rId3" cstate="print"/>
            <a:stretch>
              <a:fillRect/>
            </a:stretch>
          </p:blipFill>
          <p:spPr>
            <a:xfrm>
              <a:off x="14491705" y="688822"/>
              <a:ext cx="4734507" cy="2661860"/>
            </a:xfrm>
            <a:prstGeom prst="rect">
              <a:avLst/>
            </a:prstGeom>
          </p:spPr>
        </p:pic>
      </p:grpSp>
      <p:sp>
        <p:nvSpPr>
          <p:cNvPr id="5" name="object 5"/>
          <p:cNvSpPr txBox="1">
            <a:spLocks noGrp="1"/>
          </p:cNvSpPr>
          <p:nvPr>
            <p:ph type="title"/>
          </p:nvPr>
        </p:nvSpPr>
        <p:spPr>
          <a:xfrm>
            <a:off x="1256506" y="1098441"/>
            <a:ext cx="5163820" cy="936154"/>
          </a:xfrm>
          <a:prstGeom prst="rect">
            <a:avLst/>
          </a:prstGeom>
          <a:solidFill>
            <a:srgbClr val="EF4754"/>
          </a:solidFill>
        </p:spPr>
        <p:txBody>
          <a:bodyPr vert="horz" wrap="square" lIns="0" tIns="0" rIns="0" bIns="0" rtlCol="0" anchor="ctr">
            <a:spAutoFit/>
          </a:bodyPr>
          <a:lstStyle/>
          <a:p>
            <a:pPr marL="196215">
              <a:lnSpc>
                <a:spcPts val="7295"/>
              </a:lnSpc>
            </a:pPr>
            <a:r>
              <a:rPr sz="6500" spc="-10" dirty="0"/>
              <a:t>Præsentation</a:t>
            </a:r>
            <a:endParaRPr sz="6500" dirty="0"/>
          </a:p>
        </p:txBody>
      </p:sp>
      <p:sp>
        <p:nvSpPr>
          <p:cNvPr id="6" name="object 6"/>
          <p:cNvSpPr txBox="1"/>
          <p:nvPr/>
        </p:nvSpPr>
        <p:spPr>
          <a:xfrm>
            <a:off x="7819521" y="3588741"/>
            <a:ext cx="7163434" cy="4098925"/>
          </a:xfrm>
          <a:prstGeom prst="rect">
            <a:avLst/>
          </a:prstGeom>
        </p:spPr>
        <p:txBody>
          <a:bodyPr vert="horz" wrap="square" lIns="0" tIns="88900" rIns="0" bIns="0" rtlCol="0">
            <a:spAutoFit/>
          </a:bodyPr>
          <a:lstStyle/>
          <a:p>
            <a:pPr marL="12700">
              <a:lnSpc>
                <a:spcPct val="100000"/>
              </a:lnSpc>
              <a:spcBef>
                <a:spcPts val="700"/>
              </a:spcBef>
            </a:pPr>
            <a:r>
              <a:rPr sz="4100" spc="-10" dirty="0">
                <a:latin typeface="Aptos Display"/>
                <a:cs typeface="Aptos Display"/>
              </a:rPr>
              <a:t>Præsentationen</a:t>
            </a:r>
            <a:r>
              <a:rPr sz="4100" spc="-75" dirty="0">
                <a:latin typeface="Aptos Display"/>
                <a:cs typeface="Aptos Display"/>
              </a:rPr>
              <a:t> </a:t>
            </a:r>
            <a:r>
              <a:rPr sz="4100" dirty="0">
                <a:latin typeface="Aptos Display"/>
                <a:cs typeface="Aptos Display"/>
              </a:rPr>
              <a:t>kan</a:t>
            </a:r>
            <a:r>
              <a:rPr sz="4100" spc="-75" dirty="0">
                <a:latin typeface="Aptos Display"/>
                <a:cs typeface="Aptos Display"/>
              </a:rPr>
              <a:t> </a:t>
            </a:r>
            <a:r>
              <a:rPr sz="4100" spc="-10" dirty="0">
                <a:latin typeface="Aptos Display"/>
                <a:cs typeface="Aptos Display"/>
              </a:rPr>
              <a:t>omfatte:</a:t>
            </a:r>
            <a:endParaRPr sz="4100">
              <a:latin typeface="Aptos Display"/>
              <a:cs typeface="Aptos Display"/>
            </a:endParaRPr>
          </a:p>
          <a:p>
            <a:pPr marL="325755" indent="-313055">
              <a:lnSpc>
                <a:spcPct val="100000"/>
              </a:lnSpc>
              <a:spcBef>
                <a:spcPts val="600"/>
              </a:spcBef>
              <a:buChar char="•"/>
              <a:tabLst>
                <a:tab pos="325755" algn="l"/>
              </a:tabLst>
            </a:pPr>
            <a:r>
              <a:rPr sz="4100" spc="-20" dirty="0">
                <a:latin typeface="Aptos Display"/>
                <a:cs typeface="Aptos Display"/>
              </a:rPr>
              <a:t>Navn</a:t>
            </a:r>
            <a:endParaRPr sz="4100">
              <a:latin typeface="Aptos Display"/>
              <a:cs typeface="Aptos Display"/>
            </a:endParaRPr>
          </a:p>
          <a:p>
            <a:pPr marL="325755" indent="-313055">
              <a:lnSpc>
                <a:spcPct val="100000"/>
              </a:lnSpc>
              <a:spcBef>
                <a:spcPts val="605"/>
              </a:spcBef>
              <a:buChar char="•"/>
              <a:tabLst>
                <a:tab pos="325755" algn="l"/>
              </a:tabLst>
            </a:pPr>
            <a:r>
              <a:rPr sz="4100" spc="-10" dirty="0">
                <a:latin typeface="Aptos Display"/>
                <a:cs typeface="Aptos Display"/>
              </a:rPr>
              <a:t>Alder</a:t>
            </a:r>
            <a:endParaRPr sz="4100">
              <a:latin typeface="Aptos Display"/>
              <a:cs typeface="Aptos Display"/>
            </a:endParaRPr>
          </a:p>
          <a:p>
            <a:pPr marL="325755" indent="-313055">
              <a:lnSpc>
                <a:spcPct val="100000"/>
              </a:lnSpc>
              <a:spcBef>
                <a:spcPts val="605"/>
              </a:spcBef>
              <a:buChar char="•"/>
              <a:tabLst>
                <a:tab pos="325755" algn="l"/>
              </a:tabLst>
            </a:pPr>
            <a:r>
              <a:rPr sz="4100" dirty="0">
                <a:latin typeface="Aptos Display"/>
                <a:cs typeface="Aptos Display"/>
              </a:rPr>
              <a:t>Hvor</a:t>
            </a:r>
            <a:r>
              <a:rPr sz="4100" spc="-45" dirty="0">
                <a:latin typeface="Aptos Display"/>
                <a:cs typeface="Aptos Display"/>
              </a:rPr>
              <a:t> </a:t>
            </a:r>
            <a:r>
              <a:rPr sz="4100" dirty="0">
                <a:latin typeface="Aptos Display"/>
                <a:cs typeface="Aptos Display"/>
              </a:rPr>
              <a:t>du</a:t>
            </a:r>
            <a:r>
              <a:rPr sz="4100" spc="-35" dirty="0">
                <a:latin typeface="Aptos Display"/>
                <a:cs typeface="Aptos Display"/>
              </a:rPr>
              <a:t> </a:t>
            </a:r>
            <a:r>
              <a:rPr sz="4100" dirty="0">
                <a:latin typeface="Aptos Display"/>
                <a:cs typeface="Aptos Display"/>
              </a:rPr>
              <a:t>er</a:t>
            </a:r>
            <a:r>
              <a:rPr sz="4100" spc="-45" dirty="0">
                <a:latin typeface="Aptos Display"/>
                <a:cs typeface="Aptos Display"/>
              </a:rPr>
              <a:t> </a:t>
            </a:r>
            <a:r>
              <a:rPr sz="4100" dirty="0">
                <a:latin typeface="Aptos Display"/>
                <a:cs typeface="Aptos Display"/>
              </a:rPr>
              <a:t>vokset</a:t>
            </a:r>
            <a:r>
              <a:rPr sz="4100" spc="-35" dirty="0">
                <a:latin typeface="Aptos Display"/>
                <a:cs typeface="Aptos Display"/>
              </a:rPr>
              <a:t> </a:t>
            </a:r>
            <a:r>
              <a:rPr sz="4100" dirty="0">
                <a:latin typeface="Aptos Display"/>
                <a:cs typeface="Aptos Display"/>
              </a:rPr>
              <a:t>op/hvor</a:t>
            </a:r>
            <a:r>
              <a:rPr sz="4100" spc="-45" dirty="0">
                <a:latin typeface="Aptos Display"/>
                <a:cs typeface="Aptos Display"/>
              </a:rPr>
              <a:t> </a:t>
            </a:r>
            <a:r>
              <a:rPr sz="4100" dirty="0">
                <a:latin typeface="Aptos Display"/>
                <a:cs typeface="Aptos Display"/>
              </a:rPr>
              <a:t>du</a:t>
            </a:r>
            <a:r>
              <a:rPr sz="4100" spc="-35" dirty="0">
                <a:latin typeface="Aptos Display"/>
                <a:cs typeface="Aptos Display"/>
              </a:rPr>
              <a:t> </a:t>
            </a:r>
            <a:r>
              <a:rPr sz="4100" spc="-25" dirty="0">
                <a:latin typeface="Aptos Display"/>
                <a:cs typeface="Aptos Display"/>
              </a:rPr>
              <a:t>bor</a:t>
            </a:r>
            <a:endParaRPr sz="4100">
              <a:latin typeface="Aptos Display"/>
              <a:cs typeface="Aptos Display"/>
            </a:endParaRPr>
          </a:p>
          <a:p>
            <a:pPr marL="325120" marR="5080" indent="-313055">
              <a:lnSpc>
                <a:spcPts val="4450"/>
              </a:lnSpc>
              <a:spcBef>
                <a:spcPts val="1145"/>
              </a:spcBef>
              <a:buChar char="•"/>
              <a:tabLst>
                <a:tab pos="326390" algn="l"/>
              </a:tabLst>
            </a:pPr>
            <a:r>
              <a:rPr sz="4100" spc="-10" dirty="0">
                <a:latin typeface="Aptos Display"/>
                <a:cs typeface="Aptos Display"/>
              </a:rPr>
              <a:t>Interesser/joberfaring</a:t>
            </a:r>
            <a:r>
              <a:rPr sz="4100" spc="-55" dirty="0">
                <a:latin typeface="Aptos Display"/>
                <a:cs typeface="Aptos Display"/>
              </a:rPr>
              <a:t> </a:t>
            </a:r>
            <a:r>
              <a:rPr sz="4100" dirty="0">
                <a:latin typeface="Aptos Display"/>
                <a:cs typeface="Aptos Display"/>
              </a:rPr>
              <a:t>–</a:t>
            </a:r>
            <a:r>
              <a:rPr sz="4100" spc="-50" dirty="0">
                <a:latin typeface="Aptos Display"/>
                <a:cs typeface="Aptos Display"/>
              </a:rPr>
              <a:t> </a:t>
            </a:r>
            <a:r>
              <a:rPr sz="4100" dirty="0">
                <a:latin typeface="Aptos Display"/>
                <a:cs typeface="Aptos Display"/>
              </a:rPr>
              <a:t>skab</a:t>
            </a:r>
            <a:r>
              <a:rPr sz="4100" spc="-45" dirty="0">
                <a:latin typeface="Aptos Display"/>
                <a:cs typeface="Aptos Display"/>
              </a:rPr>
              <a:t> </a:t>
            </a:r>
            <a:r>
              <a:rPr sz="4100" spc="-25" dirty="0">
                <a:latin typeface="Aptos Display"/>
                <a:cs typeface="Aptos Display"/>
              </a:rPr>
              <a:t>fx 	</a:t>
            </a:r>
            <a:r>
              <a:rPr sz="4100" dirty="0">
                <a:latin typeface="Aptos Display"/>
                <a:cs typeface="Aptos Display"/>
              </a:rPr>
              <a:t>en</a:t>
            </a:r>
            <a:r>
              <a:rPr sz="4100" spc="-30" dirty="0">
                <a:latin typeface="Aptos Display"/>
                <a:cs typeface="Aptos Display"/>
              </a:rPr>
              <a:t> </a:t>
            </a:r>
            <a:r>
              <a:rPr sz="4100" dirty="0">
                <a:latin typeface="Aptos Display"/>
                <a:cs typeface="Aptos Display"/>
              </a:rPr>
              <a:t>forbindelse</a:t>
            </a:r>
            <a:r>
              <a:rPr sz="4100" spc="-20" dirty="0">
                <a:latin typeface="Aptos Display"/>
                <a:cs typeface="Aptos Display"/>
              </a:rPr>
              <a:t> </a:t>
            </a:r>
            <a:r>
              <a:rPr sz="4100" dirty="0">
                <a:latin typeface="Aptos Display"/>
                <a:cs typeface="Aptos Display"/>
              </a:rPr>
              <a:t>til</a:t>
            </a:r>
            <a:r>
              <a:rPr sz="4100" spc="-15" dirty="0">
                <a:latin typeface="Aptos Display"/>
                <a:cs typeface="Aptos Display"/>
              </a:rPr>
              <a:t> </a:t>
            </a:r>
            <a:r>
              <a:rPr sz="4100" dirty="0">
                <a:latin typeface="Aptos Display"/>
                <a:cs typeface="Aptos Display"/>
              </a:rPr>
              <a:t>din</a:t>
            </a:r>
            <a:r>
              <a:rPr sz="4100" spc="-15" dirty="0">
                <a:latin typeface="Aptos Display"/>
                <a:cs typeface="Aptos Display"/>
              </a:rPr>
              <a:t> </a:t>
            </a:r>
            <a:r>
              <a:rPr sz="4100" spc="-10" dirty="0">
                <a:latin typeface="Aptos Display"/>
                <a:cs typeface="Aptos Display"/>
              </a:rPr>
              <a:t>uddannelse</a:t>
            </a:r>
            <a:endParaRPr sz="4100">
              <a:latin typeface="Aptos Display"/>
              <a:cs typeface="Aptos Display"/>
            </a:endParaRPr>
          </a:p>
        </p:txBody>
      </p:sp>
      <p:sp>
        <p:nvSpPr>
          <p:cNvPr id="7" name="object 7"/>
          <p:cNvSpPr txBox="1"/>
          <p:nvPr/>
        </p:nvSpPr>
        <p:spPr>
          <a:xfrm>
            <a:off x="7819521" y="8290169"/>
            <a:ext cx="4821555" cy="654050"/>
          </a:xfrm>
          <a:prstGeom prst="rect">
            <a:avLst/>
          </a:prstGeom>
        </p:spPr>
        <p:txBody>
          <a:bodyPr vert="horz" wrap="square" lIns="0" tIns="15240" rIns="0" bIns="0" rtlCol="0">
            <a:spAutoFit/>
          </a:bodyPr>
          <a:lstStyle/>
          <a:p>
            <a:pPr marL="12700">
              <a:lnSpc>
                <a:spcPct val="100000"/>
              </a:lnSpc>
              <a:spcBef>
                <a:spcPts val="120"/>
              </a:spcBef>
            </a:pPr>
            <a:r>
              <a:rPr sz="4100" spc="-20" dirty="0">
                <a:latin typeface="Aptos Display"/>
                <a:cs typeface="Aptos Display"/>
              </a:rPr>
              <a:t>Vær</a:t>
            </a:r>
            <a:r>
              <a:rPr sz="4100" spc="-90" dirty="0">
                <a:latin typeface="Aptos Display"/>
                <a:cs typeface="Aptos Display"/>
              </a:rPr>
              <a:t> </a:t>
            </a:r>
            <a:r>
              <a:rPr sz="4100" dirty="0">
                <a:latin typeface="Aptos Display"/>
                <a:cs typeface="Aptos Display"/>
              </a:rPr>
              <a:t>dig</a:t>
            </a:r>
            <a:r>
              <a:rPr sz="4100" spc="-85" dirty="0">
                <a:latin typeface="Aptos Display"/>
                <a:cs typeface="Aptos Display"/>
              </a:rPr>
              <a:t> </a:t>
            </a:r>
            <a:r>
              <a:rPr sz="4100" spc="-35" dirty="0">
                <a:latin typeface="Aptos Display"/>
                <a:cs typeface="Aptos Display"/>
              </a:rPr>
              <a:t>selv,</a:t>
            </a:r>
            <a:r>
              <a:rPr sz="4100" spc="-85" dirty="0">
                <a:latin typeface="Aptos Display"/>
                <a:cs typeface="Aptos Display"/>
              </a:rPr>
              <a:t> </a:t>
            </a:r>
            <a:r>
              <a:rPr sz="4100" dirty="0">
                <a:latin typeface="Aptos Display"/>
                <a:cs typeface="Aptos Display"/>
              </a:rPr>
              <a:t>vær</a:t>
            </a:r>
            <a:r>
              <a:rPr sz="4100" spc="-85" dirty="0">
                <a:latin typeface="Aptos Display"/>
                <a:cs typeface="Aptos Display"/>
              </a:rPr>
              <a:t> </a:t>
            </a:r>
            <a:r>
              <a:rPr sz="4100" spc="-10" dirty="0">
                <a:latin typeface="Aptos Display"/>
                <a:cs typeface="Aptos Display"/>
              </a:rPr>
              <a:t>ærlig!</a:t>
            </a:r>
            <a:endParaRPr sz="4100">
              <a:latin typeface="Aptos Display"/>
              <a:cs typeface="Aptos Display"/>
            </a:endParaRPr>
          </a:p>
        </p:txBody>
      </p:sp>
      <p:grpSp>
        <p:nvGrpSpPr>
          <p:cNvPr id="8" name="object 8"/>
          <p:cNvGrpSpPr/>
          <p:nvPr/>
        </p:nvGrpSpPr>
        <p:grpSpPr>
          <a:xfrm>
            <a:off x="3308799" y="3539159"/>
            <a:ext cx="3204210" cy="3204210"/>
            <a:chOff x="3308799" y="3539159"/>
            <a:chExt cx="3204210" cy="3204210"/>
          </a:xfrm>
        </p:grpSpPr>
        <p:sp>
          <p:nvSpPr>
            <p:cNvPr id="9" name="object 9"/>
            <p:cNvSpPr/>
            <p:nvPr/>
          </p:nvSpPr>
          <p:spPr>
            <a:xfrm>
              <a:off x="3308799" y="3539159"/>
              <a:ext cx="3204210" cy="3204210"/>
            </a:xfrm>
            <a:custGeom>
              <a:avLst/>
              <a:gdLst/>
              <a:ahLst/>
              <a:cxnLst/>
              <a:rect l="l" t="t" r="r" b="b"/>
              <a:pathLst>
                <a:path w="3204209" h="3204209">
                  <a:moveTo>
                    <a:pt x="1602045" y="0"/>
                  </a:moveTo>
                  <a:lnTo>
                    <a:pt x="1553953" y="708"/>
                  </a:lnTo>
                  <a:lnTo>
                    <a:pt x="1506213" y="2818"/>
                  </a:lnTo>
                  <a:lnTo>
                    <a:pt x="1458846" y="6312"/>
                  </a:lnTo>
                  <a:lnTo>
                    <a:pt x="1411870" y="11169"/>
                  </a:lnTo>
                  <a:lnTo>
                    <a:pt x="1365305" y="17370"/>
                  </a:lnTo>
                  <a:lnTo>
                    <a:pt x="1319172" y="24894"/>
                  </a:lnTo>
                  <a:lnTo>
                    <a:pt x="1273491" y="33721"/>
                  </a:lnTo>
                  <a:lnTo>
                    <a:pt x="1228280" y="43833"/>
                  </a:lnTo>
                  <a:lnTo>
                    <a:pt x="1183560" y="55208"/>
                  </a:lnTo>
                  <a:lnTo>
                    <a:pt x="1139351" y="67828"/>
                  </a:lnTo>
                  <a:lnTo>
                    <a:pt x="1095673" y="81672"/>
                  </a:lnTo>
                  <a:lnTo>
                    <a:pt x="1052545" y="96721"/>
                  </a:lnTo>
                  <a:lnTo>
                    <a:pt x="1009987" y="112955"/>
                  </a:lnTo>
                  <a:lnTo>
                    <a:pt x="968019" y="130353"/>
                  </a:lnTo>
                  <a:lnTo>
                    <a:pt x="926661" y="148897"/>
                  </a:lnTo>
                  <a:lnTo>
                    <a:pt x="885933" y="168566"/>
                  </a:lnTo>
                  <a:lnTo>
                    <a:pt x="845854" y="189340"/>
                  </a:lnTo>
                  <a:lnTo>
                    <a:pt x="806444" y="211200"/>
                  </a:lnTo>
                  <a:lnTo>
                    <a:pt x="767724" y="234126"/>
                  </a:lnTo>
                  <a:lnTo>
                    <a:pt x="729712" y="258098"/>
                  </a:lnTo>
                  <a:lnTo>
                    <a:pt x="692430" y="283096"/>
                  </a:lnTo>
                  <a:lnTo>
                    <a:pt x="655896" y="309100"/>
                  </a:lnTo>
                  <a:lnTo>
                    <a:pt x="620130" y="336091"/>
                  </a:lnTo>
                  <a:lnTo>
                    <a:pt x="585153" y="364048"/>
                  </a:lnTo>
                  <a:lnTo>
                    <a:pt x="550984" y="392953"/>
                  </a:lnTo>
                  <a:lnTo>
                    <a:pt x="517642" y="422784"/>
                  </a:lnTo>
                  <a:lnTo>
                    <a:pt x="485149" y="453523"/>
                  </a:lnTo>
                  <a:lnTo>
                    <a:pt x="453523" y="485149"/>
                  </a:lnTo>
                  <a:lnTo>
                    <a:pt x="422784" y="517642"/>
                  </a:lnTo>
                  <a:lnTo>
                    <a:pt x="392953" y="550984"/>
                  </a:lnTo>
                  <a:lnTo>
                    <a:pt x="364048" y="585153"/>
                  </a:lnTo>
                  <a:lnTo>
                    <a:pt x="336091" y="620130"/>
                  </a:lnTo>
                  <a:lnTo>
                    <a:pt x="309100" y="655896"/>
                  </a:lnTo>
                  <a:lnTo>
                    <a:pt x="283096" y="692430"/>
                  </a:lnTo>
                  <a:lnTo>
                    <a:pt x="258098" y="729712"/>
                  </a:lnTo>
                  <a:lnTo>
                    <a:pt x="234126" y="767724"/>
                  </a:lnTo>
                  <a:lnTo>
                    <a:pt x="211200" y="806444"/>
                  </a:lnTo>
                  <a:lnTo>
                    <a:pt x="189340" y="845854"/>
                  </a:lnTo>
                  <a:lnTo>
                    <a:pt x="168566" y="885933"/>
                  </a:lnTo>
                  <a:lnTo>
                    <a:pt x="148897" y="926661"/>
                  </a:lnTo>
                  <a:lnTo>
                    <a:pt x="130353" y="968019"/>
                  </a:lnTo>
                  <a:lnTo>
                    <a:pt x="112955" y="1009987"/>
                  </a:lnTo>
                  <a:lnTo>
                    <a:pt x="96721" y="1052545"/>
                  </a:lnTo>
                  <a:lnTo>
                    <a:pt x="81672" y="1095673"/>
                  </a:lnTo>
                  <a:lnTo>
                    <a:pt x="67828" y="1139351"/>
                  </a:lnTo>
                  <a:lnTo>
                    <a:pt x="55208" y="1183560"/>
                  </a:lnTo>
                  <a:lnTo>
                    <a:pt x="43833" y="1228280"/>
                  </a:lnTo>
                  <a:lnTo>
                    <a:pt x="33721" y="1273491"/>
                  </a:lnTo>
                  <a:lnTo>
                    <a:pt x="24894" y="1319172"/>
                  </a:lnTo>
                  <a:lnTo>
                    <a:pt x="17370" y="1365305"/>
                  </a:lnTo>
                  <a:lnTo>
                    <a:pt x="11169" y="1411870"/>
                  </a:lnTo>
                  <a:lnTo>
                    <a:pt x="6312" y="1458846"/>
                  </a:lnTo>
                  <a:lnTo>
                    <a:pt x="2818" y="1506213"/>
                  </a:lnTo>
                  <a:lnTo>
                    <a:pt x="708" y="1553953"/>
                  </a:lnTo>
                  <a:lnTo>
                    <a:pt x="0" y="1602045"/>
                  </a:lnTo>
                  <a:lnTo>
                    <a:pt x="708" y="1650137"/>
                  </a:lnTo>
                  <a:lnTo>
                    <a:pt x="2818" y="1697876"/>
                  </a:lnTo>
                  <a:lnTo>
                    <a:pt x="6312" y="1745244"/>
                  </a:lnTo>
                  <a:lnTo>
                    <a:pt x="11169" y="1792220"/>
                  </a:lnTo>
                  <a:lnTo>
                    <a:pt x="17370" y="1838785"/>
                  </a:lnTo>
                  <a:lnTo>
                    <a:pt x="24894" y="1884917"/>
                  </a:lnTo>
                  <a:lnTo>
                    <a:pt x="33721" y="1930599"/>
                  </a:lnTo>
                  <a:lnTo>
                    <a:pt x="43833" y="1975810"/>
                  </a:lnTo>
                  <a:lnTo>
                    <a:pt x="55208" y="2020530"/>
                  </a:lnTo>
                  <a:lnTo>
                    <a:pt x="67828" y="2064739"/>
                  </a:lnTo>
                  <a:lnTo>
                    <a:pt x="81672" y="2108417"/>
                  </a:lnTo>
                  <a:lnTo>
                    <a:pt x="96721" y="2151545"/>
                  </a:lnTo>
                  <a:lnTo>
                    <a:pt x="112955" y="2194103"/>
                  </a:lnTo>
                  <a:lnTo>
                    <a:pt x="130353" y="2236071"/>
                  </a:lnTo>
                  <a:lnTo>
                    <a:pt x="148897" y="2277429"/>
                  </a:lnTo>
                  <a:lnTo>
                    <a:pt x="168566" y="2318157"/>
                  </a:lnTo>
                  <a:lnTo>
                    <a:pt x="189340" y="2358236"/>
                  </a:lnTo>
                  <a:lnTo>
                    <a:pt x="211200" y="2397646"/>
                  </a:lnTo>
                  <a:lnTo>
                    <a:pt x="234126" y="2436366"/>
                  </a:lnTo>
                  <a:lnTo>
                    <a:pt x="258098" y="2474377"/>
                  </a:lnTo>
                  <a:lnTo>
                    <a:pt x="283096" y="2511660"/>
                  </a:lnTo>
                  <a:lnTo>
                    <a:pt x="309100" y="2548194"/>
                  </a:lnTo>
                  <a:lnTo>
                    <a:pt x="336091" y="2583960"/>
                  </a:lnTo>
                  <a:lnTo>
                    <a:pt x="364048" y="2618937"/>
                  </a:lnTo>
                  <a:lnTo>
                    <a:pt x="392953" y="2653106"/>
                  </a:lnTo>
                  <a:lnTo>
                    <a:pt x="422784" y="2686448"/>
                  </a:lnTo>
                  <a:lnTo>
                    <a:pt x="453523" y="2718941"/>
                  </a:lnTo>
                  <a:lnTo>
                    <a:pt x="485149" y="2750567"/>
                  </a:lnTo>
                  <a:lnTo>
                    <a:pt x="517642" y="2781306"/>
                  </a:lnTo>
                  <a:lnTo>
                    <a:pt x="550984" y="2811137"/>
                  </a:lnTo>
                  <a:lnTo>
                    <a:pt x="585153" y="2840042"/>
                  </a:lnTo>
                  <a:lnTo>
                    <a:pt x="620130" y="2867999"/>
                  </a:lnTo>
                  <a:lnTo>
                    <a:pt x="655896" y="2894990"/>
                  </a:lnTo>
                  <a:lnTo>
                    <a:pt x="692430" y="2920994"/>
                  </a:lnTo>
                  <a:lnTo>
                    <a:pt x="729712" y="2945992"/>
                  </a:lnTo>
                  <a:lnTo>
                    <a:pt x="767724" y="2969964"/>
                  </a:lnTo>
                  <a:lnTo>
                    <a:pt x="806444" y="2992890"/>
                  </a:lnTo>
                  <a:lnTo>
                    <a:pt x="845854" y="3014750"/>
                  </a:lnTo>
                  <a:lnTo>
                    <a:pt x="885933" y="3035524"/>
                  </a:lnTo>
                  <a:lnTo>
                    <a:pt x="926661" y="3055193"/>
                  </a:lnTo>
                  <a:lnTo>
                    <a:pt x="968019" y="3073737"/>
                  </a:lnTo>
                  <a:lnTo>
                    <a:pt x="1009987" y="3091135"/>
                  </a:lnTo>
                  <a:lnTo>
                    <a:pt x="1052545" y="3107369"/>
                  </a:lnTo>
                  <a:lnTo>
                    <a:pt x="1095673" y="3122418"/>
                  </a:lnTo>
                  <a:lnTo>
                    <a:pt x="1139351" y="3136262"/>
                  </a:lnTo>
                  <a:lnTo>
                    <a:pt x="1183560" y="3148882"/>
                  </a:lnTo>
                  <a:lnTo>
                    <a:pt x="1228280" y="3160257"/>
                  </a:lnTo>
                  <a:lnTo>
                    <a:pt x="1273491" y="3170369"/>
                  </a:lnTo>
                  <a:lnTo>
                    <a:pt x="1319172" y="3179196"/>
                  </a:lnTo>
                  <a:lnTo>
                    <a:pt x="1365305" y="3186720"/>
                  </a:lnTo>
                  <a:lnTo>
                    <a:pt x="1411870" y="3192921"/>
                  </a:lnTo>
                  <a:lnTo>
                    <a:pt x="1458846" y="3197778"/>
                  </a:lnTo>
                  <a:lnTo>
                    <a:pt x="1506213" y="3201272"/>
                  </a:lnTo>
                  <a:lnTo>
                    <a:pt x="1553953" y="3203382"/>
                  </a:lnTo>
                  <a:lnTo>
                    <a:pt x="1602045" y="3204090"/>
                  </a:lnTo>
                  <a:lnTo>
                    <a:pt x="1650137" y="3203382"/>
                  </a:lnTo>
                  <a:lnTo>
                    <a:pt x="1697876" y="3201272"/>
                  </a:lnTo>
                  <a:lnTo>
                    <a:pt x="1745244" y="3197778"/>
                  </a:lnTo>
                  <a:lnTo>
                    <a:pt x="1792220" y="3192921"/>
                  </a:lnTo>
                  <a:lnTo>
                    <a:pt x="1838785" y="3186720"/>
                  </a:lnTo>
                  <a:lnTo>
                    <a:pt x="1884917" y="3179196"/>
                  </a:lnTo>
                  <a:lnTo>
                    <a:pt x="1930599" y="3170369"/>
                  </a:lnTo>
                  <a:lnTo>
                    <a:pt x="1975810" y="3160257"/>
                  </a:lnTo>
                  <a:lnTo>
                    <a:pt x="2020530" y="3148882"/>
                  </a:lnTo>
                  <a:lnTo>
                    <a:pt x="2064739" y="3136262"/>
                  </a:lnTo>
                  <a:lnTo>
                    <a:pt x="2108417" y="3122418"/>
                  </a:lnTo>
                  <a:lnTo>
                    <a:pt x="2151545" y="3107369"/>
                  </a:lnTo>
                  <a:lnTo>
                    <a:pt x="2194103" y="3091135"/>
                  </a:lnTo>
                  <a:lnTo>
                    <a:pt x="2236071" y="3073737"/>
                  </a:lnTo>
                  <a:lnTo>
                    <a:pt x="2277429" y="3055193"/>
                  </a:lnTo>
                  <a:lnTo>
                    <a:pt x="2318157" y="3035524"/>
                  </a:lnTo>
                  <a:lnTo>
                    <a:pt x="2358236" y="3014750"/>
                  </a:lnTo>
                  <a:lnTo>
                    <a:pt x="2397646" y="2992890"/>
                  </a:lnTo>
                  <a:lnTo>
                    <a:pt x="2436366" y="2969964"/>
                  </a:lnTo>
                  <a:lnTo>
                    <a:pt x="2474377" y="2945992"/>
                  </a:lnTo>
                  <a:lnTo>
                    <a:pt x="2511660" y="2920994"/>
                  </a:lnTo>
                  <a:lnTo>
                    <a:pt x="2548194" y="2894990"/>
                  </a:lnTo>
                  <a:lnTo>
                    <a:pt x="2583960" y="2867999"/>
                  </a:lnTo>
                  <a:lnTo>
                    <a:pt x="2618937" y="2840042"/>
                  </a:lnTo>
                  <a:lnTo>
                    <a:pt x="2653106" y="2811137"/>
                  </a:lnTo>
                  <a:lnTo>
                    <a:pt x="2686448" y="2781306"/>
                  </a:lnTo>
                  <a:lnTo>
                    <a:pt x="2718941" y="2750567"/>
                  </a:lnTo>
                  <a:lnTo>
                    <a:pt x="2750567" y="2718941"/>
                  </a:lnTo>
                  <a:lnTo>
                    <a:pt x="2781306" y="2686448"/>
                  </a:lnTo>
                  <a:lnTo>
                    <a:pt x="2811137" y="2653106"/>
                  </a:lnTo>
                  <a:lnTo>
                    <a:pt x="2840042" y="2618937"/>
                  </a:lnTo>
                  <a:lnTo>
                    <a:pt x="2867999" y="2583960"/>
                  </a:lnTo>
                  <a:lnTo>
                    <a:pt x="2894990" y="2548194"/>
                  </a:lnTo>
                  <a:lnTo>
                    <a:pt x="2920994" y="2511660"/>
                  </a:lnTo>
                  <a:lnTo>
                    <a:pt x="2945992" y="2474377"/>
                  </a:lnTo>
                  <a:lnTo>
                    <a:pt x="2969964" y="2436366"/>
                  </a:lnTo>
                  <a:lnTo>
                    <a:pt x="2992890" y="2397646"/>
                  </a:lnTo>
                  <a:lnTo>
                    <a:pt x="3014750" y="2358236"/>
                  </a:lnTo>
                  <a:lnTo>
                    <a:pt x="3035524" y="2318157"/>
                  </a:lnTo>
                  <a:lnTo>
                    <a:pt x="3055193" y="2277429"/>
                  </a:lnTo>
                  <a:lnTo>
                    <a:pt x="3073737" y="2236071"/>
                  </a:lnTo>
                  <a:lnTo>
                    <a:pt x="3091135" y="2194103"/>
                  </a:lnTo>
                  <a:lnTo>
                    <a:pt x="3107369" y="2151545"/>
                  </a:lnTo>
                  <a:lnTo>
                    <a:pt x="3122418" y="2108417"/>
                  </a:lnTo>
                  <a:lnTo>
                    <a:pt x="3136262" y="2064739"/>
                  </a:lnTo>
                  <a:lnTo>
                    <a:pt x="3148882" y="2020530"/>
                  </a:lnTo>
                  <a:lnTo>
                    <a:pt x="3160257" y="1975810"/>
                  </a:lnTo>
                  <a:lnTo>
                    <a:pt x="3170369" y="1930599"/>
                  </a:lnTo>
                  <a:lnTo>
                    <a:pt x="3179196" y="1884917"/>
                  </a:lnTo>
                  <a:lnTo>
                    <a:pt x="3186720" y="1838785"/>
                  </a:lnTo>
                  <a:lnTo>
                    <a:pt x="3192921" y="1792220"/>
                  </a:lnTo>
                  <a:lnTo>
                    <a:pt x="3197778" y="1745244"/>
                  </a:lnTo>
                  <a:lnTo>
                    <a:pt x="3201272" y="1697876"/>
                  </a:lnTo>
                  <a:lnTo>
                    <a:pt x="3203382" y="1650137"/>
                  </a:lnTo>
                  <a:lnTo>
                    <a:pt x="3204090" y="1602045"/>
                  </a:lnTo>
                  <a:lnTo>
                    <a:pt x="3203382" y="1553953"/>
                  </a:lnTo>
                  <a:lnTo>
                    <a:pt x="3201272" y="1506213"/>
                  </a:lnTo>
                  <a:lnTo>
                    <a:pt x="3197778" y="1458846"/>
                  </a:lnTo>
                  <a:lnTo>
                    <a:pt x="3192921" y="1411870"/>
                  </a:lnTo>
                  <a:lnTo>
                    <a:pt x="3186720" y="1365305"/>
                  </a:lnTo>
                  <a:lnTo>
                    <a:pt x="3179196" y="1319172"/>
                  </a:lnTo>
                  <a:lnTo>
                    <a:pt x="3170369" y="1273491"/>
                  </a:lnTo>
                  <a:lnTo>
                    <a:pt x="3160257" y="1228280"/>
                  </a:lnTo>
                  <a:lnTo>
                    <a:pt x="3148882" y="1183560"/>
                  </a:lnTo>
                  <a:lnTo>
                    <a:pt x="3136262" y="1139351"/>
                  </a:lnTo>
                  <a:lnTo>
                    <a:pt x="3122418" y="1095673"/>
                  </a:lnTo>
                  <a:lnTo>
                    <a:pt x="3107369" y="1052545"/>
                  </a:lnTo>
                  <a:lnTo>
                    <a:pt x="3091135" y="1009987"/>
                  </a:lnTo>
                  <a:lnTo>
                    <a:pt x="3073737" y="968019"/>
                  </a:lnTo>
                  <a:lnTo>
                    <a:pt x="3055193" y="926661"/>
                  </a:lnTo>
                  <a:lnTo>
                    <a:pt x="3035524" y="885933"/>
                  </a:lnTo>
                  <a:lnTo>
                    <a:pt x="3014750" y="845854"/>
                  </a:lnTo>
                  <a:lnTo>
                    <a:pt x="2992890" y="806444"/>
                  </a:lnTo>
                  <a:lnTo>
                    <a:pt x="2969964" y="767724"/>
                  </a:lnTo>
                  <a:lnTo>
                    <a:pt x="2945992" y="729712"/>
                  </a:lnTo>
                  <a:lnTo>
                    <a:pt x="2920994" y="692430"/>
                  </a:lnTo>
                  <a:lnTo>
                    <a:pt x="2894990" y="655896"/>
                  </a:lnTo>
                  <a:lnTo>
                    <a:pt x="2867999" y="620130"/>
                  </a:lnTo>
                  <a:lnTo>
                    <a:pt x="2840042" y="585153"/>
                  </a:lnTo>
                  <a:lnTo>
                    <a:pt x="2811137" y="550984"/>
                  </a:lnTo>
                  <a:lnTo>
                    <a:pt x="2781306" y="517642"/>
                  </a:lnTo>
                  <a:lnTo>
                    <a:pt x="2750567" y="485149"/>
                  </a:lnTo>
                  <a:lnTo>
                    <a:pt x="2718941" y="453523"/>
                  </a:lnTo>
                  <a:lnTo>
                    <a:pt x="2686448" y="422784"/>
                  </a:lnTo>
                  <a:lnTo>
                    <a:pt x="2653106" y="392953"/>
                  </a:lnTo>
                  <a:lnTo>
                    <a:pt x="2618937" y="364048"/>
                  </a:lnTo>
                  <a:lnTo>
                    <a:pt x="2583960" y="336091"/>
                  </a:lnTo>
                  <a:lnTo>
                    <a:pt x="2548194" y="309100"/>
                  </a:lnTo>
                  <a:lnTo>
                    <a:pt x="2511660" y="283096"/>
                  </a:lnTo>
                  <a:lnTo>
                    <a:pt x="2474377" y="258098"/>
                  </a:lnTo>
                  <a:lnTo>
                    <a:pt x="2436366" y="234126"/>
                  </a:lnTo>
                  <a:lnTo>
                    <a:pt x="2397646" y="211200"/>
                  </a:lnTo>
                  <a:lnTo>
                    <a:pt x="2358236" y="189340"/>
                  </a:lnTo>
                  <a:lnTo>
                    <a:pt x="2318157" y="168566"/>
                  </a:lnTo>
                  <a:lnTo>
                    <a:pt x="2277429" y="148897"/>
                  </a:lnTo>
                  <a:lnTo>
                    <a:pt x="2236071" y="130353"/>
                  </a:lnTo>
                  <a:lnTo>
                    <a:pt x="2194103" y="112955"/>
                  </a:lnTo>
                  <a:lnTo>
                    <a:pt x="2151545" y="96721"/>
                  </a:lnTo>
                  <a:lnTo>
                    <a:pt x="2108417" y="81672"/>
                  </a:lnTo>
                  <a:lnTo>
                    <a:pt x="2064739" y="67828"/>
                  </a:lnTo>
                  <a:lnTo>
                    <a:pt x="2020530" y="55208"/>
                  </a:lnTo>
                  <a:lnTo>
                    <a:pt x="1975810" y="43833"/>
                  </a:lnTo>
                  <a:lnTo>
                    <a:pt x="1930599" y="33721"/>
                  </a:lnTo>
                  <a:lnTo>
                    <a:pt x="1884917" y="24894"/>
                  </a:lnTo>
                  <a:lnTo>
                    <a:pt x="1838785" y="17370"/>
                  </a:lnTo>
                  <a:lnTo>
                    <a:pt x="1792220" y="11169"/>
                  </a:lnTo>
                  <a:lnTo>
                    <a:pt x="1745244" y="6312"/>
                  </a:lnTo>
                  <a:lnTo>
                    <a:pt x="1697876" y="2818"/>
                  </a:lnTo>
                  <a:lnTo>
                    <a:pt x="1650137" y="708"/>
                  </a:lnTo>
                  <a:lnTo>
                    <a:pt x="1602045" y="0"/>
                  </a:lnTo>
                  <a:close/>
                </a:path>
              </a:pathLst>
            </a:custGeom>
            <a:solidFill>
              <a:srgbClr val="828F6B"/>
            </a:solidFill>
          </p:spPr>
          <p:txBody>
            <a:bodyPr wrap="square" lIns="0" tIns="0" rIns="0" bIns="0" rtlCol="0"/>
            <a:lstStyle/>
            <a:p>
              <a:endParaRPr/>
            </a:p>
          </p:txBody>
        </p:sp>
        <p:sp>
          <p:nvSpPr>
            <p:cNvPr id="10" name="object 10"/>
            <p:cNvSpPr/>
            <p:nvPr/>
          </p:nvSpPr>
          <p:spPr>
            <a:xfrm>
              <a:off x="3857112" y="4109780"/>
              <a:ext cx="2107565" cy="2063114"/>
            </a:xfrm>
            <a:custGeom>
              <a:avLst/>
              <a:gdLst/>
              <a:ahLst/>
              <a:cxnLst/>
              <a:rect l="l" t="t" r="r" b="b"/>
              <a:pathLst>
                <a:path w="2107565" h="2063114">
                  <a:moveTo>
                    <a:pt x="1275699" y="1227512"/>
                  </a:moveTo>
                  <a:lnTo>
                    <a:pt x="1030377" y="1031109"/>
                  </a:lnTo>
                  <a:lnTo>
                    <a:pt x="1030377" y="540109"/>
                  </a:lnTo>
                </a:path>
                <a:path w="2107565" h="2063114">
                  <a:moveTo>
                    <a:pt x="1030377" y="294608"/>
                  </a:moveTo>
                  <a:lnTo>
                    <a:pt x="981985" y="296175"/>
                  </a:lnTo>
                  <a:lnTo>
                    <a:pt x="934429" y="300810"/>
                  </a:lnTo>
                  <a:lnTo>
                    <a:pt x="887806" y="308416"/>
                  </a:lnTo>
                  <a:lnTo>
                    <a:pt x="842213" y="318897"/>
                  </a:lnTo>
                  <a:lnTo>
                    <a:pt x="797747" y="332155"/>
                  </a:lnTo>
                  <a:lnTo>
                    <a:pt x="754504" y="348094"/>
                  </a:lnTo>
                  <a:lnTo>
                    <a:pt x="712583" y="366615"/>
                  </a:lnTo>
                  <a:lnTo>
                    <a:pt x="672079" y="387623"/>
                  </a:lnTo>
                  <a:lnTo>
                    <a:pt x="633090" y="411020"/>
                  </a:lnTo>
                  <a:lnTo>
                    <a:pt x="595713" y="436709"/>
                  </a:lnTo>
                  <a:lnTo>
                    <a:pt x="560045" y="464593"/>
                  </a:lnTo>
                  <a:lnTo>
                    <a:pt x="526182" y="494575"/>
                  </a:lnTo>
                  <a:lnTo>
                    <a:pt x="494222" y="526559"/>
                  </a:lnTo>
                  <a:lnTo>
                    <a:pt x="464261" y="560446"/>
                  </a:lnTo>
                  <a:lnTo>
                    <a:pt x="436397" y="596140"/>
                  </a:lnTo>
                  <a:lnTo>
                    <a:pt x="410726" y="633544"/>
                  </a:lnTo>
                  <a:lnTo>
                    <a:pt x="387346" y="672560"/>
                  </a:lnTo>
                  <a:lnTo>
                    <a:pt x="366354" y="713093"/>
                  </a:lnTo>
                  <a:lnTo>
                    <a:pt x="347845" y="755044"/>
                  </a:lnTo>
                  <a:lnTo>
                    <a:pt x="331919" y="798317"/>
                  </a:lnTo>
                  <a:lnTo>
                    <a:pt x="318670" y="842814"/>
                  </a:lnTo>
                  <a:lnTo>
                    <a:pt x="308197" y="888439"/>
                  </a:lnTo>
                  <a:lnTo>
                    <a:pt x="300596" y="935095"/>
                  </a:lnTo>
                  <a:lnTo>
                    <a:pt x="295964" y="982684"/>
                  </a:lnTo>
                  <a:lnTo>
                    <a:pt x="294399" y="1031109"/>
                  </a:lnTo>
                  <a:lnTo>
                    <a:pt x="295964" y="1079535"/>
                  </a:lnTo>
                  <a:lnTo>
                    <a:pt x="300596" y="1127124"/>
                  </a:lnTo>
                  <a:lnTo>
                    <a:pt x="308197" y="1173780"/>
                  </a:lnTo>
                  <a:lnTo>
                    <a:pt x="318670" y="1219405"/>
                  </a:lnTo>
                  <a:lnTo>
                    <a:pt x="331919" y="1263902"/>
                  </a:lnTo>
                  <a:lnTo>
                    <a:pt x="347845" y="1307175"/>
                  </a:lnTo>
                  <a:lnTo>
                    <a:pt x="366354" y="1349126"/>
                  </a:lnTo>
                  <a:lnTo>
                    <a:pt x="387346" y="1389659"/>
                  </a:lnTo>
                  <a:lnTo>
                    <a:pt x="410726" y="1428675"/>
                  </a:lnTo>
                  <a:lnTo>
                    <a:pt x="436397" y="1466079"/>
                  </a:lnTo>
                  <a:lnTo>
                    <a:pt x="464261" y="1501773"/>
                  </a:lnTo>
                  <a:lnTo>
                    <a:pt x="494222" y="1535660"/>
                  </a:lnTo>
                  <a:lnTo>
                    <a:pt x="526182" y="1567643"/>
                  </a:lnTo>
                  <a:lnTo>
                    <a:pt x="560045" y="1597626"/>
                  </a:lnTo>
                  <a:lnTo>
                    <a:pt x="595713" y="1625510"/>
                  </a:lnTo>
                  <a:lnTo>
                    <a:pt x="633090" y="1651199"/>
                  </a:lnTo>
                  <a:lnTo>
                    <a:pt x="672079" y="1674596"/>
                  </a:lnTo>
                  <a:lnTo>
                    <a:pt x="712583" y="1695604"/>
                  </a:lnTo>
                  <a:lnTo>
                    <a:pt x="754504" y="1714125"/>
                  </a:lnTo>
                  <a:lnTo>
                    <a:pt x="797747" y="1730064"/>
                  </a:lnTo>
                  <a:lnTo>
                    <a:pt x="842213" y="1743322"/>
                  </a:lnTo>
                  <a:lnTo>
                    <a:pt x="887806" y="1753803"/>
                  </a:lnTo>
                  <a:lnTo>
                    <a:pt x="934429" y="1761409"/>
                  </a:lnTo>
                  <a:lnTo>
                    <a:pt x="981985" y="1766044"/>
                  </a:lnTo>
                  <a:lnTo>
                    <a:pt x="1030377" y="1767611"/>
                  </a:lnTo>
                  <a:lnTo>
                    <a:pt x="1076026" y="1768399"/>
                  </a:lnTo>
                  <a:lnTo>
                    <a:pt x="1122232" y="1766265"/>
                  </a:lnTo>
                  <a:lnTo>
                    <a:pt x="1168754" y="1761216"/>
                  </a:lnTo>
                  <a:lnTo>
                    <a:pt x="1215349" y="1753258"/>
                  </a:lnTo>
                  <a:lnTo>
                    <a:pt x="1261774" y="1742398"/>
                  </a:lnTo>
                  <a:lnTo>
                    <a:pt x="1307788" y="1728643"/>
                  </a:lnTo>
                  <a:lnTo>
                    <a:pt x="1353148" y="1712001"/>
                  </a:lnTo>
                  <a:lnTo>
                    <a:pt x="1397612" y="1692478"/>
                  </a:lnTo>
                  <a:lnTo>
                    <a:pt x="1440938" y="1670080"/>
                  </a:lnTo>
                  <a:lnTo>
                    <a:pt x="1482883" y="1644816"/>
                  </a:lnTo>
                  <a:lnTo>
                    <a:pt x="1523206" y="1616691"/>
                  </a:lnTo>
                  <a:lnTo>
                    <a:pt x="1561663" y="1585714"/>
                  </a:lnTo>
                  <a:lnTo>
                    <a:pt x="1598014" y="1551889"/>
                  </a:lnTo>
                  <a:lnTo>
                    <a:pt x="1631159" y="1516540"/>
                  </a:lnTo>
                  <a:lnTo>
                    <a:pt x="1661607" y="1479612"/>
                  </a:lnTo>
                  <a:lnTo>
                    <a:pt x="1689355" y="1441242"/>
                  </a:lnTo>
                  <a:lnTo>
                    <a:pt x="1714395" y="1401570"/>
                  </a:lnTo>
                  <a:lnTo>
                    <a:pt x="1736723" y="1360730"/>
                  </a:lnTo>
                  <a:lnTo>
                    <a:pt x="1756333" y="1318862"/>
                  </a:lnTo>
                  <a:lnTo>
                    <a:pt x="1773219" y="1276101"/>
                  </a:lnTo>
                  <a:lnTo>
                    <a:pt x="1787376" y="1232586"/>
                  </a:lnTo>
                  <a:lnTo>
                    <a:pt x="1798799" y="1188453"/>
                  </a:lnTo>
                  <a:lnTo>
                    <a:pt x="1807482" y="1143839"/>
                  </a:lnTo>
                  <a:lnTo>
                    <a:pt x="1813419" y="1098883"/>
                  </a:lnTo>
                  <a:lnTo>
                    <a:pt x="1816606" y="1053721"/>
                  </a:lnTo>
                  <a:lnTo>
                    <a:pt x="1817035" y="1008490"/>
                  </a:lnTo>
                  <a:lnTo>
                    <a:pt x="1814703" y="963328"/>
                  </a:lnTo>
                  <a:lnTo>
                    <a:pt x="1809604" y="918372"/>
                  </a:lnTo>
                  <a:lnTo>
                    <a:pt x="1801731" y="873759"/>
                  </a:lnTo>
                  <a:lnTo>
                    <a:pt x="1791080" y="829627"/>
                  </a:lnTo>
                  <a:lnTo>
                    <a:pt x="1777645" y="786112"/>
                  </a:lnTo>
                  <a:lnTo>
                    <a:pt x="1761420" y="743352"/>
                  </a:lnTo>
                  <a:lnTo>
                    <a:pt x="1742401" y="701484"/>
                  </a:lnTo>
                  <a:lnTo>
                    <a:pt x="1720581" y="660645"/>
                  </a:lnTo>
                  <a:lnTo>
                    <a:pt x="1695955" y="620973"/>
                  </a:lnTo>
                  <a:lnTo>
                    <a:pt x="1668517" y="582605"/>
                  </a:lnTo>
                  <a:lnTo>
                    <a:pt x="1638263" y="545678"/>
                  </a:lnTo>
                  <a:lnTo>
                    <a:pt x="1605186" y="510330"/>
                  </a:lnTo>
                  <a:lnTo>
                    <a:pt x="1482530" y="387621"/>
                  </a:lnTo>
                  <a:lnTo>
                    <a:pt x="1379214" y="491011"/>
                  </a:lnTo>
                  <a:lnTo>
                    <a:pt x="1324765" y="491011"/>
                  </a:lnTo>
                  <a:lnTo>
                    <a:pt x="1324765" y="0"/>
                  </a:lnTo>
                  <a:lnTo>
                    <a:pt x="1815421" y="0"/>
                  </a:lnTo>
                  <a:lnTo>
                    <a:pt x="1815421" y="49108"/>
                  </a:lnTo>
                  <a:lnTo>
                    <a:pt x="1686880" y="180434"/>
                  </a:lnTo>
                  <a:lnTo>
                    <a:pt x="1808468" y="302011"/>
                  </a:lnTo>
                  <a:lnTo>
                    <a:pt x="1841958" y="337126"/>
                  </a:lnTo>
                  <a:lnTo>
                    <a:pt x="1873452" y="373396"/>
                  </a:lnTo>
                  <a:lnTo>
                    <a:pt x="1902951" y="410751"/>
                  </a:lnTo>
                  <a:lnTo>
                    <a:pt x="1930456" y="449122"/>
                  </a:lnTo>
                  <a:lnTo>
                    <a:pt x="1955969" y="488439"/>
                  </a:lnTo>
                  <a:lnTo>
                    <a:pt x="1979492" y="528630"/>
                  </a:lnTo>
                  <a:lnTo>
                    <a:pt x="2001025" y="569627"/>
                  </a:lnTo>
                  <a:lnTo>
                    <a:pt x="2020572" y="611359"/>
                  </a:lnTo>
                  <a:lnTo>
                    <a:pt x="2038133" y="653757"/>
                  </a:lnTo>
                  <a:lnTo>
                    <a:pt x="2053709" y="696750"/>
                  </a:lnTo>
                  <a:lnTo>
                    <a:pt x="2067303" y="740267"/>
                  </a:lnTo>
                  <a:lnTo>
                    <a:pt x="2078916" y="784241"/>
                  </a:lnTo>
                  <a:lnTo>
                    <a:pt x="2088550" y="828599"/>
                  </a:lnTo>
                  <a:lnTo>
                    <a:pt x="2096206" y="873272"/>
                  </a:lnTo>
                  <a:lnTo>
                    <a:pt x="2101885" y="918191"/>
                  </a:lnTo>
                  <a:lnTo>
                    <a:pt x="2105589" y="963285"/>
                  </a:lnTo>
                  <a:lnTo>
                    <a:pt x="2107321" y="1008483"/>
                  </a:lnTo>
                  <a:lnTo>
                    <a:pt x="2107081" y="1053717"/>
                  </a:lnTo>
                  <a:lnTo>
                    <a:pt x="2104870" y="1098916"/>
                  </a:lnTo>
                  <a:lnTo>
                    <a:pt x="2100692" y="1144010"/>
                  </a:lnTo>
                  <a:lnTo>
                    <a:pt x="2094546" y="1188928"/>
                  </a:lnTo>
                  <a:lnTo>
                    <a:pt x="2086435" y="1233602"/>
                  </a:lnTo>
                  <a:lnTo>
                    <a:pt x="2076360" y="1277961"/>
                  </a:lnTo>
                  <a:lnTo>
                    <a:pt x="2064323" y="1321934"/>
                  </a:lnTo>
                  <a:lnTo>
                    <a:pt x="2050325" y="1365453"/>
                  </a:lnTo>
                  <a:lnTo>
                    <a:pt x="2034368" y="1408446"/>
                  </a:lnTo>
                  <a:lnTo>
                    <a:pt x="2016454" y="1450844"/>
                  </a:lnTo>
                  <a:lnTo>
                    <a:pt x="1996583" y="1492576"/>
                  </a:lnTo>
                  <a:lnTo>
                    <a:pt x="1974759" y="1533574"/>
                  </a:lnTo>
                  <a:lnTo>
                    <a:pt x="1950981" y="1573766"/>
                  </a:lnTo>
                  <a:lnTo>
                    <a:pt x="1925252" y="1613083"/>
                  </a:lnTo>
                  <a:lnTo>
                    <a:pt x="1897574" y="1651455"/>
                  </a:lnTo>
                  <a:lnTo>
                    <a:pt x="1867947" y="1688811"/>
                  </a:lnTo>
                  <a:lnTo>
                    <a:pt x="1836374" y="1725082"/>
                  </a:lnTo>
                  <a:lnTo>
                    <a:pt x="1802856" y="1760197"/>
                  </a:lnTo>
                  <a:lnTo>
                    <a:pt x="1765185" y="1796169"/>
                  </a:lnTo>
                  <a:lnTo>
                    <a:pt x="1726351" y="1829878"/>
                  </a:lnTo>
                  <a:lnTo>
                    <a:pt x="1686391" y="1861322"/>
                  </a:lnTo>
                  <a:lnTo>
                    <a:pt x="1645346" y="1890499"/>
                  </a:lnTo>
                  <a:lnTo>
                    <a:pt x="1603252" y="1917405"/>
                  </a:lnTo>
                  <a:lnTo>
                    <a:pt x="1560148" y="1942038"/>
                  </a:lnTo>
                  <a:lnTo>
                    <a:pt x="1516074" y="1964395"/>
                  </a:lnTo>
                  <a:lnTo>
                    <a:pt x="1471066" y="1984474"/>
                  </a:lnTo>
                  <a:lnTo>
                    <a:pt x="1425165" y="2002272"/>
                  </a:lnTo>
                  <a:lnTo>
                    <a:pt x="1378408" y="2017787"/>
                  </a:lnTo>
                  <a:lnTo>
                    <a:pt x="1330833" y="2031014"/>
                  </a:lnTo>
                  <a:lnTo>
                    <a:pt x="1282480" y="2041953"/>
                  </a:lnTo>
                  <a:lnTo>
                    <a:pt x="1233386" y="2050601"/>
                  </a:lnTo>
                  <a:lnTo>
                    <a:pt x="1183590" y="2056953"/>
                  </a:lnTo>
                  <a:lnTo>
                    <a:pt x="1133131" y="2061009"/>
                  </a:lnTo>
                  <a:lnTo>
                    <a:pt x="1082047" y="2062766"/>
                  </a:lnTo>
                  <a:lnTo>
                    <a:pt x="1030377" y="2062219"/>
                  </a:lnTo>
                  <a:lnTo>
                    <a:pt x="984245" y="2061087"/>
                  </a:lnTo>
                  <a:lnTo>
                    <a:pt x="938416" y="2057753"/>
                  </a:lnTo>
                  <a:lnTo>
                    <a:pt x="892950" y="2052257"/>
                  </a:lnTo>
                  <a:lnTo>
                    <a:pt x="847911" y="2044648"/>
                  </a:lnTo>
                  <a:lnTo>
                    <a:pt x="803359" y="2034977"/>
                  </a:lnTo>
                  <a:lnTo>
                    <a:pt x="759356" y="2023292"/>
                  </a:lnTo>
                  <a:lnTo>
                    <a:pt x="715964" y="2009643"/>
                  </a:lnTo>
                  <a:lnTo>
                    <a:pt x="673245" y="1994079"/>
                  </a:lnTo>
                  <a:lnTo>
                    <a:pt x="631261" y="1976651"/>
                  </a:lnTo>
                  <a:lnTo>
                    <a:pt x="590074" y="1957407"/>
                  </a:lnTo>
                  <a:lnTo>
                    <a:pt x="549744" y="1936397"/>
                  </a:lnTo>
                  <a:lnTo>
                    <a:pt x="510335" y="1913670"/>
                  </a:lnTo>
                  <a:lnTo>
                    <a:pt x="471908" y="1889277"/>
                  </a:lnTo>
                  <a:lnTo>
                    <a:pt x="434524" y="1863266"/>
                  </a:lnTo>
                  <a:lnTo>
                    <a:pt x="398246" y="1835688"/>
                  </a:lnTo>
                  <a:lnTo>
                    <a:pt x="363135" y="1806591"/>
                  </a:lnTo>
                  <a:lnTo>
                    <a:pt x="329253" y="1776025"/>
                  </a:lnTo>
                  <a:lnTo>
                    <a:pt x="296662" y="1744039"/>
                  </a:lnTo>
                  <a:lnTo>
                    <a:pt x="265424" y="1710684"/>
                  </a:lnTo>
                  <a:lnTo>
                    <a:pt x="235600" y="1676009"/>
                  </a:lnTo>
                  <a:lnTo>
                    <a:pt x="207252" y="1640063"/>
                  </a:lnTo>
                  <a:lnTo>
                    <a:pt x="180443" y="1602895"/>
                  </a:lnTo>
                  <a:lnTo>
                    <a:pt x="155233" y="1564556"/>
                  </a:lnTo>
                  <a:lnTo>
                    <a:pt x="131685" y="1525095"/>
                  </a:lnTo>
                  <a:lnTo>
                    <a:pt x="109861" y="1484560"/>
                  </a:lnTo>
                  <a:lnTo>
                    <a:pt x="89821" y="1443003"/>
                  </a:lnTo>
                  <a:lnTo>
                    <a:pt x="71629" y="1400472"/>
                  </a:lnTo>
                  <a:lnTo>
                    <a:pt x="55345" y="1357016"/>
                  </a:lnTo>
                  <a:lnTo>
                    <a:pt x="41033" y="1312686"/>
                  </a:lnTo>
                  <a:lnTo>
                    <a:pt x="28752" y="1267531"/>
                  </a:lnTo>
                  <a:lnTo>
                    <a:pt x="18566" y="1221600"/>
                  </a:lnTo>
                  <a:lnTo>
                    <a:pt x="10536" y="1174943"/>
                  </a:lnTo>
                  <a:lnTo>
                    <a:pt x="4724" y="1127609"/>
                  </a:lnTo>
                  <a:lnTo>
                    <a:pt x="1191" y="1079648"/>
                  </a:lnTo>
                  <a:lnTo>
                    <a:pt x="0" y="1031109"/>
                  </a:lnTo>
                </a:path>
              </a:pathLst>
            </a:custGeom>
            <a:ln w="52354">
              <a:solidFill>
                <a:srgbClr val="FFFFFF"/>
              </a:solidFill>
            </a:ln>
          </p:spPr>
          <p:txBody>
            <a:bodyPr wrap="square" lIns="0" tIns="0" rIns="0" bIns="0" rtlCol="0"/>
            <a:lstStyle/>
            <a:p>
              <a:endParaRPr/>
            </a:p>
          </p:txBody>
        </p:sp>
      </p:grpSp>
      <p:sp>
        <p:nvSpPr>
          <p:cNvPr id="11" name="object 11"/>
          <p:cNvSpPr txBox="1"/>
          <p:nvPr/>
        </p:nvSpPr>
        <p:spPr>
          <a:xfrm>
            <a:off x="3333201" y="7243081"/>
            <a:ext cx="3331210" cy="1784985"/>
          </a:xfrm>
          <a:prstGeom prst="rect">
            <a:avLst/>
          </a:prstGeom>
        </p:spPr>
        <p:txBody>
          <a:bodyPr vert="horz" wrap="square" lIns="0" tIns="83820" rIns="0" bIns="0" rtlCol="0">
            <a:spAutoFit/>
          </a:bodyPr>
          <a:lstStyle/>
          <a:p>
            <a:pPr marL="12700" marR="5080">
              <a:lnSpc>
                <a:spcPts val="4450"/>
              </a:lnSpc>
              <a:spcBef>
                <a:spcPts val="660"/>
              </a:spcBef>
            </a:pPr>
            <a:r>
              <a:rPr sz="4100" spc="-40" dirty="0">
                <a:latin typeface="Aptos Display"/>
                <a:cs typeface="Aptos Display"/>
              </a:rPr>
              <a:t>Præsentationen </a:t>
            </a:r>
            <a:r>
              <a:rPr sz="4100" dirty="0">
                <a:latin typeface="Aptos Display"/>
                <a:cs typeface="Aptos Display"/>
              </a:rPr>
              <a:t>bør</a:t>
            </a:r>
            <a:r>
              <a:rPr sz="4100" spc="-120" dirty="0">
                <a:latin typeface="Aptos Display"/>
                <a:cs typeface="Aptos Display"/>
              </a:rPr>
              <a:t> </a:t>
            </a:r>
            <a:r>
              <a:rPr sz="4100" dirty="0">
                <a:latin typeface="Aptos Display"/>
                <a:cs typeface="Aptos Display"/>
              </a:rPr>
              <a:t>være</a:t>
            </a:r>
            <a:r>
              <a:rPr sz="4100" spc="-114" dirty="0">
                <a:latin typeface="Aptos Display"/>
                <a:cs typeface="Aptos Display"/>
              </a:rPr>
              <a:t> </a:t>
            </a:r>
            <a:r>
              <a:rPr sz="4100" spc="-20" dirty="0">
                <a:latin typeface="Aptos Display"/>
                <a:cs typeface="Aptos Display"/>
              </a:rPr>
              <a:t>kort</a:t>
            </a:r>
            <a:endParaRPr sz="4100">
              <a:latin typeface="Aptos Display"/>
              <a:cs typeface="Aptos Display"/>
            </a:endParaRPr>
          </a:p>
          <a:p>
            <a:pPr marL="12700">
              <a:lnSpc>
                <a:spcPts val="4385"/>
              </a:lnSpc>
            </a:pPr>
            <a:r>
              <a:rPr sz="4100" spc="-245" dirty="0">
                <a:latin typeface="Aptos Display"/>
                <a:cs typeface="Aptos Display"/>
              </a:rPr>
              <a:t>(1-</a:t>
            </a:r>
            <a:r>
              <a:rPr sz="4100" dirty="0">
                <a:latin typeface="Aptos Display"/>
                <a:cs typeface="Aptos Display"/>
              </a:rPr>
              <a:t>2</a:t>
            </a:r>
            <a:r>
              <a:rPr sz="4100" spc="20" dirty="0">
                <a:latin typeface="Aptos Display"/>
                <a:cs typeface="Aptos Display"/>
              </a:rPr>
              <a:t> </a:t>
            </a:r>
            <a:r>
              <a:rPr sz="4100" spc="-10" dirty="0">
                <a:latin typeface="Aptos Display"/>
                <a:cs typeface="Aptos Display"/>
              </a:rPr>
              <a:t>minutter)</a:t>
            </a:r>
            <a:endParaRPr sz="4100">
              <a:latin typeface="Aptos Display"/>
              <a:cs typeface="Aptos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7002" y="688822"/>
            <a:ext cx="17069435" cy="8797925"/>
            <a:chOff x="2157002" y="688822"/>
            <a:chExt cx="17069435" cy="8797925"/>
          </a:xfrm>
        </p:grpSpPr>
        <p:sp>
          <p:nvSpPr>
            <p:cNvPr id="3" name="object 3"/>
            <p:cNvSpPr/>
            <p:nvPr/>
          </p:nvSpPr>
          <p:spPr>
            <a:xfrm>
              <a:off x="2157002" y="2722430"/>
              <a:ext cx="13549630" cy="6764655"/>
            </a:xfrm>
            <a:custGeom>
              <a:avLst/>
              <a:gdLst/>
              <a:ahLst/>
              <a:cxnLst/>
              <a:rect l="l" t="t" r="r" b="b"/>
              <a:pathLst>
                <a:path w="13549630" h="6764655">
                  <a:moveTo>
                    <a:pt x="13549325" y="0"/>
                  </a:moveTo>
                  <a:lnTo>
                    <a:pt x="0" y="0"/>
                  </a:lnTo>
                  <a:lnTo>
                    <a:pt x="0" y="6764191"/>
                  </a:lnTo>
                  <a:lnTo>
                    <a:pt x="13549325" y="6764191"/>
                  </a:lnTo>
                  <a:lnTo>
                    <a:pt x="13549325" y="0"/>
                  </a:lnTo>
                  <a:close/>
                </a:path>
              </a:pathLst>
            </a:custGeom>
            <a:solidFill>
              <a:srgbClr val="FFFFFF">
                <a:alpha val="73999"/>
              </a:srgbClr>
            </a:solidFill>
          </p:spPr>
          <p:txBody>
            <a:bodyPr wrap="square" lIns="0" tIns="0" rIns="0" bIns="0" rtlCol="0"/>
            <a:lstStyle/>
            <a:p>
              <a:endParaRPr/>
            </a:p>
          </p:txBody>
        </p:sp>
        <p:pic>
          <p:nvPicPr>
            <p:cNvPr id="4" name="object 4"/>
            <p:cNvPicPr/>
            <p:nvPr/>
          </p:nvPicPr>
          <p:blipFill>
            <a:blip r:embed="rId3" cstate="print"/>
            <a:stretch>
              <a:fillRect/>
            </a:stretch>
          </p:blipFill>
          <p:spPr>
            <a:xfrm>
              <a:off x="14491705" y="688822"/>
              <a:ext cx="4734507" cy="2661860"/>
            </a:xfrm>
            <a:prstGeom prst="rect">
              <a:avLst/>
            </a:prstGeom>
          </p:spPr>
        </p:pic>
        <p:sp>
          <p:nvSpPr>
            <p:cNvPr id="5" name="object 5"/>
            <p:cNvSpPr/>
            <p:nvPr/>
          </p:nvSpPr>
          <p:spPr>
            <a:xfrm>
              <a:off x="2973727" y="3770264"/>
              <a:ext cx="1316990" cy="1038860"/>
            </a:xfrm>
            <a:custGeom>
              <a:avLst/>
              <a:gdLst/>
              <a:ahLst/>
              <a:cxnLst/>
              <a:rect l="l" t="t" r="r" b="b"/>
              <a:pathLst>
                <a:path w="1316989" h="1038860">
                  <a:moveTo>
                    <a:pt x="572401" y="549281"/>
                  </a:moveTo>
                  <a:lnTo>
                    <a:pt x="310650" y="549281"/>
                  </a:lnTo>
                  <a:lnTo>
                    <a:pt x="305620" y="594362"/>
                  </a:lnTo>
                  <a:lnTo>
                    <a:pt x="291418" y="637935"/>
                  </a:lnTo>
                  <a:lnTo>
                    <a:pt x="269380" y="678988"/>
                  </a:lnTo>
                  <a:lnTo>
                    <a:pt x="240839" y="716506"/>
                  </a:lnTo>
                  <a:lnTo>
                    <a:pt x="207128" y="749475"/>
                  </a:lnTo>
                  <a:lnTo>
                    <a:pt x="169583" y="776883"/>
                  </a:lnTo>
                  <a:lnTo>
                    <a:pt x="129536" y="797715"/>
                  </a:lnTo>
                  <a:lnTo>
                    <a:pt x="88322" y="810958"/>
                  </a:lnTo>
                  <a:lnTo>
                    <a:pt x="47276" y="815598"/>
                  </a:lnTo>
                  <a:lnTo>
                    <a:pt x="47276" y="1038638"/>
                  </a:lnTo>
                  <a:lnTo>
                    <a:pt x="90693" y="1037358"/>
                  </a:lnTo>
                  <a:lnTo>
                    <a:pt x="133080" y="1031747"/>
                  </a:lnTo>
                  <a:lnTo>
                    <a:pt x="174325" y="1022003"/>
                  </a:lnTo>
                  <a:lnTo>
                    <a:pt x="214316" y="1008326"/>
                  </a:lnTo>
                  <a:lnTo>
                    <a:pt x="252943" y="990913"/>
                  </a:lnTo>
                  <a:lnTo>
                    <a:pt x="290092" y="969963"/>
                  </a:lnTo>
                  <a:lnTo>
                    <a:pt x="325654" y="945674"/>
                  </a:lnTo>
                  <a:lnTo>
                    <a:pt x="359515" y="918245"/>
                  </a:lnTo>
                  <a:lnTo>
                    <a:pt x="391566" y="887874"/>
                  </a:lnTo>
                  <a:lnTo>
                    <a:pt x="421693" y="854760"/>
                  </a:lnTo>
                  <a:lnTo>
                    <a:pt x="449786" y="819100"/>
                  </a:lnTo>
                  <a:lnTo>
                    <a:pt x="475733" y="781095"/>
                  </a:lnTo>
                  <a:lnTo>
                    <a:pt x="499422" y="740941"/>
                  </a:lnTo>
                  <a:lnTo>
                    <a:pt x="520742" y="698837"/>
                  </a:lnTo>
                  <a:lnTo>
                    <a:pt x="539581" y="654982"/>
                  </a:lnTo>
                  <a:lnTo>
                    <a:pt x="555828" y="609574"/>
                  </a:lnTo>
                  <a:lnTo>
                    <a:pt x="569371" y="562812"/>
                  </a:lnTo>
                  <a:lnTo>
                    <a:pt x="572284" y="549801"/>
                  </a:lnTo>
                  <a:lnTo>
                    <a:pt x="572401" y="549281"/>
                  </a:lnTo>
                  <a:close/>
                </a:path>
                <a:path w="1316989" h="1038860">
                  <a:moveTo>
                    <a:pt x="290389" y="0"/>
                  </a:moveTo>
                  <a:lnTo>
                    <a:pt x="241231" y="2972"/>
                  </a:lnTo>
                  <a:lnTo>
                    <a:pt x="195356" y="11798"/>
                  </a:lnTo>
                  <a:lnTo>
                    <a:pt x="153209" y="26335"/>
                  </a:lnTo>
                  <a:lnTo>
                    <a:pt x="115236" y="46446"/>
                  </a:lnTo>
                  <a:lnTo>
                    <a:pt x="81882" y="71989"/>
                  </a:lnTo>
                  <a:lnTo>
                    <a:pt x="53593" y="102826"/>
                  </a:lnTo>
                  <a:lnTo>
                    <a:pt x="30814" y="138816"/>
                  </a:lnTo>
                  <a:lnTo>
                    <a:pt x="13992" y="179819"/>
                  </a:lnTo>
                  <a:lnTo>
                    <a:pt x="3572" y="225695"/>
                  </a:lnTo>
                  <a:lnTo>
                    <a:pt x="0" y="276305"/>
                  </a:lnTo>
                  <a:lnTo>
                    <a:pt x="3701" y="326987"/>
                  </a:lnTo>
                  <a:lnTo>
                    <a:pt x="14600" y="374273"/>
                  </a:lnTo>
                  <a:lnTo>
                    <a:pt x="32392" y="417476"/>
                  </a:lnTo>
                  <a:lnTo>
                    <a:pt x="56770" y="455913"/>
                  </a:lnTo>
                  <a:lnTo>
                    <a:pt x="87429" y="488897"/>
                  </a:lnTo>
                  <a:lnTo>
                    <a:pt x="124063" y="515744"/>
                  </a:lnTo>
                  <a:lnTo>
                    <a:pt x="166366" y="535769"/>
                  </a:lnTo>
                  <a:lnTo>
                    <a:pt x="214032" y="548286"/>
                  </a:lnTo>
                  <a:lnTo>
                    <a:pt x="266756" y="552611"/>
                  </a:lnTo>
                  <a:lnTo>
                    <a:pt x="283581" y="552091"/>
                  </a:lnTo>
                  <a:lnTo>
                    <a:pt x="295028" y="550946"/>
                  </a:lnTo>
                  <a:lnTo>
                    <a:pt x="303313" y="549801"/>
                  </a:lnTo>
                  <a:lnTo>
                    <a:pt x="310650" y="549281"/>
                  </a:lnTo>
                  <a:lnTo>
                    <a:pt x="572401" y="549281"/>
                  </a:lnTo>
                  <a:lnTo>
                    <a:pt x="580099" y="514894"/>
                  </a:lnTo>
                  <a:lnTo>
                    <a:pt x="587900" y="466018"/>
                  </a:lnTo>
                  <a:lnTo>
                    <a:pt x="592557" y="417476"/>
                  </a:lnTo>
                  <a:lnTo>
                    <a:pt x="592662" y="416383"/>
                  </a:lnTo>
                  <a:lnTo>
                    <a:pt x="594275" y="366187"/>
                  </a:lnTo>
                  <a:lnTo>
                    <a:pt x="591326" y="301638"/>
                  </a:lnTo>
                  <a:lnTo>
                    <a:pt x="582785" y="244279"/>
                  </a:lnTo>
                  <a:lnTo>
                    <a:pt x="569109" y="193809"/>
                  </a:lnTo>
                  <a:lnTo>
                    <a:pt x="550755" y="149927"/>
                  </a:lnTo>
                  <a:lnTo>
                    <a:pt x="528181" y="112333"/>
                  </a:lnTo>
                  <a:lnTo>
                    <a:pt x="501843" y="80727"/>
                  </a:lnTo>
                  <a:lnTo>
                    <a:pt x="472199" y="54808"/>
                  </a:lnTo>
                  <a:lnTo>
                    <a:pt x="439706" y="34276"/>
                  </a:lnTo>
                  <a:lnTo>
                    <a:pt x="404821" y="18829"/>
                  </a:lnTo>
                  <a:lnTo>
                    <a:pt x="368002" y="8168"/>
                  </a:lnTo>
                  <a:lnTo>
                    <a:pt x="329705" y="1992"/>
                  </a:lnTo>
                  <a:lnTo>
                    <a:pt x="290389" y="0"/>
                  </a:lnTo>
                  <a:close/>
                </a:path>
                <a:path w="1316989" h="1038860">
                  <a:moveTo>
                    <a:pt x="1294985" y="549281"/>
                  </a:moveTo>
                  <a:lnTo>
                    <a:pt x="1033225" y="549281"/>
                  </a:lnTo>
                  <a:lnTo>
                    <a:pt x="1028195" y="594362"/>
                  </a:lnTo>
                  <a:lnTo>
                    <a:pt x="1013995" y="637935"/>
                  </a:lnTo>
                  <a:lnTo>
                    <a:pt x="991958" y="678988"/>
                  </a:lnTo>
                  <a:lnTo>
                    <a:pt x="963418" y="716506"/>
                  </a:lnTo>
                  <a:lnTo>
                    <a:pt x="929709" y="749475"/>
                  </a:lnTo>
                  <a:lnTo>
                    <a:pt x="892165" y="776883"/>
                  </a:lnTo>
                  <a:lnTo>
                    <a:pt x="852120" y="797715"/>
                  </a:lnTo>
                  <a:lnTo>
                    <a:pt x="810907" y="810958"/>
                  </a:lnTo>
                  <a:lnTo>
                    <a:pt x="769861" y="815598"/>
                  </a:lnTo>
                  <a:lnTo>
                    <a:pt x="769861" y="1038638"/>
                  </a:lnTo>
                  <a:lnTo>
                    <a:pt x="813277" y="1037358"/>
                  </a:lnTo>
                  <a:lnTo>
                    <a:pt x="855663" y="1031747"/>
                  </a:lnTo>
                  <a:lnTo>
                    <a:pt x="896907" y="1022003"/>
                  </a:lnTo>
                  <a:lnTo>
                    <a:pt x="936898" y="1008326"/>
                  </a:lnTo>
                  <a:lnTo>
                    <a:pt x="975524" y="990913"/>
                  </a:lnTo>
                  <a:lnTo>
                    <a:pt x="1012673" y="969963"/>
                  </a:lnTo>
                  <a:lnTo>
                    <a:pt x="1048234" y="945674"/>
                  </a:lnTo>
                  <a:lnTo>
                    <a:pt x="1082096" y="918245"/>
                  </a:lnTo>
                  <a:lnTo>
                    <a:pt x="1114147" y="887874"/>
                  </a:lnTo>
                  <a:lnTo>
                    <a:pt x="1144274" y="854760"/>
                  </a:lnTo>
                  <a:lnTo>
                    <a:pt x="1172367" y="819100"/>
                  </a:lnTo>
                  <a:lnTo>
                    <a:pt x="1198315" y="781095"/>
                  </a:lnTo>
                  <a:lnTo>
                    <a:pt x="1222004" y="740941"/>
                  </a:lnTo>
                  <a:lnTo>
                    <a:pt x="1243325" y="698837"/>
                  </a:lnTo>
                  <a:lnTo>
                    <a:pt x="1262165" y="654982"/>
                  </a:lnTo>
                  <a:lnTo>
                    <a:pt x="1278412" y="609574"/>
                  </a:lnTo>
                  <a:lnTo>
                    <a:pt x="1291956" y="562812"/>
                  </a:lnTo>
                  <a:lnTo>
                    <a:pt x="1294869" y="549801"/>
                  </a:lnTo>
                  <a:lnTo>
                    <a:pt x="1294985" y="549281"/>
                  </a:lnTo>
                  <a:close/>
                </a:path>
                <a:path w="1316989" h="1038860">
                  <a:moveTo>
                    <a:pt x="1012974" y="0"/>
                  </a:moveTo>
                  <a:lnTo>
                    <a:pt x="963817" y="2972"/>
                  </a:lnTo>
                  <a:lnTo>
                    <a:pt x="917942" y="11798"/>
                  </a:lnTo>
                  <a:lnTo>
                    <a:pt x="875795" y="26335"/>
                  </a:lnTo>
                  <a:lnTo>
                    <a:pt x="837821" y="46446"/>
                  </a:lnTo>
                  <a:lnTo>
                    <a:pt x="804467" y="71989"/>
                  </a:lnTo>
                  <a:lnTo>
                    <a:pt x="776178" y="102826"/>
                  </a:lnTo>
                  <a:lnTo>
                    <a:pt x="753400" y="138816"/>
                  </a:lnTo>
                  <a:lnTo>
                    <a:pt x="736577" y="179819"/>
                  </a:lnTo>
                  <a:lnTo>
                    <a:pt x="726157" y="225695"/>
                  </a:lnTo>
                  <a:lnTo>
                    <a:pt x="722585" y="276305"/>
                  </a:lnTo>
                  <a:lnTo>
                    <a:pt x="726286" y="326987"/>
                  </a:lnTo>
                  <a:lnTo>
                    <a:pt x="737184" y="374273"/>
                  </a:lnTo>
                  <a:lnTo>
                    <a:pt x="754974" y="417476"/>
                  </a:lnTo>
                  <a:lnTo>
                    <a:pt x="779351" y="455913"/>
                  </a:lnTo>
                  <a:lnTo>
                    <a:pt x="810008" y="488897"/>
                  </a:lnTo>
                  <a:lnTo>
                    <a:pt x="846641" y="515744"/>
                  </a:lnTo>
                  <a:lnTo>
                    <a:pt x="888942" y="535769"/>
                  </a:lnTo>
                  <a:lnTo>
                    <a:pt x="936608" y="548286"/>
                  </a:lnTo>
                  <a:lnTo>
                    <a:pt x="989331" y="552611"/>
                  </a:lnTo>
                  <a:lnTo>
                    <a:pt x="1006162" y="552091"/>
                  </a:lnTo>
                  <a:lnTo>
                    <a:pt x="1017611" y="550946"/>
                  </a:lnTo>
                  <a:lnTo>
                    <a:pt x="1025893" y="549801"/>
                  </a:lnTo>
                  <a:lnTo>
                    <a:pt x="1033225" y="549281"/>
                  </a:lnTo>
                  <a:lnTo>
                    <a:pt x="1294985" y="549281"/>
                  </a:lnTo>
                  <a:lnTo>
                    <a:pt x="1302684" y="514894"/>
                  </a:lnTo>
                  <a:lnTo>
                    <a:pt x="1310485" y="466018"/>
                  </a:lnTo>
                  <a:lnTo>
                    <a:pt x="1315143" y="417476"/>
                  </a:lnTo>
                  <a:lnTo>
                    <a:pt x="1315248" y="416383"/>
                  </a:lnTo>
                  <a:lnTo>
                    <a:pt x="1316860" y="366187"/>
                  </a:lnTo>
                  <a:lnTo>
                    <a:pt x="1313911" y="301638"/>
                  </a:lnTo>
                  <a:lnTo>
                    <a:pt x="1305370" y="244279"/>
                  </a:lnTo>
                  <a:lnTo>
                    <a:pt x="1291694" y="193809"/>
                  </a:lnTo>
                  <a:lnTo>
                    <a:pt x="1273341" y="149927"/>
                  </a:lnTo>
                  <a:lnTo>
                    <a:pt x="1250766" y="112333"/>
                  </a:lnTo>
                  <a:lnTo>
                    <a:pt x="1224428" y="80727"/>
                  </a:lnTo>
                  <a:lnTo>
                    <a:pt x="1194784" y="54808"/>
                  </a:lnTo>
                  <a:lnTo>
                    <a:pt x="1162291" y="34276"/>
                  </a:lnTo>
                  <a:lnTo>
                    <a:pt x="1127406" y="18829"/>
                  </a:lnTo>
                  <a:lnTo>
                    <a:pt x="1090587" y="8168"/>
                  </a:lnTo>
                  <a:lnTo>
                    <a:pt x="1052290" y="1992"/>
                  </a:lnTo>
                  <a:lnTo>
                    <a:pt x="1012974" y="0"/>
                  </a:lnTo>
                  <a:close/>
                </a:path>
              </a:pathLst>
            </a:custGeom>
            <a:solidFill>
              <a:srgbClr val="828F6B"/>
            </a:solidFill>
          </p:spPr>
          <p:txBody>
            <a:bodyPr wrap="square" lIns="0" tIns="0" rIns="0" bIns="0" rtlCol="0"/>
            <a:lstStyle/>
            <a:p>
              <a:endParaRPr/>
            </a:p>
          </p:txBody>
        </p:sp>
      </p:grpSp>
      <p:sp>
        <p:nvSpPr>
          <p:cNvPr id="6" name="object 6"/>
          <p:cNvSpPr txBox="1">
            <a:spLocks noGrp="1"/>
          </p:cNvSpPr>
          <p:nvPr>
            <p:ph type="title"/>
          </p:nvPr>
        </p:nvSpPr>
        <p:spPr>
          <a:xfrm>
            <a:off x="1256506" y="1098441"/>
            <a:ext cx="9761220" cy="936154"/>
          </a:xfrm>
          <a:prstGeom prst="rect">
            <a:avLst/>
          </a:prstGeom>
          <a:solidFill>
            <a:srgbClr val="EF4754"/>
          </a:solidFill>
        </p:spPr>
        <p:txBody>
          <a:bodyPr vert="horz" wrap="square" lIns="0" tIns="0" rIns="0" bIns="0" rtlCol="0" anchor="ctr">
            <a:spAutoFit/>
          </a:bodyPr>
          <a:lstStyle/>
          <a:p>
            <a:pPr marL="196215">
              <a:lnSpc>
                <a:spcPts val="7295"/>
              </a:lnSpc>
            </a:pPr>
            <a:r>
              <a:rPr sz="6500" dirty="0"/>
              <a:t>Eksempel</a:t>
            </a:r>
            <a:r>
              <a:rPr sz="6500" spc="-120" dirty="0"/>
              <a:t> </a:t>
            </a:r>
            <a:r>
              <a:rPr sz="6500" dirty="0"/>
              <a:t>på</a:t>
            </a:r>
            <a:r>
              <a:rPr sz="6500" spc="-120" dirty="0"/>
              <a:t> </a:t>
            </a:r>
            <a:r>
              <a:rPr sz="6500" spc="-10" dirty="0"/>
              <a:t>præsentation</a:t>
            </a:r>
            <a:endParaRPr sz="6500"/>
          </a:p>
        </p:txBody>
      </p:sp>
      <p:sp>
        <p:nvSpPr>
          <p:cNvPr id="7" name="object 7"/>
          <p:cNvSpPr txBox="1"/>
          <p:nvPr/>
        </p:nvSpPr>
        <p:spPr>
          <a:xfrm>
            <a:off x="4709504" y="3607870"/>
            <a:ext cx="10265410" cy="5051425"/>
          </a:xfrm>
          <a:prstGeom prst="rect">
            <a:avLst/>
          </a:prstGeom>
        </p:spPr>
        <p:txBody>
          <a:bodyPr vert="horz" wrap="square" lIns="0" tIns="12065" rIns="0" bIns="0" rtlCol="0">
            <a:spAutoFit/>
          </a:bodyPr>
          <a:lstStyle/>
          <a:p>
            <a:pPr marL="12700" marR="310515">
              <a:lnSpc>
                <a:spcPct val="100499"/>
              </a:lnSpc>
              <a:spcBef>
                <a:spcPts val="95"/>
              </a:spcBef>
            </a:pPr>
            <a:r>
              <a:rPr sz="4100" i="1" dirty="0">
                <a:latin typeface="Aptos Display"/>
                <a:cs typeface="Aptos Display"/>
              </a:rPr>
              <a:t>Jeg</a:t>
            </a:r>
            <a:r>
              <a:rPr sz="4100" i="1" spc="-35" dirty="0">
                <a:latin typeface="Aptos Display"/>
                <a:cs typeface="Aptos Display"/>
              </a:rPr>
              <a:t> </a:t>
            </a:r>
            <a:r>
              <a:rPr sz="4100" i="1" dirty="0">
                <a:latin typeface="Aptos Display"/>
                <a:cs typeface="Aptos Display"/>
              </a:rPr>
              <a:t>hedder</a:t>
            </a:r>
            <a:r>
              <a:rPr sz="4100" i="1" spc="-35" dirty="0">
                <a:latin typeface="Aptos Display"/>
                <a:cs typeface="Aptos Display"/>
              </a:rPr>
              <a:t> </a:t>
            </a:r>
            <a:r>
              <a:rPr sz="4100" i="1" dirty="0">
                <a:latin typeface="Aptos Display"/>
                <a:cs typeface="Aptos Display"/>
              </a:rPr>
              <a:t>Vilma.</a:t>
            </a:r>
            <a:r>
              <a:rPr sz="4100" i="1" spc="-30" dirty="0">
                <a:latin typeface="Aptos Display"/>
                <a:cs typeface="Aptos Display"/>
              </a:rPr>
              <a:t> </a:t>
            </a:r>
            <a:r>
              <a:rPr sz="4100" i="1" dirty="0">
                <a:latin typeface="Aptos Display"/>
                <a:cs typeface="Aptos Display"/>
              </a:rPr>
              <a:t>Jeg</a:t>
            </a:r>
            <a:r>
              <a:rPr sz="4100" i="1" spc="-35" dirty="0">
                <a:latin typeface="Aptos Display"/>
                <a:cs typeface="Aptos Display"/>
              </a:rPr>
              <a:t> </a:t>
            </a:r>
            <a:r>
              <a:rPr sz="4100" i="1" dirty="0">
                <a:latin typeface="Aptos Display"/>
                <a:cs typeface="Aptos Display"/>
              </a:rPr>
              <a:t>er</a:t>
            </a:r>
            <a:r>
              <a:rPr sz="4100" i="1" spc="-35" dirty="0">
                <a:latin typeface="Aptos Display"/>
                <a:cs typeface="Aptos Display"/>
              </a:rPr>
              <a:t> </a:t>
            </a:r>
            <a:r>
              <a:rPr sz="4100" i="1" dirty="0">
                <a:latin typeface="Aptos Display"/>
                <a:cs typeface="Aptos Display"/>
              </a:rPr>
              <a:t>19</a:t>
            </a:r>
            <a:r>
              <a:rPr sz="4100" i="1" spc="-30" dirty="0">
                <a:latin typeface="Aptos Display"/>
                <a:cs typeface="Aptos Display"/>
              </a:rPr>
              <a:t> </a:t>
            </a:r>
            <a:r>
              <a:rPr sz="4100" i="1" spc="-20" dirty="0">
                <a:latin typeface="Aptos Display"/>
                <a:cs typeface="Aptos Display"/>
              </a:rPr>
              <a:t>år.</a:t>
            </a:r>
            <a:r>
              <a:rPr sz="4100" i="1" spc="-30" dirty="0">
                <a:latin typeface="Aptos Display"/>
                <a:cs typeface="Aptos Display"/>
              </a:rPr>
              <a:t> </a:t>
            </a:r>
            <a:r>
              <a:rPr sz="4100" i="1" dirty="0">
                <a:latin typeface="Aptos Display"/>
                <a:cs typeface="Aptos Display"/>
              </a:rPr>
              <a:t>Jeg</a:t>
            </a:r>
            <a:r>
              <a:rPr sz="4100" i="1" spc="-35" dirty="0">
                <a:latin typeface="Aptos Display"/>
                <a:cs typeface="Aptos Display"/>
              </a:rPr>
              <a:t> </a:t>
            </a:r>
            <a:r>
              <a:rPr sz="4100" i="1" dirty="0">
                <a:latin typeface="Aptos Display"/>
                <a:cs typeface="Aptos Display"/>
              </a:rPr>
              <a:t>er</a:t>
            </a:r>
            <a:r>
              <a:rPr sz="4100" i="1" spc="-30" dirty="0">
                <a:latin typeface="Aptos Display"/>
                <a:cs typeface="Aptos Display"/>
              </a:rPr>
              <a:t> </a:t>
            </a:r>
            <a:r>
              <a:rPr sz="4100" i="1" spc="-10" dirty="0">
                <a:latin typeface="Aptos Display"/>
                <a:cs typeface="Aptos Display"/>
              </a:rPr>
              <a:t>opvokset </a:t>
            </a:r>
            <a:r>
              <a:rPr sz="4100" i="1" dirty="0">
                <a:latin typeface="Aptos Display"/>
                <a:cs typeface="Aptos Display"/>
              </a:rPr>
              <a:t>på</a:t>
            </a:r>
            <a:r>
              <a:rPr sz="4100" i="1" spc="-45" dirty="0">
                <a:latin typeface="Aptos Display"/>
                <a:cs typeface="Aptos Display"/>
              </a:rPr>
              <a:t> </a:t>
            </a:r>
            <a:r>
              <a:rPr sz="4100" i="1" dirty="0">
                <a:latin typeface="Aptos Display"/>
                <a:cs typeface="Aptos Display"/>
              </a:rPr>
              <a:t>landet</a:t>
            </a:r>
            <a:r>
              <a:rPr sz="4100" i="1" spc="-35" dirty="0">
                <a:latin typeface="Aptos Display"/>
                <a:cs typeface="Aptos Display"/>
              </a:rPr>
              <a:t> </a:t>
            </a:r>
            <a:r>
              <a:rPr sz="4100" i="1" dirty="0">
                <a:latin typeface="Aptos Display"/>
                <a:cs typeface="Aptos Display"/>
              </a:rPr>
              <a:t>lidt</a:t>
            </a:r>
            <a:r>
              <a:rPr sz="4100" i="1" spc="-35" dirty="0">
                <a:latin typeface="Aptos Display"/>
                <a:cs typeface="Aptos Display"/>
              </a:rPr>
              <a:t> </a:t>
            </a:r>
            <a:r>
              <a:rPr sz="4100" i="1" dirty="0">
                <a:latin typeface="Aptos Display"/>
                <a:cs typeface="Aptos Display"/>
              </a:rPr>
              <a:t>uden</a:t>
            </a:r>
            <a:r>
              <a:rPr sz="4100" i="1" spc="-35" dirty="0">
                <a:latin typeface="Aptos Display"/>
                <a:cs typeface="Aptos Display"/>
              </a:rPr>
              <a:t> </a:t>
            </a:r>
            <a:r>
              <a:rPr sz="4100" i="1" dirty="0">
                <a:latin typeface="Aptos Display"/>
                <a:cs typeface="Aptos Display"/>
              </a:rPr>
              <a:t>for</a:t>
            </a:r>
            <a:r>
              <a:rPr sz="4100" i="1" spc="-35" dirty="0">
                <a:latin typeface="Aptos Display"/>
                <a:cs typeface="Aptos Display"/>
              </a:rPr>
              <a:t> </a:t>
            </a:r>
            <a:r>
              <a:rPr sz="4100" i="1" dirty="0">
                <a:latin typeface="Aptos Display"/>
                <a:cs typeface="Aptos Display"/>
              </a:rPr>
              <a:t>Kolding</a:t>
            </a:r>
            <a:r>
              <a:rPr sz="4100" i="1" spc="-40" dirty="0">
                <a:latin typeface="Aptos Display"/>
                <a:cs typeface="Aptos Display"/>
              </a:rPr>
              <a:t> </a:t>
            </a:r>
            <a:r>
              <a:rPr sz="4100" i="1" dirty="0">
                <a:latin typeface="Aptos Display"/>
                <a:cs typeface="Aptos Display"/>
              </a:rPr>
              <a:t>sammen</a:t>
            </a:r>
            <a:r>
              <a:rPr sz="4100" i="1" spc="-35" dirty="0">
                <a:latin typeface="Aptos Display"/>
                <a:cs typeface="Aptos Display"/>
              </a:rPr>
              <a:t> </a:t>
            </a:r>
            <a:r>
              <a:rPr sz="4100" i="1" dirty="0">
                <a:latin typeface="Aptos Display"/>
                <a:cs typeface="Aptos Display"/>
              </a:rPr>
              <a:t>med</a:t>
            </a:r>
            <a:r>
              <a:rPr sz="4100" i="1" spc="-30" dirty="0">
                <a:latin typeface="Aptos Display"/>
                <a:cs typeface="Aptos Display"/>
              </a:rPr>
              <a:t> </a:t>
            </a:r>
            <a:r>
              <a:rPr sz="4100" i="1" spc="-25" dirty="0">
                <a:latin typeface="Aptos Display"/>
                <a:cs typeface="Aptos Display"/>
              </a:rPr>
              <a:t>to </a:t>
            </a:r>
            <a:r>
              <a:rPr sz="4100" i="1" dirty="0">
                <a:latin typeface="Aptos Display"/>
                <a:cs typeface="Aptos Display"/>
              </a:rPr>
              <a:t>søskende</a:t>
            </a:r>
            <a:r>
              <a:rPr sz="4100" i="1" spc="-75" dirty="0">
                <a:latin typeface="Aptos Display"/>
                <a:cs typeface="Aptos Display"/>
              </a:rPr>
              <a:t> </a:t>
            </a:r>
            <a:r>
              <a:rPr sz="4100" i="1" dirty="0">
                <a:latin typeface="Aptos Display"/>
                <a:cs typeface="Aptos Display"/>
              </a:rPr>
              <a:t>og</a:t>
            </a:r>
            <a:r>
              <a:rPr sz="4100" i="1" spc="-70" dirty="0">
                <a:latin typeface="Aptos Display"/>
                <a:cs typeface="Aptos Display"/>
              </a:rPr>
              <a:t> </a:t>
            </a:r>
            <a:r>
              <a:rPr sz="4100" i="1" dirty="0">
                <a:latin typeface="Aptos Display"/>
                <a:cs typeface="Aptos Display"/>
              </a:rPr>
              <a:t>en</a:t>
            </a:r>
            <a:r>
              <a:rPr sz="4100" i="1" spc="-65" dirty="0">
                <a:latin typeface="Aptos Display"/>
                <a:cs typeface="Aptos Display"/>
              </a:rPr>
              <a:t> </a:t>
            </a:r>
            <a:r>
              <a:rPr sz="4100" i="1" dirty="0">
                <a:latin typeface="Aptos Display"/>
                <a:cs typeface="Aptos Display"/>
              </a:rPr>
              <a:t>masse</a:t>
            </a:r>
            <a:r>
              <a:rPr sz="4100" i="1" spc="-75" dirty="0">
                <a:latin typeface="Aptos Display"/>
                <a:cs typeface="Aptos Display"/>
              </a:rPr>
              <a:t> </a:t>
            </a:r>
            <a:r>
              <a:rPr sz="4100" i="1" spc="-20" dirty="0">
                <a:latin typeface="Aptos Display"/>
                <a:cs typeface="Aptos Display"/>
              </a:rPr>
              <a:t>dyr.</a:t>
            </a:r>
            <a:r>
              <a:rPr sz="4100" i="1" spc="-70" dirty="0">
                <a:latin typeface="Aptos Display"/>
                <a:cs typeface="Aptos Display"/>
              </a:rPr>
              <a:t> </a:t>
            </a:r>
            <a:r>
              <a:rPr sz="4100" i="1" dirty="0">
                <a:latin typeface="Aptos Display"/>
                <a:cs typeface="Aptos Display"/>
              </a:rPr>
              <a:t>Vi</a:t>
            </a:r>
            <a:r>
              <a:rPr sz="4100" i="1" spc="-70" dirty="0">
                <a:latin typeface="Aptos Display"/>
                <a:cs typeface="Aptos Display"/>
              </a:rPr>
              <a:t> </a:t>
            </a:r>
            <a:r>
              <a:rPr sz="4100" i="1" dirty="0">
                <a:latin typeface="Aptos Display"/>
                <a:cs typeface="Aptos Display"/>
              </a:rPr>
              <a:t>havde</a:t>
            </a:r>
            <a:r>
              <a:rPr sz="4100" i="1" spc="-70" dirty="0">
                <a:latin typeface="Aptos Display"/>
                <a:cs typeface="Aptos Display"/>
              </a:rPr>
              <a:t> </a:t>
            </a:r>
            <a:r>
              <a:rPr sz="4100" i="1" dirty="0">
                <a:latin typeface="Aptos Display"/>
                <a:cs typeface="Aptos Display"/>
              </a:rPr>
              <a:t>både</a:t>
            </a:r>
            <a:r>
              <a:rPr sz="4100" i="1" spc="-70" dirty="0">
                <a:latin typeface="Aptos Display"/>
                <a:cs typeface="Aptos Display"/>
              </a:rPr>
              <a:t> </a:t>
            </a:r>
            <a:r>
              <a:rPr sz="4100" i="1" spc="-10" dirty="0">
                <a:latin typeface="Aptos Display"/>
                <a:cs typeface="Aptos Display"/>
              </a:rPr>
              <a:t>hund,</a:t>
            </a:r>
            <a:endParaRPr sz="4100">
              <a:latin typeface="Aptos Display"/>
              <a:cs typeface="Aptos Display"/>
            </a:endParaRPr>
          </a:p>
          <a:p>
            <a:pPr marL="12700" marR="5080">
              <a:lnSpc>
                <a:spcPct val="100499"/>
              </a:lnSpc>
              <a:spcBef>
                <a:spcPts val="5"/>
              </a:spcBef>
            </a:pPr>
            <a:r>
              <a:rPr sz="4100" i="1" dirty="0">
                <a:latin typeface="Aptos Display"/>
                <a:cs typeface="Aptos Display"/>
              </a:rPr>
              <a:t>katte</a:t>
            </a:r>
            <a:r>
              <a:rPr sz="4100" i="1" spc="-70" dirty="0">
                <a:latin typeface="Aptos Display"/>
                <a:cs typeface="Aptos Display"/>
              </a:rPr>
              <a:t> </a:t>
            </a:r>
            <a:r>
              <a:rPr sz="4100" i="1" dirty="0">
                <a:latin typeface="Aptos Display"/>
                <a:cs typeface="Aptos Display"/>
              </a:rPr>
              <a:t>og</a:t>
            </a:r>
            <a:r>
              <a:rPr sz="4100" i="1" spc="-60" dirty="0">
                <a:latin typeface="Aptos Display"/>
                <a:cs typeface="Aptos Display"/>
              </a:rPr>
              <a:t> </a:t>
            </a:r>
            <a:r>
              <a:rPr sz="4100" i="1" dirty="0">
                <a:latin typeface="Aptos Display"/>
                <a:cs typeface="Aptos Display"/>
              </a:rPr>
              <a:t>en</a:t>
            </a:r>
            <a:r>
              <a:rPr sz="4100" i="1" spc="-55" dirty="0">
                <a:latin typeface="Aptos Display"/>
                <a:cs typeface="Aptos Display"/>
              </a:rPr>
              <a:t> </a:t>
            </a:r>
            <a:r>
              <a:rPr sz="4100" i="1" dirty="0">
                <a:latin typeface="Aptos Display"/>
                <a:cs typeface="Aptos Display"/>
              </a:rPr>
              <a:t>hest.</a:t>
            </a:r>
            <a:r>
              <a:rPr sz="4100" i="1" spc="-60" dirty="0">
                <a:latin typeface="Aptos Display"/>
                <a:cs typeface="Aptos Display"/>
              </a:rPr>
              <a:t> </a:t>
            </a:r>
            <a:r>
              <a:rPr sz="4100" i="1" dirty="0">
                <a:latin typeface="Aptos Display"/>
                <a:cs typeface="Aptos Display"/>
              </a:rPr>
              <a:t>Jeg</a:t>
            </a:r>
            <a:r>
              <a:rPr sz="4100" i="1" spc="-55" dirty="0">
                <a:latin typeface="Aptos Display"/>
                <a:cs typeface="Aptos Display"/>
              </a:rPr>
              <a:t> </a:t>
            </a:r>
            <a:r>
              <a:rPr sz="4100" i="1" dirty="0">
                <a:latin typeface="Aptos Display"/>
                <a:cs typeface="Aptos Display"/>
              </a:rPr>
              <a:t>havde</a:t>
            </a:r>
            <a:r>
              <a:rPr sz="4100" i="1" spc="-60" dirty="0">
                <a:latin typeface="Aptos Display"/>
                <a:cs typeface="Aptos Display"/>
              </a:rPr>
              <a:t> </a:t>
            </a:r>
            <a:r>
              <a:rPr sz="4100" i="1" dirty="0">
                <a:latin typeface="Aptos Display"/>
                <a:cs typeface="Aptos Display"/>
              </a:rPr>
              <a:t>en</a:t>
            </a:r>
            <a:r>
              <a:rPr sz="4100" i="1" spc="-55" dirty="0">
                <a:latin typeface="Aptos Display"/>
                <a:cs typeface="Aptos Display"/>
              </a:rPr>
              <a:t> </a:t>
            </a:r>
            <a:r>
              <a:rPr sz="4100" i="1" dirty="0">
                <a:latin typeface="Aptos Display"/>
                <a:cs typeface="Aptos Display"/>
              </a:rPr>
              <a:t>veninde,</a:t>
            </a:r>
            <a:r>
              <a:rPr sz="4100" i="1" spc="-55" dirty="0">
                <a:latin typeface="Aptos Display"/>
                <a:cs typeface="Aptos Display"/>
              </a:rPr>
              <a:t> </a:t>
            </a:r>
            <a:r>
              <a:rPr sz="4100" i="1" dirty="0">
                <a:latin typeface="Aptos Display"/>
                <a:cs typeface="Aptos Display"/>
              </a:rPr>
              <a:t>der</a:t>
            </a:r>
            <a:r>
              <a:rPr sz="4100" i="1" spc="-55" dirty="0">
                <a:latin typeface="Aptos Display"/>
                <a:cs typeface="Aptos Display"/>
              </a:rPr>
              <a:t> </a:t>
            </a:r>
            <a:r>
              <a:rPr sz="4100" i="1" spc="-10" dirty="0">
                <a:latin typeface="Aptos Display"/>
                <a:cs typeface="Aptos Display"/>
              </a:rPr>
              <a:t>boede </a:t>
            </a:r>
            <a:r>
              <a:rPr sz="4100" i="1" dirty="0">
                <a:latin typeface="Aptos Display"/>
                <a:cs typeface="Aptos Display"/>
              </a:rPr>
              <a:t>på</a:t>
            </a:r>
            <a:r>
              <a:rPr sz="4100" i="1" spc="-65" dirty="0">
                <a:latin typeface="Aptos Display"/>
                <a:cs typeface="Aptos Display"/>
              </a:rPr>
              <a:t> </a:t>
            </a:r>
            <a:r>
              <a:rPr sz="4100" i="1" dirty="0">
                <a:latin typeface="Aptos Display"/>
                <a:cs typeface="Aptos Display"/>
              </a:rPr>
              <a:t>en</a:t>
            </a:r>
            <a:r>
              <a:rPr sz="4100" i="1" spc="-50" dirty="0">
                <a:latin typeface="Aptos Display"/>
                <a:cs typeface="Aptos Display"/>
              </a:rPr>
              <a:t> </a:t>
            </a:r>
            <a:r>
              <a:rPr sz="4100" i="1" dirty="0">
                <a:latin typeface="Aptos Display"/>
                <a:cs typeface="Aptos Display"/>
              </a:rPr>
              <a:t>gård.</a:t>
            </a:r>
            <a:r>
              <a:rPr sz="4100" i="1" spc="-60" dirty="0">
                <a:latin typeface="Aptos Display"/>
                <a:cs typeface="Aptos Display"/>
              </a:rPr>
              <a:t> </a:t>
            </a:r>
            <a:r>
              <a:rPr sz="4100" i="1" dirty="0">
                <a:latin typeface="Aptos Display"/>
                <a:cs typeface="Aptos Display"/>
              </a:rPr>
              <a:t>De</a:t>
            </a:r>
            <a:r>
              <a:rPr sz="4100" i="1" spc="-55" dirty="0">
                <a:latin typeface="Aptos Display"/>
                <a:cs typeface="Aptos Display"/>
              </a:rPr>
              <a:t> </a:t>
            </a:r>
            <a:r>
              <a:rPr sz="4100" i="1" dirty="0">
                <a:latin typeface="Aptos Display"/>
                <a:cs typeface="Aptos Display"/>
              </a:rPr>
              <a:t>havde</a:t>
            </a:r>
            <a:r>
              <a:rPr sz="4100" i="1" spc="-55" dirty="0">
                <a:latin typeface="Aptos Display"/>
                <a:cs typeface="Aptos Display"/>
              </a:rPr>
              <a:t> </a:t>
            </a:r>
            <a:r>
              <a:rPr sz="4100" i="1" dirty="0">
                <a:latin typeface="Aptos Display"/>
                <a:cs typeface="Aptos Display"/>
              </a:rPr>
              <a:t>en</a:t>
            </a:r>
            <a:r>
              <a:rPr sz="4100" i="1" spc="-55" dirty="0">
                <a:latin typeface="Aptos Display"/>
                <a:cs typeface="Aptos Display"/>
              </a:rPr>
              <a:t> </a:t>
            </a:r>
            <a:r>
              <a:rPr sz="4100" i="1" dirty="0">
                <a:latin typeface="Aptos Display"/>
                <a:cs typeface="Aptos Display"/>
              </a:rPr>
              <a:t>masse</a:t>
            </a:r>
            <a:r>
              <a:rPr sz="4100" i="1" spc="-55" dirty="0">
                <a:latin typeface="Aptos Display"/>
                <a:cs typeface="Aptos Display"/>
              </a:rPr>
              <a:t> </a:t>
            </a:r>
            <a:r>
              <a:rPr sz="4100" i="1" spc="-35" dirty="0">
                <a:latin typeface="Aptos Display"/>
                <a:cs typeface="Aptos Display"/>
              </a:rPr>
              <a:t>køer.</a:t>
            </a:r>
            <a:r>
              <a:rPr sz="4100" i="1" spc="-55" dirty="0">
                <a:latin typeface="Aptos Display"/>
                <a:cs typeface="Aptos Display"/>
              </a:rPr>
              <a:t> </a:t>
            </a:r>
            <a:r>
              <a:rPr sz="4100" i="1" dirty="0">
                <a:latin typeface="Aptos Display"/>
                <a:cs typeface="Aptos Display"/>
              </a:rPr>
              <a:t>Jeg</a:t>
            </a:r>
            <a:r>
              <a:rPr sz="4100" i="1" spc="-55" dirty="0">
                <a:latin typeface="Aptos Display"/>
                <a:cs typeface="Aptos Display"/>
              </a:rPr>
              <a:t> </a:t>
            </a:r>
            <a:r>
              <a:rPr sz="4100" i="1" spc="-10" dirty="0">
                <a:latin typeface="Aptos Display"/>
                <a:cs typeface="Aptos Display"/>
              </a:rPr>
              <a:t>synes, </a:t>
            </a:r>
            <a:r>
              <a:rPr sz="4100" i="1" dirty="0">
                <a:latin typeface="Aptos Display"/>
                <a:cs typeface="Aptos Display"/>
              </a:rPr>
              <a:t>det</a:t>
            </a:r>
            <a:r>
              <a:rPr sz="4100" i="1" spc="-40" dirty="0">
                <a:latin typeface="Aptos Display"/>
                <a:cs typeface="Aptos Display"/>
              </a:rPr>
              <a:t> </a:t>
            </a:r>
            <a:r>
              <a:rPr sz="4100" i="1" dirty="0">
                <a:latin typeface="Aptos Display"/>
                <a:cs typeface="Aptos Display"/>
              </a:rPr>
              <a:t>var</a:t>
            </a:r>
            <a:r>
              <a:rPr sz="4100" i="1" spc="-35" dirty="0">
                <a:latin typeface="Aptos Display"/>
                <a:cs typeface="Aptos Display"/>
              </a:rPr>
              <a:t> </a:t>
            </a:r>
            <a:r>
              <a:rPr sz="4100" i="1" dirty="0">
                <a:latin typeface="Aptos Display"/>
                <a:cs typeface="Aptos Display"/>
              </a:rPr>
              <a:t>så</a:t>
            </a:r>
            <a:r>
              <a:rPr sz="4100" i="1" spc="-40" dirty="0">
                <a:latin typeface="Aptos Display"/>
                <a:cs typeface="Aptos Display"/>
              </a:rPr>
              <a:t> </a:t>
            </a:r>
            <a:r>
              <a:rPr sz="4100" i="1" dirty="0">
                <a:latin typeface="Aptos Display"/>
                <a:cs typeface="Aptos Display"/>
              </a:rPr>
              <a:t>sjovt</a:t>
            </a:r>
            <a:r>
              <a:rPr sz="4100" i="1" spc="-35" dirty="0">
                <a:latin typeface="Aptos Display"/>
                <a:cs typeface="Aptos Display"/>
              </a:rPr>
              <a:t> </a:t>
            </a:r>
            <a:r>
              <a:rPr sz="4100" i="1" dirty="0">
                <a:latin typeface="Aptos Display"/>
                <a:cs typeface="Aptos Display"/>
              </a:rPr>
              <a:t>at</a:t>
            </a:r>
            <a:r>
              <a:rPr sz="4100" i="1" spc="-35" dirty="0">
                <a:latin typeface="Aptos Display"/>
                <a:cs typeface="Aptos Display"/>
              </a:rPr>
              <a:t> </a:t>
            </a:r>
            <a:r>
              <a:rPr sz="4100" i="1" dirty="0">
                <a:latin typeface="Aptos Display"/>
                <a:cs typeface="Aptos Display"/>
              </a:rPr>
              <a:t>være</a:t>
            </a:r>
            <a:r>
              <a:rPr sz="4100" i="1" spc="-40" dirty="0">
                <a:latin typeface="Aptos Display"/>
                <a:cs typeface="Aptos Display"/>
              </a:rPr>
              <a:t> </a:t>
            </a:r>
            <a:r>
              <a:rPr sz="4100" i="1" dirty="0">
                <a:latin typeface="Aptos Display"/>
                <a:cs typeface="Aptos Display"/>
              </a:rPr>
              <a:t>ude</a:t>
            </a:r>
            <a:r>
              <a:rPr sz="4100" i="1" spc="-40" dirty="0">
                <a:latin typeface="Aptos Display"/>
                <a:cs typeface="Aptos Display"/>
              </a:rPr>
              <a:t> </a:t>
            </a:r>
            <a:r>
              <a:rPr sz="4100" i="1" dirty="0">
                <a:latin typeface="Aptos Display"/>
                <a:cs typeface="Aptos Display"/>
              </a:rPr>
              <a:t>hos</a:t>
            </a:r>
            <a:r>
              <a:rPr sz="4100" i="1" spc="-35" dirty="0">
                <a:latin typeface="Aptos Display"/>
                <a:cs typeface="Aptos Display"/>
              </a:rPr>
              <a:t> </a:t>
            </a:r>
            <a:r>
              <a:rPr sz="4100" i="1" dirty="0">
                <a:latin typeface="Aptos Display"/>
                <a:cs typeface="Aptos Display"/>
              </a:rPr>
              <a:t>hende.</a:t>
            </a:r>
            <a:r>
              <a:rPr sz="4100" i="1" spc="-40" dirty="0">
                <a:latin typeface="Aptos Display"/>
                <a:cs typeface="Aptos Display"/>
              </a:rPr>
              <a:t> </a:t>
            </a:r>
            <a:r>
              <a:rPr sz="4100" i="1" dirty="0">
                <a:latin typeface="Aptos Display"/>
                <a:cs typeface="Aptos Display"/>
              </a:rPr>
              <a:t>Jeg</a:t>
            </a:r>
            <a:r>
              <a:rPr sz="4100" i="1" spc="-35" dirty="0">
                <a:latin typeface="Aptos Display"/>
                <a:cs typeface="Aptos Display"/>
              </a:rPr>
              <a:t> </a:t>
            </a:r>
            <a:r>
              <a:rPr sz="4100" i="1" spc="-25" dirty="0">
                <a:latin typeface="Aptos Display"/>
                <a:cs typeface="Aptos Display"/>
              </a:rPr>
              <a:t>har </a:t>
            </a:r>
            <a:r>
              <a:rPr sz="4100" i="1" dirty="0">
                <a:latin typeface="Aptos Display"/>
                <a:cs typeface="Aptos Display"/>
              </a:rPr>
              <a:t>altid</a:t>
            </a:r>
            <a:r>
              <a:rPr sz="4100" i="1" spc="-60" dirty="0">
                <a:latin typeface="Aptos Display"/>
                <a:cs typeface="Aptos Display"/>
              </a:rPr>
              <a:t> </a:t>
            </a:r>
            <a:r>
              <a:rPr sz="4100" i="1" dirty="0">
                <a:latin typeface="Aptos Display"/>
                <a:cs typeface="Aptos Display"/>
              </a:rPr>
              <a:t>været</a:t>
            </a:r>
            <a:r>
              <a:rPr sz="4100" i="1" spc="-45" dirty="0">
                <a:latin typeface="Aptos Display"/>
                <a:cs typeface="Aptos Display"/>
              </a:rPr>
              <a:t> </a:t>
            </a:r>
            <a:r>
              <a:rPr sz="4100" i="1" dirty="0">
                <a:latin typeface="Aptos Display"/>
                <a:cs typeface="Aptos Display"/>
              </a:rPr>
              <a:t>glad</a:t>
            </a:r>
            <a:r>
              <a:rPr sz="4100" i="1" spc="-45" dirty="0">
                <a:latin typeface="Aptos Display"/>
                <a:cs typeface="Aptos Display"/>
              </a:rPr>
              <a:t> </a:t>
            </a:r>
            <a:r>
              <a:rPr sz="4100" i="1" dirty="0">
                <a:latin typeface="Aptos Display"/>
                <a:cs typeface="Aptos Display"/>
              </a:rPr>
              <a:t>for</a:t>
            </a:r>
            <a:r>
              <a:rPr sz="4100" i="1" spc="-50" dirty="0">
                <a:latin typeface="Aptos Display"/>
                <a:cs typeface="Aptos Display"/>
              </a:rPr>
              <a:t> </a:t>
            </a:r>
            <a:r>
              <a:rPr sz="4100" i="1" spc="-20" dirty="0">
                <a:latin typeface="Aptos Display"/>
                <a:cs typeface="Aptos Display"/>
              </a:rPr>
              <a:t>dyr,</a:t>
            </a:r>
            <a:r>
              <a:rPr sz="4100" i="1" spc="-45" dirty="0">
                <a:latin typeface="Aptos Display"/>
                <a:cs typeface="Aptos Display"/>
              </a:rPr>
              <a:t> </a:t>
            </a:r>
            <a:r>
              <a:rPr sz="4100" i="1" dirty="0">
                <a:latin typeface="Aptos Display"/>
                <a:cs typeface="Aptos Display"/>
              </a:rPr>
              <a:t>og</a:t>
            </a:r>
            <a:r>
              <a:rPr sz="4100" i="1" spc="-50" dirty="0">
                <a:latin typeface="Aptos Display"/>
                <a:cs typeface="Aptos Display"/>
              </a:rPr>
              <a:t> </a:t>
            </a:r>
            <a:r>
              <a:rPr sz="4100" i="1" dirty="0">
                <a:latin typeface="Aptos Display"/>
                <a:cs typeface="Aptos Display"/>
              </a:rPr>
              <a:t>det</a:t>
            </a:r>
            <a:r>
              <a:rPr sz="4100" i="1" spc="-45" dirty="0">
                <a:latin typeface="Aptos Display"/>
                <a:cs typeface="Aptos Display"/>
              </a:rPr>
              <a:t> </a:t>
            </a:r>
            <a:r>
              <a:rPr sz="4100" i="1" dirty="0">
                <a:latin typeface="Aptos Display"/>
                <a:cs typeface="Aptos Display"/>
              </a:rPr>
              <a:t>er</a:t>
            </a:r>
            <a:r>
              <a:rPr sz="4100" i="1" spc="-50" dirty="0">
                <a:latin typeface="Aptos Display"/>
                <a:cs typeface="Aptos Display"/>
              </a:rPr>
              <a:t> </a:t>
            </a:r>
            <a:r>
              <a:rPr sz="4100" i="1" dirty="0">
                <a:latin typeface="Aptos Display"/>
                <a:cs typeface="Aptos Display"/>
              </a:rPr>
              <a:t>nok</a:t>
            </a:r>
            <a:r>
              <a:rPr sz="4100" i="1" spc="-50" dirty="0">
                <a:latin typeface="Aptos Display"/>
                <a:cs typeface="Aptos Display"/>
              </a:rPr>
              <a:t> </a:t>
            </a:r>
            <a:r>
              <a:rPr sz="4100" i="1" spc="-20" dirty="0">
                <a:latin typeface="Aptos Display"/>
                <a:cs typeface="Aptos Display"/>
              </a:rPr>
              <a:t>derfor,</a:t>
            </a:r>
            <a:r>
              <a:rPr sz="4100" i="1" spc="-45" dirty="0">
                <a:latin typeface="Aptos Display"/>
                <a:cs typeface="Aptos Display"/>
              </a:rPr>
              <a:t> </a:t>
            </a:r>
            <a:r>
              <a:rPr sz="4100" i="1" spc="-25" dirty="0">
                <a:latin typeface="Aptos Display"/>
                <a:cs typeface="Aptos Display"/>
              </a:rPr>
              <a:t>jeg </a:t>
            </a:r>
            <a:r>
              <a:rPr sz="4100" i="1" dirty="0">
                <a:latin typeface="Aptos Display"/>
                <a:cs typeface="Aptos Display"/>
              </a:rPr>
              <a:t>har</a:t>
            </a:r>
            <a:r>
              <a:rPr sz="4100" i="1" spc="10" dirty="0">
                <a:latin typeface="Aptos Display"/>
                <a:cs typeface="Aptos Display"/>
              </a:rPr>
              <a:t> </a:t>
            </a:r>
            <a:r>
              <a:rPr sz="4100" i="1" dirty="0">
                <a:latin typeface="Aptos Display"/>
                <a:cs typeface="Aptos Display"/>
              </a:rPr>
              <a:t>valgt</a:t>
            </a:r>
            <a:r>
              <a:rPr sz="4100" i="1" spc="30" dirty="0">
                <a:latin typeface="Aptos Display"/>
                <a:cs typeface="Aptos Display"/>
              </a:rPr>
              <a:t> </a:t>
            </a:r>
            <a:r>
              <a:rPr sz="4100" i="1" spc="-10" dirty="0">
                <a:latin typeface="Aptos Display"/>
                <a:cs typeface="Aptos Display"/>
              </a:rPr>
              <a:t>landbrugsuddannelsen.</a:t>
            </a:r>
            <a:endParaRPr sz="4100">
              <a:latin typeface="Aptos Display"/>
              <a:cs typeface="Aptos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7002" y="688822"/>
            <a:ext cx="17069435" cy="9362440"/>
            <a:chOff x="2157002" y="688822"/>
            <a:chExt cx="17069435" cy="9362440"/>
          </a:xfrm>
        </p:grpSpPr>
        <p:sp>
          <p:nvSpPr>
            <p:cNvPr id="3" name="object 3"/>
            <p:cNvSpPr/>
            <p:nvPr/>
          </p:nvSpPr>
          <p:spPr>
            <a:xfrm>
              <a:off x="2157002" y="2722430"/>
              <a:ext cx="14932025" cy="7329170"/>
            </a:xfrm>
            <a:custGeom>
              <a:avLst/>
              <a:gdLst/>
              <a:ahLst/>
              <a:cxnLst/>
              <a:rect l="l" t="t" r="r" b="b"/>
              <a:pathLst>
                <a:path w="14932025" h="7329170">
                  <a:moveTo>
                    <a:pt x="14931482" y="0"/>
                  </a:moveTo>
                  <a:lnTo>
                    <a:pt x="0" y="0"/>
                  </a:lnTo>
                  <a:lnTo>
                    <a:pt x="0" y="7328792"/>
                  </a:lnTo>
                  <a:lnTo>
                    <a:pt x="14931482" y="7328792"/>
                  </a:lnTo>
                  <a:lnTo>
                    <a:pt x="14931482" y="0"/>
                  </a:lnTo>
                  <a:close/>
                </a:path>
              </a:pathLst>
            </a:custGeom>
            <a:solidFill>
              <a:srgbClr val="FFFFFF">
                <a:alpha val="73999"/>
              </a:srgbClr>
            </a:solidFill>
          </p:spPr>
          <p:txBody>
            <a:bodyPr wrap="square" lIns="0" tIns="0" rIns="0" bIns="0" rtlCol="0"/>
            <a:lstStyle/>
            <a:p>
              <a:endParaRPr/>
            </a:p>
          </p:txBody>
        </p:sp>
        <p:pic>
          <p:nvPicPr>
            <p:cNvPr id="4" name="object 4"/>
            <p:cNvPicPr/>
            <p:nvPr/>
          </p:nvPicPr>
          <p:blipFill>
            <a:blip r:embed="rId3" cstate="print"/>
            <a:stretch>
              <a:fillRect/>
            </a:stretch>
          </p:blipFill>
          <p:spPr>
            <a:xfrm>
              <a:off x="14491705" y="688822"/>
              <a:ext cx="4734507" cy="2661860"/>
            </a:xfrm>
            <a:prstGeom prst="rect">
              <a:avLst/>
            </a:prstGeom>
          </p:spPr>
        </p:pic>
        <p:sp>
          <p:nvSpPr>
            <p:cNvPr id="5" name="object 5"/>
            <p:cNvSpPr/>
            <p:nvPr/>
          </p:nvSpPr>
          <p:spPr>
            <a:xfrm>
              <a:off x="2973727" y="3770264"/>
              <a:ext cx="1316990" cy="1038860"/>
            </a:xfrm>
            <a:custGeom>
              <a:avLst/>
              <a:gdLst/>
              <a:ahLst/>
              <a:cxnLst/>
              <a:rect l="l" t="t" r="r" b="b"/>
              <a:pathLst>
                <a:path w="1316989" h="1038860">
                  <a:moveTo>
                    <a:pt x="572401" y="549281"/>
                  </a:moveTo>
                  <a:lnTo>
                    <a:pt x="310650" y="549281"/>
                  </a:lnTo>
                  <a:lnTo>
                    <a:pt x="305620" y="594362"/>
                  </a:lnTo>
                  <a:lnTo>
                    <a:pt x="291418" y="637935"/>
                  </a:lnTo>
                  <a:lnTo>
                    <a:pt x="269380" y="678988"/>
                  </a:lnTo>
                  <a:lnTo>
                    <a:pt x="240839" y="716506"/>
                  </a:lnTo>
                  <a:lnTo>
                    <a:pt x="207128" y="749475"/>
                  </a:lnTo>
                  <a:lnTo>
                    <a:pt x="169583" y="776883"/>
                  </a:lnTo>
                  <a:lnTo>
                    <a:pt x="129536" y="797715"/>
                  </a:lnTo>
                  <a:lnTo>
                    <a:pt x="88322" y="810958"/>
                  </a:lnTo>
                  <a:lnTo>
                    <a:pt x="47276" y="815598"/>
                  </a:lnTo>
                  <a:lnTo>
                    <a:pt x="47276" y="1038638"/>
                  </a:lnTo>
                  <a:lnTo>
                    <a:pt x="90693" y="1037358"/>
                  </a:lnTo>
                  <a:lnTo>
                    <a:pt x="133080" y="1031747"/>
                  </a:lnTo>
                  <a:lnTo>
                    <a:pt x="174325" y="1022003"/>
                  </a:lnTo>
                  <a:lnTo>
                    <a:pt x="214316" y="1008326"/>
                  </a:lnTo>
                  <a:lnTo>
                    <a:pt x="252943" y="990913"/>
                  </a:lnTo>
                  <a:lnTo>
                    <a:pt x="290092" y="969963"/>
                  </a:lnTo>
                  <a:lnTo>
                    <a:pt x="325654" y="945674"/>
                  </a:lnTo>
                  <a:lnTo>
                    <a:pt x="359515" y="918245"/>
                  </a:lnTo>
                  <a:lnTo>
                    <a:pt x="391566" y="887874"/>
                  </a:lnTo>
                  <a:lnTo>
                    <a:pt x="421693" y="854760"/>
                  </a:lnTo>
                  <a:lnTo>
                    <a:pt x="449786" y="819100"/>
                  </a:lnTo>
                  <a:lnTo>
                    <a:pt x="475733" y="781095"/>
                  </a:lnTo>
                  <a:lnTo>
                    <a:pt x="499422" y="740941"/>
                  </a:lnTo>
                  <a:lnTo>
                    <a:pt x="520742" y="698837"/>
                  </a:lnTo>
                  <a:lnTo>
                    <a:pt x="539581" y="654982"/>
                  </a:lnTo>
                  <a:lnTo>
                    <a:pt x="555828" y="609574"/>
                  </a:lnTo>
                  <a:lnTo>
                    <a:pt x="569371" y="562812"/>
                  </a:lnTo>
                  <a:lnTo>
                    <a:pt x="572284" y="549801"/>
                  </a:lnTo>
                  <a:lnTo>
                    <a:pt x="572401" y="549281"/>
                  </a:lnTo>
                  <a:close/>
                </a:path>
                <a:path w="1316989" h="1038860">
                  <a:moveTo>
                    <a:pt x="290389" y="0"/>
                  </a:moveTo>
                  <a:lnTo>
                    <a:pt x="241231" y="2972"/>
                  </a:lnTo>
                  <a:lnTo>
                    <a:pt x="195356" y="11798"/>
                  </a:lnTo>
                  <a:lnTo>
                    <a:pt x="153209" y="26335"/>
                  </a:lnTo>
                  <a:lnTo>
                    <a:pt x="115236" y="46446"/>
                  </a:lnTo>
                  <a:lnTo>
                    <a:pt x="81882" y="71989"/>
                  </a:lnTo>
                  <a:lnTo>
                    <a:pt x="53593" y="102826"/>
                  </a:lnTo>
                  <a:lnTo>
                    <a:pt x="30814" y="138816"/>
                  </a:lnTo>
                  <a:lnTo>
                    <a:pt x="13992" y="179819"/>
                  </a:lnTo>
                  <a:lnTo>
                    <a:pt x="3572" y="225695"/>
                  </a:lnTo>
                  <a:lnTo>
                    <a:pt x="0" y="276305"/>
                  </a:lnTo>
                  <a:lnTo>
                    <a:pt x="3701" y="326987"/>
                  </a:lnTo>
                  <a:lnTo>
                    <a:pt x="14600" y="374273"/>
                  </a:lnTo>
                  <a:lnTo>
                    <a:pt x="32392" y="417476"/>
                  </a:lnTo>
                  <a:lnTo>
                    <a:pt x="56770" y="455913"/>
                  </a:lnTo>
                  <a:lnTo>
                    <a:pt x="87429" y="488897"/>
                  </a:lnTo>
                  <a:lnTo>
                    <a:pt x="124063" y="515744"/>
                  </a:lnTo>
                  <a:lnTo>
                    <a:pt x="166366" y="535769"/>
                  </a:lnTo>
                  <a:lnTo>
                    <a:pt x="214032" y="548286"/>
                  </a:lnTo>
                  <a:lnTo>
                    <a:pt x="266756" y="552611"/>
                  </a:lnTo>
                  <a:lnTo>
                    <a:pt x="283581" y="552091"/>
                  </a:lnTo>
                  <a:lnTo>
                    <a:pt x="295028" y="550946"/>
                  </a:lnTo>
                  <a:lnTo>
                    <a:pt x="303313" y="549801"/>
                  </a:lnTo>
                  <a:lnTo>
                    <a:pt x="310650" y="549281"/>
                  </a:lnTo>
                  <a:lnTo>
                    <a:pt x="572401" y="549281"/>
                  </a:lnTo>
                  <a:lnTo>
                    <a:pt x="580099" y="514894"/>
                  </a:lnTo>
                  <a:lnTo>
                    <a:pt x="587900" y="466018"/>
                  </a:lnTo>
                  <a:lnTo>
                    <a:pt x="592557" y="417476"/>
                  </a:lnTo>
                  <a:lnTo>
                    <a:pt x="592662" y="416383"/>
                  </a:lnTo>
                  <a:lnTo>
                    <a:pt x="594275" y="366187"/>
                  </a:lnTo>
                  <a:lnTo>
                    <a:pt x="591326" y="301638"/>
                  </a:lnTo>
                  <a:lnTo>
                    <a:pt x="582785" y="244279"/>
                  </a:lnTo>
                  <a:lnTo>
                    <a:pt x="569109" y="193809"/>
                  </a:lnTo>
                  <a:lnTo>
                    <a:pt x="550755" y="149927"/>
                  </a:lnTo>
                  <a:lnTo>
                    <a:pt x="528181" y="112333"/>
                  </a:lnTo>
                  <a:lnTo>
                    <a:pt x="501843" y="80727"/>
                  </a:lnTo>
                  <a:lnTo>
                    <a:pt x="472199" y="54808"/>
                  </a:lnTo>
                  <a:lnTo>
                    <a:pt x="439706" y="34276"/>
                  </a:lnTo>
                  <a:lnTo>
                    <a:pt x="404821" y="18829"/>
                  </a:lnTo>
                  <a:lnTo>
                    <a:pt x="368002" y="8168"/>
                  </a:lnTo>
                  <a:lnTo>
                    <a:pt x="329705" y="1992"/>
                  </a:lnTo>
                  <a:lnTo>
                    <a:pt x="290389" y="0"/>
                  </a:lnTo>
                  <a:close/>
                </a:path>
                <a:path w="1316989" h="1038860">
                  <a:moveTo>
                    <a:pt x="1294985" y="549281"/>
                  </a:moveTo>
                  <a:lnTo>
                    <a:pt x="1033225" y="549281"/>
                  </a:lnTo>
                  <a:lnTo>
                    <a:pt x="1028195" y="594362"/>
                  </a:lnTo>
                  <a:lnTo>
                    <a:pt x="1013995" y="637935"/>
                  </a:lnTo>
                  <a:lnTo>
                    <a:pt x="991958" y="678988"/>
                  </a:lnTo>
                  <a:lnTo>
                    <a:pt x="963418" y="716506"/>
                  </a:lnTo>
                  <a:lnTo>
                    <a:pt x="929709" y="749475"/>
                  </a:lnTo>
                  <a:lnTo>
                    <a:pt x="892165" y="776883"/>
                  </a:lnTo>
                  <a:lnTo>
                    <a:pt x="852120" y="797715"/>
                  </a:lnTo>
                  <a:lnTo>
                    <a:pt x="810907" y="810958"/>
                  </a:lnTo>
                  <a:lnTo>
                    <a:pt x="769861" y="815598"/>
                  </a:lnTo>
                  <a:lnTo>
                    <a:pt x="769861" y="1038638"/>
                  </a:lnTo>
                  <a:lnTo>
                    <a:pt x="813277" y="1037358"/>
                  </a:lnTo>
                  <a:lnTo>
                    <a:pt x="855663" y="1031747"/>
                  </a:lnTo>
                  <a:lnTo>
                    <a:pt x="896907" y="1022003"/>
                  </a:lnTo>
                  <a:lnTo>
                    <a:pt x="936898" y="1008326"/>
                  </a:lnTo>
                  <a:lnTo>
                    <a:pt x="975524" y="990913"/>
                  </a:lnTo>
                  <a:lnTo>
                    <a:pt x="1012673" y="969963"/>
                  </a:lnTo>
                  <a:lnTo>
                    <a:pt x="1048234" y="945674"/>
                  </a:lnTo>
                  <a:lnTo>
                    <a:pt x="1082096" y="918245"/>
                  </a:lnTo>
                  <a:lnTo>
                    <a:pt x="1114147" y="887874"/>
                  </a:lnTo>
                  <a:lnTo>
                    <a:pt x="1144274" y="854760"/>
                  </a:lnTo>
                  <a:lnTo>
                    <a:pt x="1172367" y="819100"/>
                  </a:lnTo>
                  <a:lnTo>
                    <a:pt x="1198315" y="781095"/>
                  </a:lnTo>
                  <a:lnTo>
                    <a:pt x="1222004" y="740941"/>
                  </a:lnTo>
                  <a:lnTo>
                    <a:pt x="1243325" y="698837"/>
                  </a:lnTo>
                  <a:lnTo>
                    <a:pt x="1262165" y="654982"/>
                  </a:lnTo>
                  <a:lnTo>
                    <a:pt x="1278412" y="609574"/>
                  </a:lnTo>
                  <a:lnTo>
                    <a:pt x="1291956" y="562812"/>
                  </a:lnTo>
                  <a:lnTo>
                    <a:pt x="1294869" y="549801"/>
                  </a:lnTo>
                  <a:lnTo>
                    <a:pt x="1294985" y="549281"/>
                  </a:lnTo>
                  <a:close/>
                </a:path>
                <a:path w="1316989" h="1038860">
                  <a:moveTo>
                    <a:pt x="1012974" y="0"/>
                  </a:moveTo>
                  <a:lnTo>
                    <a:pt x="963817" y="2972"/>
                  </a:lnTo>
                  <a:lnTo>
                    <a:pt x="917942" y="11798"/>
                  </a:lnTo>
                  <a:lnTo>
                    <a:pt x="875795" y="26335"/>
                  </a:lnTo>
                  <a:lnTo>
                    <a:pt x="837821" y="46446"/>
                  </a:lnTo>
                  <a:lnTo>
                    <a:pt x="804467" y="71989"/>
                  </a:lnTo>
                  <a:lnTo>
                    <a:pt x="776178" y="102826"/>
                  </a:lnTo>
                  <a:lnTo>
                    <a:pt x="753400" y="138816"/>
                  </a:lnTo>
                  <a:lnTo>
                    <a:pt x="736577" y="179819"/>
                  </a:lnTo>
                  <a:lnTo>
                    <a:pt x="726157" y="225695"/>
                  </a:lnTo>
                  <a:lnTo>
                    <a:pt x="722585" y="276305"/>
                  </a:lnTo>
                  <a:lnTo>
                    <a:pt x="726286" y="326987"/>
                  </a:lnTo>
                  <a:lnTo>
                    <a:pt x="737184" y="374273"/>
                  </a:lnTo>
                  <a:lnTo>
                    <a:pt x="754974" y="417476"/>
                  </a:lnTo>
                  <a:lnTo>
                    <a:pt x="779351" y="455913"/>
                  </a:lnTo>
                  <a:lnTo>
                    <a:pt x="810008" y="488897"/>
                  </a:lnTo>
                  <a:lnTo>
                    <a:pt x="846641" y="515744"/>
                  </a:lnTo>
                  <a:lnTo>
                    <a:pt x="888942" y="535769"/>
                  </a:lnTo>
                  <a:lnTo>
                    <a:pt x="936608" y="548286"/>
                  </a:lnTo>
                  <a:lnTo>
                    <a:pt x="989331" y="552611"/>
                  </a:lnTo>
                  <a:lnTo>
                    <a:pt x="1006162" y="552091"/>
                  </a:lnTo>
                  <a:lnTo>
                    <a:pt x="1017611" y="550946"/>
                  </a:lnTo>
                  <a:lnTo>
                    <a:pt x="1025893" y="549801"/>
                  </a:lnTo>
                  <a:lnTo>
                    <a:pt x="1033225" y="549281"/>
                  </a:lnTo>
                  <a:lnTo>
                    <a:pt x="1294985" y="549281"/>
                  </a:lnTo>
                  <a:lnTo>
                    <a:pt x="1302684" y="514894"/>
                  </a:lnTo>
                  <a:lnTo>
                    <a:pt x="1310485" y="466018"/>
                  </a:lnTo>
                  <a:lnTo>
                    <a:pt x="1315143" y="417476"/>
                  </a:lnTo>
                  <a:lnTo>
                    <a:pt x="1315248" y="416383"/>
                  </a:lnTo>
                  <a:lnTo>
                    <a:pt x="1316860" y="366187"/>
                  </a:lnTo>
                  <a:lnTo>
                    <a:pt x="1313911" y="301638"/>
                  </a:lnTo>
                  <a:lnTo>
                    <a:pt x="1305370" y="244279"/>
                  </a:lnTo>
                  <a:lnTo>
                    <a:pt x="1291694" y="193809"/>
                  </a:lnTo>
                  <a:lnTo>
                    <a:pt x="1273341" y="149927"/>
                  </a:lnTo>
                  <a:lnTo>
                    <a:pt x="1250766" y="112333"/>
                  </a:lnTo>
                  <a:lnTo>
                    <a:pt x="1224428" y="80727"/>
                  </a:lnTo>
                  <a:lnTo>
                    <a:pt x="1194784" y="54808"/>
                  </a:lnTo>
                  <a:lnTo>
                    <a:pt x="1162291" y="34276"/>
                  </a:lnTo>
                  <a:lnTo>
                    <a:pt x="1127406" y="18829"/>
                  </a:lnTo>
                  <a:lnTo>
                    <a:pt x="1090587" y="8168"/>
                  </a:lnTo>
                  <a:lnTo>
                    <a:pt x="1052290" y="1992"/>
                  </a:lnTo>
                  <a:lnTo>
                    <a:pt x="1012974" y="0"/>
                  </a:lnTo>
                  <a:close/>
                </a:path>
              </a:pathLst>
            </a:custGeom>
            <a:solidFill>
              <a:srgbClr val="828F6B"/>
            </a:solidFill>
          </p:spPr>
          <p:txBody>
            <a:bodyPr wrap="square" lIns="0" tIns="0" rIns="0" bIns="0" rtlCol="0"/>
            <a:lstStyle/>
            <a:p>
              <a:endParaRPr/>
            </a:p>
          </p:txBody>
        </p:sp>
      </p:grpSp>
      <p:sp>
        <p:nvSpPr>
          <p:cNvPr id="6" name="object 6"/>
          <p:cNvSpPr txBox="1">
            <a:spLocks noGrp="1"/>
          </p:cNvSpPr>
          <p:nvPr>
            <p:ph type="title"/>
          </p:nvPr>
        </p:nvSpPr>
        <p:spPr>
          <a:xfrm>
            <a:off x="1256506" y="1098441"/>
            <a:ext cx="9761220" cy="936154"/>
          </a:xfrm>
          <a:prstGeom prst="rect">
            <a:avLst/>
          </a:prstGeom>
          <a:solidFill>
            <a:srgbClr val="EF4754"/>
          </a:solidFill>
        </p:spPr>
        <p:txBody>
          <a:bodyPr vert="horz" wrap="square" lIns="0" tIns="0" rIns="0" bIns="0" rtlCol="0" anchor="ctr">
            <a:spAutoFit/>
          </a:bodyPr>
          <a:lstStyle/>
          <a:p>
            <a:pPr marL="196215">
              <a:lnSpc>
                <a:spcPts val="7295"/>
              </a:lnSpc>
            </a:pPr>
            <a:r>
              <a:rPr sz="6500" dirty="0"/>
              <a:t>Eksempel</a:t>
            </a:r>
            <a:r>
              <a:rPr sz="6500" spc="-120" dirty="0"/>
              <a:t> </a:t>
            </a:r>
            <a:r>
              <a:rPr sz="6500" dirty="0"/>
              <a:t>på</a:t>
            </a:r>
            <a:r>
              <a:rPr sz="6500" spc="-120" dirty="0"/>
              <a:t> </a:t>
            </a:r>
            <a:r>
              <a:rPr sz="6500" spc="-10" dirty="0"/>
              <a:t>præsentation</a:t>
            </a:r>
            <a:endParaRPr sz="6500" dirty="0"/>
          </a:p>
        </p:txBody>
      </p:sp>
      <p:sp>
        <p:nvSpPr>
          <p:cNvPr id="7" name="object 7"/>
          <p:cNvSpPr txBox="1">
            <a:spLocks noGrp="1"/>
          </p:cNvSpPr>
          <p:nvPr>
            <p:ph type="body" idx="1"/>
          </p:nvPr>
        </p:nvSpPr>
        <p:spPr>
          <a:prstGeom prst="rect">
            <a:avLst/>
          </a:prstGeom>
        </p:spPr>
        <p:txBody>
          <a:bodyPr vert="horz" wrap="square" lIns="0" tIns="12065" rIns="0" bIns="0" rtlCol="0">
            <a:spAutoFit/>
          </a:bodyPr>
          <a:lstStyle/>
          <a:p>
            <a:pPr marL="12700" marR="1433195">
              <a:lnSpc>
                <a:spcPct val="100499"/>
              </a:lnSpc>
              <a:spcBef>
                <a:spcPts val="95"/>
              </a:spcBef>
            </a:pPr>
            <a:r>
              <a:rPr dirty="0"/>
              <a:t>Jeg</a:t>
            </a:r>
            <a:r>
              <a:rPr spc="-25" dirty="0"/>
              <a:t> </a:t>
            </a:r>
            <a:r>
              <a:rPr dirty="0"/>
              <a:t>hedder</a:t>
            </a:r>
            <a:r>
              <a:rPr spc="-25" dirty="0"/>
              <a:t> </a:t>
            </a:r>
            <a:r>
              <a:rPr dirty="0"/>
              <a:t>Mikkel.</a:t>
            </a:r>
            <a:r>
              <a:rPr spc="-25" dirty="0"/>
              <a:t> </a:t>
            </a:r>
            <a:r>
              <a:rPr dirty="0"/>
              <a:t>Jeg</a:t>
            </a:r>
            <a:r>
              <a:rPr spc="-25" dirty="0"/>
              <a:t> </a:t>
            </a:r>
            <a:r>
              <a:rPr dirty="0"/>
              <a:t>er</a:t>
            </a:r>
            <a:r>
              <a:rPr spc="-25" dirty="0"/>
              <a:t> </a:t>
            </a:r>
            <a:r>
              <a:rPr dirty="0"/>
              <a:t>24</a:t>
            </a:r>
            <a:r>
              <a:rPr spc="-25" dirty="0"/>
              <a:t> </a:t>
            </a:r>
            <a:r>
              <a:rPr dirty="0"/>
              <a:t>år</a:t>
            </a:r>
            <a:r>
              <a:rPr spc="-20" dirty="0"/>
              <a:t> </a:t>
            </a:r>
            <a:r>
              <a:rPr dirty="0"/>
              <a:t>og</a:t>
            </a:r>
            <a:r>
              <a:rPr spc="-25" dirty="0"/>
              <a:t> </a:t>
            </a:r>
            <a:r>
              <a:rPr dirty="0"/>
              <a:t>bor</a:t>
            </a:r>
            <a:r>
              <a:rPr spc="-25" dirty="0"/>
              <a:t> </a:t>
            </a:r>
            <a:r>
              <a:rPr spc="-10" dirty="0"/>
              <a:t>sammen </a:t>
            </a:r>
            <a:r>
              <a:rPr dirty="0"/>
              <a:t>med</a:t>
            </a:r>
            <a:r>
              <a:rPr spc="-45" dirty="0"/>
              <a:t> </a:t>
            </a:r>
            <a:r>
              <a:rPr dirty="0"/>
              <a:t>min</a:t>
            </a:r>
            <a:r>
              <a:rPr spc="-40" dirty="0"/>
              <a:t> </a:t>
            </a:r>
            <a:r>
              <a:rPr dirty="0"/>
              <a:t>kæreste</a:t>
            </a:r>
            <a:r>
              <a:rPr spc="-50" dirty="0"/>
              <a:t> </a:t>
            </a:r>
            <a:r>
              <a:rPr dirty="0"/>
              <a:t>Sofie.</a:t>
            </a:r>
            <a:r>
              <a:rPr spc="-45" dirty="0"/>
              <a:t> </a:t>
            </a:r>
            <a:r>
              <a:rPr dirty="0"/>
              <a:t>Jeg</a:t>
            </a:r>
            <a:r>
              <a:rPr spc="-45" dirty="0"/>
              <a:t> </a:t>
            </a:r>
            <a:r>
              <a:rPr dirty="0"/>
              <a:t>har</a:t>
            </a:r>
            <a:r>
              <a:rPr spc="-50" dirty="0"/>
              <a:t> </a:t>
            </a:r>
            <a:r>
              <a:rPr dirty="0"/>
              <a:t>de</a:t>
            </a:r>
            <a:r>
              <a:rPr spc="-45" dirty="0"/>
              <a:t> </a:t>
            </a:r>
            <a:r>
              <a:rPr dirty="0"/>
              <a:t>sidste</a:t>
            </a:r>
            <a:r>
              <a:rPr spc="-45" dirty="0"/>
              <a:t> </a:t>
            </a:r>
            <a:r>
              <a:rPr dirty="0"/>
              <a:t>fire</a:t>
            </a:r>
            <a:r>
              <a:rPr spc="-45" dirty="0"/>
              <a:t> </a:t>
            </a:r>
            <a:r>
              <a:rPr spc="-25" dirty="0"/>
              <a:t>år</a:t>
            </a:r>
          </a:p>
          <a:p>
            <a:pPr marL="12700" marR="5080">
              <a:lnSpc>
                <a:spcPct val="100499"/>
              </a:lnSpc>
              <a:spcBef>
                <a:spcPts val="5"/>
              </a:spcBef>
            </a:pPr>
            <a:r>
              <a:rPr dirty="0"/>
              <a:t>arbejdet</a:t>
            </a:r>
            <a:r>
              <a:rPr spc="-25" dirty="0"/>
              <a:t> </a:t>
            </a:r>
            <a:r>
              <a:rPr dirty="0"/>
              <a:t>som</a:t>
            </a:r>
            <a:r>
              <a:rPr spc="-25" dirty="0"/>
              <a:t> </a:t>
            </a:r>
            <a:r>
              <a:rPr dirty="0"/>
              <a:t>ufaglært</a:t>
            </a:r>
            <a:r>
              <a:rPr spc="-25" dirty="0"/>
              <a:t> </a:t>
            </a:r>
            <a:r>
              <a:rPr dirty="0"/>
              <a:t>i</a:t>
            </a:r>
            <a:r>
              <a:rPr spc="-25" dirty="0"/>
              <a:t> </a:t>
            </a:r>
            <a:r>
              <a:rPr dirty="0"/>
              <a:t>et</a:t>
            </a:r>
            <a:r>
              <a:rPr spc="-25" dirty="0"/>
              <a:t> </a:t>
            </a:r>
            <a:r>
              <a:rPr dirty="0"/>
              <a:t>frilandsgartneri,</a:t>
            </a:r>
            <a:r>
              <a:rPr spc="-20" dirty="0"/>
              <a:t> </a:t>
            </a:r>
            <a:r>
              <a:rPr dirty="0"/>
              <a:t>og</a:t>
            </a:r>
            <a:r>
              <a:rPr spc="-30" dirty="0"/>
              <a:t> </a:t>
            </a:r>
            <a:r>
              <a:rPr dirty="0"/>
              <a:t>det</a:t>
            </a:r>
            <a:r>
              <a:rPr spc="-20" dirty="0"/>
              <a:t> </a:t>
            </a:r>
            <a:r>
              <a:rPr spc="-25" dirty="0"/>
              <a:t>har </a:t>
            </a:r>
            <a:r>
              <a:rPr dirty="0"/>
              <a:t>givet</a:t>
            </a:r>
            <a:r>
              <a:rPr spc="-20" dirty="0"/>
              <a:t> </a:t>
            </a:r>
            <a:r>
              <a:rPr dirty="0"/>
              <a:t>mig</a:t>
            </a:r>
            <a:r>
              <a:rPr spc="-20" dirty="0"/>
              <a:t> </a:t>
            </a:r>
            <a:r>
              <a:rPr dirty="0"/>
              <a:t>lyst</a:t>
            </a:r>
            <a:r>
              <a:rPr spc="-15" dirty="0"/>
              <a:t> </a:t>
            </a:r>
            <a:r>
              <a:rPr dirty="0"/>
              <a:t>til</a:t>
            </a:r>
            <a:r>
              <a:rPr spc="-20" dirty="0"/>
              <a:t> </a:t>
            </a:r>
            <a:r>
              <a:rPr dirty="0"/>
              <a:t>at</a:t>
            </a:r>
            <a:r>
              <a:rPr spc="-15" dirty="0"/>
              <a:t> </a:t>
            </a:r>
            <a:r>
              <a:rPr dirty="0"/>
              <a:t>uddanne</a:t>
            </a:r>
            <a:r>
              <a:rPr spc="-20" dirty="0"/>
              <a:t> </a:t>
            </a:r>
            <a:r>
              <a:rPr dirty="0"/>
              <a:t>mig</a:t>
            </a:r>
            <a:r>
              <a:rPr spc="-25" dirty="0"/>
              <a:t> </a:t>
            </a:r>
            <a:r>
              <a:rPr dirty="0"/>
              <a:t>som</a:t>
            </a:r>
            <a:r>
              <a:rPr spc="-20" dirty="0"/>
              <a:t> gartner. </a:t>
            </a:r>
            <a:r>
              <a:rPr dirty="0"/>
              <a:t>I</a:t>
            </a:r>
            <a:r>
              <a:rPr spc="-15" dirty="0"/>
              <a:t> </a:t>
            </a:r>
            <a:r>
              <a:rPr spc="-25" dirty="0"/>
              <a:t>min </a:t>
            </a:r>
            <a:r>
              <a:rPr dirty="0"/>
              <a:t>fritid</a:t>
            </a:r>
            <a:r>
              <a:rPr spc="-45" dirty="0"/>
              <a:t> </a:t>
            </a:r>
            <a:r>
              <a:rPr dirty="0"/>
              <a:t>kan</a:t>
            </a:r>
            <a:r>
              <a:rPr spc="-35" dirty="0"/>
              <a:t> </a:t>
            </a:r>
            <a:r>
              <a:rPr dirty="0"/>
              <a:t>jeg</a:t>
            </a:r>
            <a:r>
              <a:rPr spc="-40" dirty="0"/>
              <a:t> </a:t>
            </a:r>
            <a:r>
              <a:rPr dirty="0"/>
              <a:t>også</a:t>
            </a:r>
            <a:r>
              <a:rPr spc="-35" dirty="0"/>
              <a:t> </a:t>
            </a:r>
            <a:r>
              <a:rPr dirty="0"/>
              <a:t>rigtig</a:t>
            </a:r>
            <a:r>
              <a:rPr spc="-40" dirty="0"/>
              <a:t> </a:t>
            </a:r>
            <a:r>
              <a:rPr dirty="0"/>
              <a:t>godt</a:t>
            </a:r>
            <a:r>
              <a:rPr spc="-35" dirty="0"/>
              <a:t> </a:t>
            </a:r>
            <a:r>
              <a:rPr dirty="0"/>
              <a:t>lide</a:t>
            </a:r>
            <a:r>
              <a:rPr spc="-40" dirty="0"/>
              <a:t> </a:t>
            </a:r>
            <a:r>
              <a:rPr dirty="0"/>
              <a:t>at</a:t>
            </a:r>
            <a:r>
              <a:rPr spc="-35" dirty="0"/>
              <a:t> </a:t>
            </a:r>
            <a:r>
              <a:rPr dirty="0"/>
              <a:t>være</a:t>
            </a:r>
            <a:r>
              <a:rPr spc="-40" dirty="0"/>
              <a:t> </a:t>
            </a:r>
            <a:r>
              <a:rPr dirty="0"/>
              <a:t>ude</a:t>
            </a:r>
            <a:r>
              <a:rPr spc="-40" dirty="0"/>
              <a:t> </a:t>
            </a:r>
            <a:r>
              <a:rPr dirty="0"/>
              <a:t>i</a:t>
            </a:r>
            <a:r>
              <a:rPr spc="-35" dirty="0"/>
              <a:t> </a:t>
            </a:r>
            <a:r>
              <a:rPr spc="-10" dirty="0"/>
              <a:t>naturen. </a:t>
            </a:r>
            <a:r>
              <a:rPr dirty="0"/>
              <a:t>I</a:t>
            </a:r>
            <a:r>
              <a:rPr spc="-50" dirty="0"/>
              <a:t> </a:t>
            </a:r>
            <a:r>
              <a:rPr dirty="0"/>
              <a:t>weekenden</a:t>
            </a:r>
            <a:r>
              <a:rPr spc="-45" dirty="0"/>
              <a:t> </a:t>
            </a:r>
            <a:r>
              <a:rPr dirty="0"/>
              <a:t>sover</a:t>
            </a:r>
            <a:r>
              <a:rPr spc="-50" dirty="0"/>
              <a:t> </a:t>
            </a:r>
            <a:r>
              <a:rPr dirty="0"/>
              <a:t>jeg</a:t>
            </a:r>
            <a:r>
              <a:rPr spc="-50" dirty="0"/>
              <a:t> </a:t>
            </a:r>
            <a:r>
              <a:rPr dirty="0"/>
              <a:t>ofte</a:t>
            </a:r>
            <a:r>
              <a:rPr spc="-45" dirty="0"/>
              <a:t> </a:t>
            </a:r>
            <a:r>
              <a:rPr dirty="0"/>
              <a:t>ude</a:t>
            </a:r>
            <a:r>
              <a:rPr spc="-50" dirty="0"/>
              <a:t> </a:t>
            </a:r>
            <a:r>
              <a:rPr dirty="0"/>
              <a:t>i</a:t>
            </a:r>
            <a:r>
              <a:rPr spc="-50" dirty="0"/>
              <a:t> </a:t>
            </a:r>
            <a:r>
              <a:rPr dirty="0"/>
              <a:t>shelters</a:t>
            </a:r>
            <a:r>
              <a:rPr spc="-45" dirty="0"/>
              <a:t> </a:t>
            </a:r>
            <a:r>
              <a:rPr spc="-10" dirty="0"/>
              <a:t>sammen </a:t>
            </a:r>
            <a:r>
              <a:rPr dirty="0"/>
              <a:t>med</a:t>
            </a:r>
            <a:r>
              <a:rPr spc="-40" dirty="0"/>
              <a:t> </a:t>
            </a:r>
            <a:r>
              <a:rPr dirty="0"/>
              <a:t>min</a:t>
            </a:r>
            <a:r>
              <a:rPr spc="-35" dirty="0"/>
              <a:t> </a:t>
            </a:r>
            <a:r>
              <a:rPr spc="-20" dirty="0"/>
              <a:t>kæreste.</a:t>
            </a:r>
            <a:r>
              <a:rPr spc="-40" dirty="0"/>
              <a:t> </a:t>
            </a:r>
            <a:r>
              <a:rPr dirty="0"/>
              <a:t>Det</a:t>
            </a:r>
            <a:r>
              <a:rPr spc="-35" dirty="0"/>
              <a:t> </a:t>
            </a:r>
            <a:r>
              <a:rPr dirty="0"/>
              <a:t>er</a:t>
            </a:r>
            <a:r>
              <a:rPr spc="-40" dirty="0"/>
              <a:t> </a:t>
            </a:r>
            <a:r>
              <a:rPr dirty="0"/>
              <a:t>bare</a:t>
            </a:r>
            <a:r>
              <a:rPr spc="-35" dirty="0"/>
              <a:t> </a:t>
            </a:r>
            <a:r>
              <a:rPr dirty="0"/>
              <a:t>rart</a:t>
            </a:r>
            <a:r>
              <a:rPr spc="-35" dirty="0"/>
              <a:t> </a:t>
            </a:r>
            <a:r>
              <a:rPr dirty="0"/>
              <a:t>at</a:t>
            </a:r>
            <a:r>
              <a:rPr spc="-40" dirty="0"/>
              <a:t> </a:t>
            </a:r>
            <a:r>
              <a:rPr dirty="0"/>
              <a:t>være</a:t>
            </a:r>
            <a:r>
              <a:rPr spc="-35" dirty="0"/>
              <a:t> </a:t>
            </a:r>
            <a:r>
              <a:rPr dirty="0"/>
              <a:t>i</a:t>
            </a:r>
            <a:r>
              <a:rPr spc="-40" dirty="0"/>
              <a:t> </a:t>
            </a:r>
            <a:r>
              <a:rPr dirty="0"/>
              <a:t>den</a:t>
            </a:r>
            <a:r>
              <a:rPr spc="-35" dirty="0"/>
              <a:t> </a:t>
            </a:r>
            <a:r>
              <a:rPr spc="-10" dirty="0"/>
              <a:t>friske </a:t>
            </a:r>
            <a:r>
              <a:rPr dirty="0"/>
              <a:t>luft</a:t>
            </a:r>
            <a:r>
              <a:rPr spc="-65" dirty="0"/>
              <a:t> </a:t>
            </a:r>
            <a:r>
              <a:rPr dirty="0"/>
              <a:t>og</a:t>
            </a:r>
            <a:r>
              <a:rPr spc="-55" dirty="0"/>
              <a:t> </a:t>
            </a:r>
            <a:r>
              <a:rPr dirty="0"/>
              <a:t>høre</a:t>
            </a:r>
            <a:r>
              <a:rPr spc="-55" dirty="0"/>
              <a:t> </a:t>
            </a:r>
            <a:r>
              <a:rPr dirty="0"/>
              <a:t>naturens</a:t>
            </a:r>
            <a:r>
              <a:rPr spc="-55" dirty="0"/>
              <a:t> </a:t>
            </a:r>
            <a:r>
              <a:rPr dirty="0"/>
              <a:t>lyde.</a:t>
            </a:r>
            <a:r>
              <a:rPr spc="-55" dirty="0"/>
              <a:t> </a:t>
            </a:r>
            <a:r>
              <a:rPr dirty="0"/>
              <a:t>Jeg</a:t>
            </a:r>
            <a:r>
              <a:rPr spc="-55" dirty="0"/>
              <a:t> </a:t>
            </a:r>
            <a:r>
              <a:rPr dirty="0"/>
              <a:t>kan</a:t>
            </a:r>
            <a:r>
              <a:rPr spc="-55" dirty="0"/>
              <a:t> </a:t>
            </a:r>
            <a:r>
              <a:rPr dirty="0"/>
              <a:t>slet</a:t>
            </a:r>
            <a:r>
              <a:rPr spc="-50" dirty="0"/>
              <a:t> </a:t>
            </a:r>
            <a:r>
              <a:rPr dirty="0"/>
              <a:t>ikke</a:t>
            </a:r>
            <a:r>
              <a:rPr spc="-55" dirty="0"/>
              <a:t> </a:t>
            </a:r>
            <a:r>
              <a:rPr spc="-10" dirty="0"/>
              <a:t>forestille </a:t>
            </a:r>
            <a:r>
              <a:rPr dirty="0"/>
              <a:t>mig,</a:t>
            </a:r>
            <a:r>
              <a:rPr spc="-35" dirty="0"/>
              <a:t> </a:t>
            </a:r>
            <a:r>
              <a:rPr dirty="0"/>
              <a:t>hvis</a:t>
            </a:r>
            <a:r>
              <a:rPr spc="-35" dirty="0"/>
              <a:t> </a:t>
            </a:r>
            <a:r>
              <a:rPr dirty="0"/>
              <a:t>jeg</a:t>
            </a:r>
            <a:r>
              <a:rPr spc="-40" dirty="0"/>
              <a:t> </a:t>
            </a:r>
            <a:r>
              <a:rPr dirty="0"/>
              <a:t>skulle</a:t>
            </a:r>
            <a:r>
              <a:rPr spc="-40" dirty="0"/>
              <a:t> </a:t>
            </a:r>
            <a:r>
              <a:rPr dirty="0"/>
              <a:t>arbejde</a:t>
            </a:r>
            <a:r>
              <a:rPr spc="-40" dirty="0"/>
              <a:t> </a:t>
            </a:r>
            <a:r>
              <a:rPr dirty="0"/>
              <a:t>på</a:t>
            </a:r>
            <a:r>
              <a:rPr spc="-35" dirty="0"/>
              <a:t> </a:t>
            </a:r>
            <a:r>
              <a:rPr dirty="0"/>
              <a:t>et</a:t>
            </a:r>
            <a:r>
              <a:rPr spc="-30" dirty="0"/>
              <a:t> </a:t>
            </a:r>
            <a:r>
              <a:rPr spc="-10" dirty="0"/>
              <a:t>kontor!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6506" y="1098441"/>
            <a:ext cx="9067800" cy="936154"/>
          </a:xfrm>
          <a:prstGeom prst="rect">
            <a:avLst/>
          </a:prstGeom>
          <a:solidFill>
            <a:srgbClr val="EF4754"/>
          </a:solidFill>
        </p:spPr>
        <p:txBody>
          <a:bodyPr vert="horz" wrap="square" lIns="0" tIns="0" rIns="0" bIns="0" rtlCol="0" anchor="ctr">
            <a:spAutoFit/>
          </a:bodyPr>
          <a:lstStyle/>
          <a:p>
            <a:pPr marL="196215">
              <a:lnSpc>
                <a:spcPts val="7295"/>
              </a:lnSpc>
            </a:pPr>
            <a:r>
              <a:rPr sz="6500" spc="-10" dirty="0"/>
              <a:t>Forventningsafstemning</a:t>
            </a:r>
            <a:endParaRPr sz="6500" dirty="0"/>
          </a:p>
        </p:txBody>
      </p:sp>
      <p:pic>
        <p:nvPicPr>
          <p:cNvPr id="3" name="object 3"/>
          <p:cNvPicPr/>
          <p:nvPr/>
        </p:nvPicPr>
        <p:blipFill>
          <a:blip r:embed="rId3" cstate="print"/>
          <a:stretch>
            <a:fillRect/>
          </a:stretch>
        </p:blipFill>
        <p:spPr>
          <a:xfrm>
            <a:off x="14491706" y="688822"/>
            <a:ext cx="4734507" cy="2661860"/>
          </a:xfrm>
          <a:prstGeom prst="rect">
            <a:avLst/>
          </a:prstGeom>
        </p:spPr>
      </p:pic>
      <p:sp>
        <p:nvSpPr>
          <p:cNvPr id="4" name="object 4"/>
          <p:cNvSpPr txBox="1"/>
          <p:nvPr/>
        </p:nvSpPr>
        <p:spPr>
          <a:xfrm>
            <a:off x="2157002" y="4454293"/>
            <a:ext cx="14135735" cy="3001010"/>
          </a:xfrm>
          <a:prstGeom prst="rect">
            <a:avLst/>
          </a:prstGeom>
          <a:solidFill>
            <a:srgbClr val="FFFFFF">
              <a:alpha val="73999"/>
            </a:srgbClr>
          </a:solidFill>
        </p:spPr>
        <p:txBody>
          <a:bodyPr vert="horz" wrap="square" lIns="0" tIns="713740" rIns="0" bIns="0" rtlCol="0">
            <a:spAutoFit/>
          </a:bodyPr>
          <a:lstStyle/>
          <a:p>
            <a:pPr marL="900430">
              <a:lnSpc>
                <a:spcPct val="100000"/>
              </a:lnSpc>
              <a:spcBef>
                <a:spcPts val="5620"/>
              </a:spcBef>
            </a:pPr>
            <a:r>
              <a:rPr sz="9300" b="1" spc="-10" dirty="0">
                <a:solidFill>
                  <a:srgbClr val="828F6B"/>
                </a:solidFill>
                <a:latin typeface="Aptos Display"/>
                <a:cs typeface="Aptos Display"/>
              </a:rPr>
              <a:t>Forventnings</a:t>
            </a:r>
            <a:r>
              <a:rPr sz="9300" b="1" spc="-10" dirty="0">
                <a:solidFill>
                  <a:srgbClr val="EF4754"/>
                </a:solidFill>
                <a:latin typeface="Aptos Display"/>
                <a:cs typeface="Aptos Display"/>
              </a:rPr>
              <a:t>afstemning</a:t>
            </a:r>
            <a:endParaRPr sz="9300">
              <a:latin typeface="Aptos Display"/>
              <a:cs typeface="Aptos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7002" y="3717164"/>
            <a:ext cx="12523470" cy="5225415"/>
          </a:xfrm>
          <a:custGeom>
            <a:avLst/>
            <a:gdLst/>
            <a:ahLst/>
            <a:cxnLst/>
            <a:rect l="l" t="t" r="r" b="b"/>
            <a:pathLst>
              <a:path w="12523469" h="5225415">
                <a:moveTo>
                  <a:pt x="12523178" y="0"/>
                </a:moveTo>
                <a:lnTo>
                  <a:pt x="0" y="0"/>
                </a:lnTo>
                <a:lnTo>
                  <a:pt x="0" y="5224971"/>
                </a:lnTo>
                <a:lnTo>
                  <a:pt x="12523178" y="5224971"/>
                </a:lnTo>
                <a:lnTo>
                  <a:pt x="12523178" y="0"/>
                </a:lnTo>
                <a:close/>
              </a:path>
            </a:pathLst>
          </a:custGeom>
          <a:solidFill>
            <a:srgbClr val="FFFFFF">
              <a:alpha val="73999"/>
            </a:srgbClr>
          </a:solidFill>
        </p:spPr>
        <p:txBody>
          <a:bodyPr wrap="square" lIns="0" tIns="0" rIns="0" bIns="0" rtlCol="0"/>
          <a:lstStyle/>
          <a:p>
            <a:endParaRPr/>
          </a:p>
        </p:txBody>
      </p:sp>
      <p:sp>
        <p:nvSpPr>
          <p:cNvPr id="3" name="object 3"/>
          <p:cNvSpPr/>
          <p:nvPr/>
        </p:nvSpPr>
        <p:spPr>
          <a:xfrm>
            <a:off x="1256499" y="1047095"/>
            <a:ext cx="10680700" cy="1870710"/>
          </a:xfrm>
          <a:custGeom>
            <a:avLst/>
            <a:gdLst/>
            <a:ahLst/>
            <a:cxnLst/>
            <a:rect l="l" t="t" r="r" b="b"/>
            <a:pathLst>
              <a:path w="10680700" h="1870710">
                <a:moveTo>
                  <a:pt x="10680306" y="0"/>
                </a:moveTo>
                <a:lnTo>
                  <a:pt x="0" y="0"/>
                </a:lnTo>
                <a:lnTo>
                  <a:pt x="0" y="831684"/>
                </a:lnTo>
                <a:lnTo>
                  <a:pt x="0" y="1038745"/>
                </a:lnTo>
                <a:lnTo>
                  <a:pt x="0" y="1870417"/>
                </a:lnTo>
                <a:lnTo>
                  <a:pt x="8366239" y="1870417"/>
                </a:lnTo>
                <a:lnTo>
                  <a:pt x="8366239" y="1038745"/>
                </a:lnTo>
                <a:lnTo>
                  <a:pt x="10680306" y="1038745"/>
                </a:lnTo>
                <a:lnTo>
                  <a:pt x="10680306" y="0"/>
                </a:lnTo>
                <a:close/>
              </a:path>
            </a:pathLst>
          </a:custGeom>
          <a:solidFill>
            <a:srgbClr val="EF4754"/>
          </a:solidFill>
        </p:spPr>
        <p:txBody>
          <a:bodyPr wrap="square" lIns="0" tIns="0" rIns="0" bIns="0" rtlCol="0"/>
          <a:lstStyle/>
          <a:p>
            <a:endParaRPr/>
          </a:p>
        </p:txBody>
      </p:sp>
      <p:sp>
        <p:nvSpPr>
          <p:cNvPr id="4" name="object 4"/>
          <p:cNvSpPr txBox="1">
            <a:spLocks noGrp="1"/>
          </p:cNvSpPr>
          <p:nvPr>
            <p:ph type="title"/>
          </p:nvPr>
        </p:nvSpPr>
        <p:spPr>
          <a:xfrm>
            <a:off x="1256506" y="1165225"/>
            <a:ext cx="10680700" cy="831850"/>
          </a:xfrm>
          <a:prstGeom prst="rect">
            <a:avLst/>
          </a:prstGeom>
          <a:solidFill>
            <a:srgbClr val="EF4754"/>
          </a:solidFill>
        </p:spPr>
        <p:txBody>
          <a:bodyPr vert="horz" wrap="square" lIns="0" tIns="0" rIns="0" bIns="0" rtlCol="0">
            <a:spAutoFit/>
          </a:bodyPr>
          <a:lstStyle/>
          <a:p>
            <a:pPr marL="196215">
              <a:lnSpc>
                <a:spcPts val="6550"/>
              </a:lnSpc>
            </a:pPr>
            <a:r>
              <a:rPr sz="6500" dirty="0"/>
              <a:t>Eksempel</a:t>
            </a:r>
            <a:r>
              <a:rPr sz="6500" spc="-85" dirty="0"/>
              <a:t> </a:t>
            </a:r>
            <a:r>
              <a:rPr sz="6500" dirty="0"/>
              <a:t>på</a:t>
            </a:r>
            <a:r>
              <a:rPr sz="6500" spc="-80" dirty="0"/>
              <a:t> </a:t>
            </a:r>
            <a:r>
              <a:rPr sz="6500" dirty="0"/>
              <a:t>en</a:t>
            </a:r>
            <a:r>
              <a:rPr sz="6500" spc="-80" dirty="0"/>
              <a:t> </a:t>
            </a:r>
            <a:r>
              <a:rPr sz="6500" spc="-10" dirty="0"/>
              <a:t>virksomheds</a:t>
            </a:r>
            <a:endParaRPr sz="6500" dirty="0"/>
          </a:p>
        </p:txBody>
      </p:sp>
      <p:sp>
        <p:nvSpPr>
          <p:cNvPr id="5" name="object 5"/>
          <p:cNvSpPr txBox="1"/>
          <p:nvPr/>
        </p:nvSpPr>
        <p:spPr>
          <a:xfrm>
            <a:off x="1256506" y="2112194"/>
            <a:ext cx="8366759" cy="779124"/>
          </a:xfrm>
          <a:prstGeom prst="rect">
            <a:avLst/>
          </a:prstGeom>
          <a:solidFill>
            <a:srgbClr val="EF4754"/>
          </a:solidFill>
        </p:spPr>
        <p:txBody>
          <a:bodyPr vert="horz" wrap="square" lIns="0" tIns="0" rIns="0" bIns="0" rtlCol="0" anchor="ctr">
            <a:spAutoFit/>
          </a:bodyPr>
          <a:lstStyle/>
          <a:p>
            <a:pPr marL="196215">
              <a:lnSpc>
                <a:spcPts val="5665"/>
              </a:lnSpc>
            </a:pPr>
            <a:r>
              <a:rPr sz="6500" b="1" dirty="0">
                <a:solidFill>
                  <a:srgbClr val="FFFFFF"/>
                </a:solidFill>
                <a:latin typeface="Aptos Display"/>
                <a:cs typeface="Aptos Display"/>
              </a:rPr>
              <a:t>forventning</a:t>
            </a:r>
            <a:r>
              <a:rPr sz="6500" b="1" spc="-40" dirty="0">
                <a:solidFill>
                  <a:srgbClr val="FFFFFF"/>
                </a:solidFill>
                <a:latin typeface="Aptos Display"/>
                <a:cs typeface="Aptos Display"/>
              </a:rPr>
              <a:t> </a:t>
            </a:r>
            <a:r>
              <a:rPr sz="6500" b="1" dirty="0">
                <a:solidFill>
                  <a:srgbClr val="FFFFFF"/>
                </a:solidFill>
                <a:latin typeface="Aptos Display"/>
                <a:cs typeface="Aptos Display"/>
              </a:rPr>
              <a:t>til</a:t>
            </a:r>
            <a:r>
              <a:rPr sz="6500" b="1" spc="-30" dirty="0">
                <a:solidFill>
                  <a:srgbClr val="FFFFFF"/>
                </a:solidFill>
                <a:latin typeface="Aptos Display"/>
                <a:cs typeface="Aptos Display"/>
              </a:rPr>
              <a:t> </a:t>
            </a:r>
            <a:r>
              <a:rPr sz="6500" b="1" spc="-10" dirty="0">
                <a:solidFill>
                  <a:srgbClr val="FFFFFF"/>
                </a:solidFill>
                <a:latin typeface="Aptos Display"/>
                <a:cs typeface="Aptos Display"/>
              </a:rPr>
              <a:t>lærlinge</a:t>
            </a:r>
            <a:endParaRPr sz="6500" dirty="0">
              <a:latin typeface="Aptos Display"/>
              <a:cs typeface="Aptos Display"/>
            </a:endParaRPr>
          </a:p>
        </p:txBody>
      </p:sp>
      <p:pic>
        <p:nvPicPr>
          <p:cNvPr id="6" name="object 6"/>
          <p:cNvPicPr/>
          <p:nvPr/>
        </p:nvPicPr>
        <p:blipFill>
          <a:blip r:embed="rId3" cstate="print"/>
          <a:stretch>
            <a:fillRect/>
          </a:stretch>
        </p:blipFill>
        <p:spPr>
          <a:xfrm>
            <a:off x="14491706" y="688822"/>
            <a:ext cx="4734507" cy="2661860"/>
          </a:xfrm>
          <a:prstGeom prst="rect">
            <a:avLst/>
          </a:prstGeom>
        </p:spPr>
      </p:pic>
      <p:sp>
        <p:nvSpPr>
          <p:cNvPr id="7" name="object 7"/>
          <p:cNvSpPr txBox="1"/>
          <p:nvPr/>
        </p:nvSpPr>
        <p:spPr>
          <a:xfrm>
            <a:off x="2767320" y="4059931"/>
            <a:ext cx="5984875" cy="3250565"/>
          </a:xfrm>
          <a:prstGeom prst="rect">
            <a:avLst/>
          </a:prstGeom>
        </p:spPr>
        <p:txBody>
          <a:bodyPr vert="horz" wrap="square" lIns="0" tIns="245745" rIns="0" bIns="0" rtlCol="0">
            <a:spAutoFit/>
          </a:bodyPr>
          <a:lstStyle/>
          <a:p>
            <a:pPr marL="325755" indent="-313055">
              <a:lnSpc>
                <a:spcPct val="100000"/>
              </a:lnSpc>
              <a:spcBef>
                <a:spcPts val="1935"/>
              </a:spcBef>
              <a:buChar char="•"/>
              <a:tabLst>
                <a:tab pos="325755" algn="l"/>
              </a:tabLst>
            </a:pPr>
            <a:r>
              <a:rPr sz="4100" dirty="0">
                <a:latin typeface="Aptos Display"/>
                <a:cs typeface="Aptos Display"/>
              </a:rPr>
              <a:t>Man</a:t>
            </a:r>
            <a:r>
              <a:rPr sz="4100" spc="-25" dirty="0">
                <a:latin typeface="Aptos Display"/>
                <a:cs typeface="Aptos Display"/>
              </a:rPr>
              <a:t> </a:t>
            </a:r>
            <a:r>
              <a:rPr sz="4100" dirty="0">
                <a:latin typeface="Aptos Display"/>
                <a:cs typeface="Aptos Display"/>
              </a:rPr>
              <a:t>skal</a:t>
            </a:r>
            <a:r>
              <a:rPr sz="4100" spc="-20" dirty="0">
                <a:latin typeface="Aptos Display"/>
                <a:cs typeface="Aptos Display"/>
              </a:rPr>
              <a:t> komme</a:t>
            </a:r>
            <a:endParaRPr sz="4100">
              <a:latin typeface="Aptos Display"/>
              <a:cs typeface="Aptos Display"/>
            </a:endParaRPr>
          </a:p>
          <a:p>
            <a:pPr marL="325755" indent="-313055">
              <a:lnSpc>
                <a:spcPct val="100000"/>
              </a:lnSpc>
              <a:spcBef>
                <a:spcPts val="1839"/>
              </a:spcBef>
              <a:buChar char="•"/>
              <a:tabLst>
                <a:tab pos="325755" algn="l"/>
              </a:tabLst>
            </a:pPr>
            <a:r>
              <a:rPr sz="4100" dirty="0">
                <a:latin typeface="Aptos Display"/>
                <a:cs typeface="Aptos Display"/>
              </a:rPr>
              <a:t>Man</a:t>
            </a:r>
            <a:r>
              <a:rPr sz="4100" spc="-55" dirty="0">
                <a:latin typeface="Aptos Display"/>
                <a:cs typeface="Aptos Display"/>
              </a:rPr>
              <a:t> </a:t>
            </a:r>
            <a:r>
              <a:rPr sz="4100" dirty="0">
                <a:latin typeface="Aptos Display"/>
                <a:cs typeface="Aptos Display"/>
              </a:rPr>
              <a:t>skal</a:t>
            </a:r>
            <a:r>
              <a:rPr sz="4100" spc="-40" dirty="0">
                <a:latin typeface="Aptos Display"/>
                <a:cs typeface="Aptos Display"/>
              </a:rPr>
              <a:t> </a:t>
            </a:r>
            <a:r>
              <a:rPr sz="4100" dirty="0">
                <a:latin typeface="Aptos Display"/>
                <a:cs typeface="Aptos Display"/>
              </a:rPr>
              <a:t>være</a:t>
            </a:r>
            <a:r>
              <a:rPr sz="4100" spc="-40" dirty="0">
                <a:latin typeface="Aptos Display"/>
                <a:cs typeface="Aptos Display"/>
              </a:rPr>
              <a:t> </a:t>
            </a:r>
            <a:r>
              <a:rPr sz="4100" spc="-10" dirty="0">
                <a:latin typeface="Aptos Display"/>
                <a:cs typeface="Aptos Display"/>
              </a:rPr>
              <a:t>interesseret</a:t>
            </a:r>
            <a:endParaRPr sz="4100">
              <a:latin typeface="Aptos Display"/>
              <a:cs typeface="Aptos Display"/>
            </a:endParaRPr>
          </a:p>
          <a:p>
            <a:pPr marL="325120" marR="1088390" indent="-313055">
              <a:lnSpc>
                <a:spcPct val="103899"/>
              </a:lnSpc>
              <a:spcBef>
                <a:spcPts val="1650"/>
              </a:spcBef>
              <a:buChar char="•"/>
              <a:tabLst>
                <a:tab pos="326390" algn="l"/>
              </a:tabLst>
            </a:pPr>
            <a:r>
              <a:rPr sz="4100" dirty="0">
                <a:latin typeface="Aptos Display"/>
                <a:cs typeface="Aptos Display"/>
              </a:rPr>
              <a:t>Man</a:t>
            </a:r>
            <a:r>
              <a:rPr sz="4100" spc="-55" dirty="0">
                <a:latin typeface="Aptos Display"/>
                <a:cs typeface="Aptos Display"/>
              </a:rPr>
              <a:t> </a:t>
            </a:r>
            <a:r>
              <a:rPr sz="4100" dirty="0">
                <a:latin typeface="Aptos Display"/>
                <a:cs typeface="Aptos Display"/>
              </a:rPr>
              <a:t>skal</a:t>
            </a:r>
            <a:r>
              <a:rPr sz="4100" spc="-40" dirty="0">
                <a:latin typeface="Aptos Display"/>
                <a:cs typeface="Aptos Display"/>
              </a:rPr>
              <a:t> </a:t>
            </a:r>
            <a:r>
              <a:rPr sz="4100" dirty="0">
                <a:latin typeface="Aptos Display"/>
                <a:cs typeface="Aptos Display"/>
              </a:rPr>
              <a:t>være</a:t>
            </a:r>
            <a:r>
              <a:rPr sz="4100" spc="-45" dirty="0">
                <a:latin typeface="Aptos Display"/>
                <a:cs typeface="Aptos Display"/>
              </a:rPr>
              <a:t> </a:t>
            </a:r>
            <a:r>
              <a:rPr sz="4100" dirty="0">
                <a:latin typeface="Aptos Display"/>
                <a:cs typeface="Aptos Display"/>
              </a:rPr>
              <a:t>villig</a:t>
            </a:r>
            <a:r>
              <a:rPr sz="4100" spc="-45" dirty="0">
                <a:latin typeface="Aptos Display"/>
                <a:cs typeface="Aptos Display"/>
              </a:rPr>
              <a:t> </a:t>
            </a:r>
            <a:r>
              <a:rPr sz="4100" spc="-25" dirty="0">
                <a:latin typeface="Aptos Display"/>
                <a:cs typeface="Aptos Display"/>
              </a:rPr>
              <a:t>til 	</a:t>
            </a:r>
            <a:r>
              <a:rPr sz="4100" dirty="0">
                <a:latin typeface="Aptos Display"/>
                <a:cs typeface="Aptos Display"/>
              </a:rPr>
              <a:t>at</a:t>
            </a:r>
            <a:r>
              <a:rPr sz="4100" spc="-25" dirty="0">
                <a:latin typeface="Aptos Display"/>
                <a:cs typeface="Aptos Display"/>
              </a:rPr>
              <a:t> </a:t>
            </a:r>
            <a:r>
              <a:rPr sz="4100" dirty="0">
                <a:latin typeface="Aptos Display"/>
                <a:cs typeface="Aptos Display"/>
              </a:rPr>
              <a:t>lære</a:t>
            </a:r>
            <a:r>
              <a:rPr sz="4100" spc="-30" dirty="0">
                <a:latin typeface="Aptos Display"/>
                <a:cs typeface="Aptos Display"/>
              </a:rPr>
              <a:t> </a:t>
            </a:r>
            <a:r>
              <a:rPr sz="4100" dirty="0">
                <a:latin typeface="Aptos Display"/>
                <a:cs typeface="Aptos Display"/>
              </a:rPr>
              <a:t>af</a:t>
            </a:r>
            <a:r>
              <a:rPr sz="4100" spc="-25" dirty="0">
                <a:latin typeface="Aptos Display"/>
                <a:cs typeface="Aptos Display"/>
              </a:rPr>
              <a:t> </a:t>
            </a:r>
            <a:r>
              <a:rPr sz="4100" dirty="0">
                <a:latin typeface="Aptos Display"/>
                <a:cs typeface="Aptos Display"/>
              </a:rPr>
              <a:t>sine</a:t>
            </a:r>
            <a:r>
              <a:rPr sz="4100" spc="-25" dirty="0">
                <a:latin typeface="Aptos Display"/>
                <a:cs typeface="Aptos Display"/>
              </a:rPr>
              <a:t> </a:t>
            </a:r>
            <a:r>
              <a:rPr sz="4100" spc="-20" dirty="0">
                <a:latin typeface="Aptos Display"/>
                <a:cs typeface="Aptos Display"/>
              </a:rPr>
              <a:t>fejl</a:t>
            </a:r>
            <a:endParaRPr sz="4100">
              <a:latin typeface="Aptos Display"/>
              <a:cs typeface="Aptos Display"/>
            </a:endParaRPr>
          </a:p>
        </p:txBody>
      </p:sp>
      <p:sp>
        <p:nvSpPr>
          <p:cNvPr id="8" name="object 8"/>
          <p:cNvSpPr txBox="1"/>
          <p:nvPr/>
        </p:nvSpPr>
        <p:spPr>
          <a:xfrm>
            <a:off x="9871816" y="4550540"/>
            <a:ext cx="2806700" cy="1294765"/>
          </a:xfrm>
          <a:prstGeom prst="rect">
            <a:avLst/>
          </a:prstGeom>
        </p:spPr>
        <p:txBody>
          <a:bodyPr vert="horz" wrap="square" lIns="0" tIns="62230" rIns="0" bIns="0" rtlCol="0">
            <a:spAutoFit/>
          </a:bodyPr>
          <a:lstStyle/>
          <a:p>
            <a:pPr marL="12700" marR="5080">
              <a:lnSpc>
                <a:spcPts val="3220"/>
              </a:lnSpc>
              <a:spcBef>
                <a:spcPts val="490"/>
              </a:spcBef>
            </a:pPr>
            <a:r>
              <a:rPr sz="2950" spc="-10" dirty="0">
                <a:latin typeface="Aptos Display"/>
                <a:cs typeface="Aptos Display"/>
              </a:rPr>
              <a:t>Kokkenborgs forventninger</a:t>
            </a:r>
            <a:r>
              <a:rPr sz="2950" spc="-65" dirty="0">
                <a:latin typeface="Aptos Display"/>
                <a:cs typeface="Aptos Display"/>
              </a:rPr>
              <a:t> </a:t>
            </a:r>
            <a:r>
              <a:rPr sz="2950" dirty="0">
                <a:latin typeface="Aptos Display"/>
                <a:cs typeface="Aptos Display"/>
              </a:rPr>
              <a:t>til</a:t>
            </a:r>
            <a:r>
              <a:rPr sz="2950" spc="-65" dirty="0">
                <a:latin typeface="Aptos Display"/>
                <a:cs typeface="Aptos Display"/>
              </a:rPr>
              <a:t> </a:t>
            </a:r>
            <a:r>
              <a:rPr sz="2950" spc="-25" dirty="0">
                <a:latin typeface="Aptos Display"/>
                <a:cs typeface="Aptos Display"/>
              </a:rPr>
              <a:t>en </a:t>
            </a:r>
            <a:r>
              <a:rPr sz="2950" spc="-10" dirty="0">
                <a:latin typeface="Aptos Display"/>
                <a:cs typeface="Aptos Display"/>
              </a:rPr>
              <a:t>kommende</a:t>
            </a:r>
            <a:r>
              <a:rPr sz="2950" spc="-130" dirty="0">
                <a:latin typeface="Aptos Display"/>
                <a:cs typeface="Aptos Display"/>
              </a:rPr>
              <a:t> </a:t>
            </a:r>
            <a:r>
              <a:rPr sz="2950" spc="-20" dirty="0">
                <a:latin typeface="Aptos Display"/>
                <a:cs typeface="Aptos Display"/>
              </a:rPr>
              <a:t>elev</a:t>
            </a:r>
            <a:endParaRPr sz="2950">
              <a:latin typeface="Aptos Display"/>
              <a:cs typeface="Aptos Display"/>
            </a:endParaRPr>
          </a:p>
        </p:txBody>
      </p:sp>
      <p:pic>
        <p:nvPicPr>
          <p:cNvPr id="9" name="object 9"/>
          <p:cNvPicPr/>
          <p:nvPr/>
        </p:nvPicPr>
        <p:blipFill>
          <a:blip r:embed="rId4" cstate="print"/>
          <a:stretch>
            <a:fillRect/>
          </a:stretch>
        </p:blipFill>
        <p:spPr>
          <a:xfrm>
            <a:off x="11307236" y="5966149"/>
            <a:ext cx="2366420" cy="2366420"/>
          </a:xfrm>
          <a:prstGeom prst="rect">
            <a:avLst/>
          </a:prstGeom>
        </p:spPr>
      </p:pic>
      <p:pic>
        <p:nvPicPr>
          <p:cNvPr id="10" name="object 10"/>
          <p:cNvPicPr/>
          <p:nvPr/>
        </p:nvPicPr>
        <p:blipFill>
          <a:blip r:embed="rId5" cstate="print"/>
          <a:stretch>
            <a:fillRect/>
          </a:stretch>
        </p:blipFill>
        <p:spPr>
          <a:xfrm>
            <a:off x="9944210" y="6227024"/>
            <a:ext cx="1272210" cy="10451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7002" y="3717164"/>
            <a:ext cx="12523470" cy="5225415"/>
          </a:xfrm>
          <a:custGeom>
            <a:avLst/>
            <a:gdLst/>
            <a:ahLst/>
            <a:cxnLst/>
            <a:rect l="l" t="t" r="r" b="b"/>
            <a:pathLst>
              <a:path w="12523469" h="5225415">
                <a:moveTo>
                  <a:pt x="12523178" y="0"/>
                </a:moveTo>
                <a:lnTo>
                  <a:pt x="0" y="0"/>
                </a:lnTo>
                <a:lnTo>
                  <a:pt x="0" y="5224971"/>
                </a:lnTo>
                <a:lnTo>
                  <a:pt x="12523178" y="5224971"/>
                </a:lnTo>
                <a:lnTo>
                  <a:pt x="12523178" y="0"/>
                </a:lnTo>
                <a:close/>
              </a:path>
            </a:pathLst>
          </a:custGeom>
          <a:solidFill>
            <a:srgbClr val="FFFFFF">
              <a:alpha val="73999"/>
            </a:srgbClr>
          </a:solidFill>
        </p:spPr>
        <p:txBody>
          <a:bodyPr wrap="square" lIns="0" tIns="0" rIns="0" bIns="0" rtlCol="0"/>
          <a:lstStyle/>
          <a:p>
            <a:endParaRPr/>
          </a:p>
        </p:txBody>
      </p:sp>
      <p:sp>
        <p:nvSpPr>
          <p:cNvPr id="3" name="object 3"/>
          <p:cNvSpPr txBox="1">
            <a:spLocks noGrp="1"/>
          </p:cNvSpPr>
          <p:nvPr>
            <p:ph type="title"/>
          </p:nvPr>
        </p:nvSpPr>
        <p:spPr>
          <a:xfrm>
            <a:off x="1256506" y="1098441"/>
            <a:ext cx="6840220" cy="936154"/>
          </a:xfrm>
          <a:prstGeom prst="rect">
            <a:avLst/>
          </a:prstGeom>
          <a:solidFill>
            <a:srgbClr val="EF4754"/>
          </a:solidFill>
        </p:spPr>
        <p:txBody>
          <a:bodyPr vert="horz" wrap="square" lIns="0" tIns="0" rIns="0" bIns="0" rtlCol="0" anchor="ctr">
            <a:spAutoFit/>
          </a:bodyPr>
          <a:lstStyle/>
          <a:p>
            <a:pPr marL="196215">
              <a:lnSpc>
                <a:spcPts val="7295"/>
              </a:lnSpc>
            </a:pPr>
            <a:r>
              <a:rPr sz="6500" spc="-10" dirty="0"/>
              <a:t>Spørgsmål</a:t>
            </a:r>
            <a:r>
              <a:rPr sz="6500" spc="-120" dirty="0"/>
              <a:t> </a:t>
            </a:r>
            <a:r>
              <a:rPr sz="6500" dirty="0"/>
              <a:t>og</a:t>
            </a:r>
            <a:r>
              <a:rPr sz="6500" spc="-114" dirty="0"/>
              <a:t> </a:t>
            </a:r>
            <a:r>
              <a:rPr sz="6500" spc="-20" dirty="0"/>
              <a:t>svar</a:t>
            </a:r>
            <a:endParaRPr sz="6500" dirty="0"/>
          </a:p>
        </p:txBody>
      </p:sp>
      <p:pic>
        <p:nvPicPr>
          <p:cNvPr id="4" name="object 4"/>
          <p:cNvPicPr/>
          <p:nvPr/>
        </p:nvPicPr>
        <p:blipFill>
          <a:blip r:embed="rId3" cstate="print"/>
          <a:stretch>
            <a:fillRect/>
          </a:stretch>
        </p:blipFill>
        <p:spPr>
          <a:xfrm>
            <a:off x="14491706" y="688822"/>
            <a:ext cx="4734507" cy="2661860"/>
          </a:xfrm>
          <a:prstGeom prst="rect">
            <a:avLst/>
          </a:prstGeom>
        </p:spPr>
      </p:pic>
      <p:sp>
        <p:nvSpPr>
          <p:cNvPr id="5" name="object 5"/>
          <p:cNvSpPr txBox="1"/>
          <p:nvPr/>
        </p:nvSpPr>
        <p:spPr>
          <a:xfrm>
            <a:off x="2616811" y="4290291"/>
            <a:ext cx="5301615" cy="654050"/>
          </a:xfrm>
          <a:prstGeom prst="rect">
            <a:avLst/>
          </a:prstGeom>
        </p:spPr>
        <p:txBody>
          <a:bodyPr vert="horz" wrap="square" lIns="0" tIns="15240" rIns="0" bIns="0" rtlCol="0">
            <a:spAutoFit/>
          </a:bodyPr>
          <a:lstStyle/>
          <a:p>
            <a:pPr marL="325755" indent="-313055">
              <a:lnSpc>
                <a:spcPct val="100000"/>
              </a:lnSpc>
              <a:spcBef>
                <a:spcPts val="120"/>
              </a:spcBef>
              <a:buChar char="•"/>
              <a:tabLst>
                <a:tab pos="325755" algn="l"/>
              </a:tabLst>
            </a:pPr>
            <a:r>
              <a:rPr sz="4100" dirty="0">
                <a:latin typeface="Aptos Display"/>
                <a:cs typeface="Aptos Display"/>
              </a:rPr>
              <a:t>Tjekliste</a:t>
            </a:r>
            <a:r>
              <a:rPr sz="4100" spc="-60" dirty="0">
                <a:latin typeface="Aptos Display"/>
                <a:cs typeface="Aptos Display"/>
              </a:rPr>
              <a:t> </a:t>
            </a:r>
            <a:r>
              <a:rPr sz="4100" dirty="0">
                <a:latin typeface="Aptos Display"/>
                <a:cs typeface="Aptos Display"/>
              </a:rPr>
              <a:t>til</a:t>
            </a:r>
            <a:r>
              <a:rPr sz="4100" spc="-55" dirty="0">
                <a:latin typeface="Aptos Display"/>
                <a:cs typeface="Aptos Display"/>
              </a:rPr>
              <a:t> </a:t>
            </a:r>
            <a:r>
              <a:rPr sz="4100" spc="-10" dirty="0">
                <a:latin typeface="Aptos Display"/>
                <a:cs typeface="Aptos Display"/>
              </a:rPr>
              <a:t>jobsamtalen</a:t>
            </a:r>
            <a:endParaRPr sz="4100">
              <a:latin typeface="Aptos Display"/>
              <a:cs typeface="Aptos Display"/>
            </a:endParaRPr>
          </a:p>
        </p:txBody>
      </p:sp>
      <p:sp>
        <p:nvSpPr>
          <p:cNvPr id="6" name="object 6"/>
          <p:cNvSpPr txBox="1"/>
          <p:nvPr/>
        </p:nvSpPr>
        <p:spPr>
          <a:xfrm>
            <a:off x="2616811" y="5148903"/>
            <a:ext cx="6801484" cy="2811145"/>
          </a:xfrm>
          <a:prstGeom prst="rect">
            <a:avLst/>
          </a:prstGeom>
        </p:spPr>
        <p:txBody>
          <a:bodyPr vert="horz" wrap="square" lIns="0" tIns="17145" rIns="0" bIns="0" rtlCol="0">
            <a:spAutoFit/>
          </a:bodyPr>
          <a:lstStyle/>
          <a:p>
            <a:pPr marL="325120" marR="5080" indent="-313055">
              <a:lnSpc>
                <a:spcPts val="5110"/>
              </a:lnSpc>
              <a:spcBef>
                <a:spcPts val="135"/>
              </a:spcBef>
              <a:buChar char="•"/>
              <a:tabLst>
                <a:tab pos="326390" algn="l"/>
              </a:tabLst>
            </a:pPr>
            <a:r>
              <a:rPr sz="4100" dirty="0">
                <a:latin typeface="Aptos Display"/>
                <a:cs typeface="Aptos Display"/>
              </a:rPr>
              <a:t>Spørgsmål,</a:t>
            </a:r>
            <a:r>
              <a:rPr sz="4100" spc="-110" dirty="0">
                <a:latin typeface="Aptos Display"/>
                <a:cs typeface="Aptos Display"/>
              </a:rPr>
              <a:t> </a:t>
            </a:r>
            <a:r>
              <a:rPr sz="4100" dirty="0">
                <a:latin typeface="Aptos Display"/>
                <a:cs typeface="Aptos Display"/>
              </a:rPr>
              <a:t>som</a:t>
            </a:r>
            <a:r>
              <a:rPr sz="4100" spc="-90" dirty="0">
                <a:latin typeface="Aptos Display"/>
                <a:cs typeface="Aptos Display"/>
              </a:rPr>
              <a:t> </a:t>
            </a:r>
            <a:r>
              <a:rPr sz="4100" spc="-10" dirty="0">
                <a:latin typeface="Aptos Display"/>
                <a:cs typeface="Aptos Display"/>
              </a:rPr>
              <a:t>virksomheder 	</a:t>
            </a:r>
            <a:r>
              <a:rPr sz="4100" dirty="0">
                <a:latin typeface="Aptos Display"/>
                <a:cs typeface="Aptos Display"/>
              </a:rPr>
              <a:t>typisk</a:t>
            </a:r>
            <a:r>
              <a:rPr sz="4100" spc="-40" dirty="0">
                <a:latin typeface="Aptos Display"/>
                <a:cs typeface="Aptos Display"/>
              </a:rPr>
              <a:t> </a:t>
            </a:r>
            <a:r>
              <a:rPr sz="4100" dirty="0">
                <a:latin typeface="Aptos Display"/>
                <a:cs typeface="Aptos Display"/>
              </a:rPr>
              <a:t>stiller</a:t>
            </a:r>
            <a:r>
              <a:rPr sz="4100" spc="-35" dirty="0">
                <a:latin typeface="Aptos Display"/>
                <a:cs typeface="Aptos Display"/>
              </a:rPr>
              <a:t> </a:t>
            </a:r>
            <a:r>
              <a:rPr sz="4100" dirty="0">
                <a:latin typeface="Aptos Display"/>
                <a:cs typeface="Aptos Display"/>
              </a:rPr>
              <a:t>ved</a:t>
            </a:r>
            <a:r>
              <a:rPr sz="4100" spc="-35" dirty="0">
                <a:latin typeface="Aptos Display"/>
                <a:cs typeface="Aptos Display"/>
              </a:rPr>
              <a:t> </a:t>
            </a:r>
            <a:r>
              <a:rPr sz="4100" dirty="0">
                <a:latin typeface="Aptos Display"/>
                <a:cs typeface="Aptos Display"/>
              </a:rPr>
              <a:t>en</a:t>
            </a:r>
            <a:r>
              <a:rPr sz="4100" spc="-30" dirty="0">
                <a:latin typeface="Aptos Display"/>
                <a:cs typeface="Aptos Display"/>
              </a:rPr>
              <a:t> </a:t>
            </a:r>
            <a:r>
              <a:rPr sz="4100" spc="-10" dirty="0">
                <a:latin typeface="Aptos Display"/>
                <a:cs typeface="Aptos Display"/>
              </a:rPr>
              <a:t>jobsamtale</a:t>
            </a:r>
            <a:endParaRPr sz="4100">
              <a:latin typeface="Aptos Display"/>
              <a:cs typeface="Aptos Display"/>
            </a:endParaRPr>
          </a:p>
          <a:p>
            <a:pPr marL="325120" marR="457200" indent="-313055">
              <a:lnSpc>
                <a:spcPct val="103899"/>
              </a:lnSpc>
              <a:spcBef>
                <a:spcPts val="1445"/>
              </a:spcBef>
              <a:buChar char="•"/>
              <a:tabLst>
                <a:tab pos="326390" algn="l"/>
              </a:tabLst>
            </a:pPr>
            <a:r>
              <a:rPr sz="4100" dirty="0">
                <a:latin typeface="Aptos Display"/>
                <a:cs typeface="Aptos Display"/>
              </a:rPr>
              <a:t>Spørgsmål,</a:t>
            </a:r>
            <a:r>
              <a:rPr sz="4100" spc="-65" dirty="0">
                <a:latin typeface="Aptos Display"/>
                <a:cs typeface="Aptos Display"/>
              </a:rPr>
              <a:t> </a:t>
            </a:r>
            <a:r>
              <a:rPr sz="4100" dirty="0">
                <a:latin typeface="Aptos Display"/>
                <a:cs typeface="Aptos Display"/>
              </a:rPr>
              <a:t>som</a:t>
            </a:r>
            <a:r>
              <a:rPr sz="4100" spc="-55" dirty="0">
                <a:latin typeface="Aptos Display"/>
                <a:cs typeface="Aptos Display"/>
              </a:rPr>
              <a:t> </a:t>
            </a:r>
            <a:r>
              <a:rPr sz="4100" dirty="0">
                <a:latin typeface="Aptos Display"/>
                <a:cs typeface="Aptos Display"/>
              </a:rPr>
              <a:t>du</a:t>
            </a:r>
            <a:r>
              <a:rPr sz="4100" spc="-60" dirty="0">
                <a:latin typeface="Aptos Display"/>
                <a:cs typeface="Aptos Display"/>
              </a:rPr>
              <a:t> </a:t>
            </a:r>
            <a:r>
              <a:rPr sz="4100" dirty="0">
                <a:latin typeface="Aptos Display"/>
                <a:cs typeface="Aptos Display"/>
              </a:rPr>
              <a:t>kan</a:t>
            </a:r>
            <a:r>
              <a:rPr sz="4100" spc="-55" dirty="0">
                <a:latin typeface="Aptos Display"/>
                <a:cs typeface="Aptos Display"/>
              </a:rPr>
              <a:t> </a:t>
            </a:r>
            <a:r>
              <a:rPr sz="4100" spc="-10" dirty="0">
                <a:latin typeface="Aptos Display"/>
                <a:cs typeface="Aptos Display"/>
              </a:rPr>
              <a:t>stille 	</a:t>
            </a:r>
            <a:r>
              <a:rPr sz="4100" dirty="0">
                <a:latin typeface="Aptos Display"/>
                <a:cs typeface="Aptos Display"/>
              </a:rPr>
              <a:t>til</a:t>
            </a:r>
            <a:r>
              <a:rPr sz="4100" spc="-5" dirty="0">
                <a:latin typeface="Aptos Display"/>
                <a:cs typeface="Aptos Display"/>
              </a:rPr>
              <a:t> </a:t>
            </a:r>
            <a:r>
              <a:rPr sz="4100" spc="-10" dirty="0">
                <a:latin typeface="Aptos Display"/>
                <a:cs typeface="Aptos Display"/>
              </a:rPr>
              <a:t>virksomheden</a:t>
            </a:r>
            <a:endParaRPr sz="4100">
              <a:latin typeface="Aptos Display"/>
              <a:cs typeface="Aptos Display"/>
            </a:endParaRPr>
          </a:p>
        </p:txBody>
      </p:sp>
      <p:sp>
        <p:nvSpPr>
          <p:cNvPr id="7" name="object 7"/>
          <p:cNvSpPr txBox="1"/>
          <p:nvPr/>
        </p:nvSpPr>
        <p:spPr>
          <a:xfrm>
            <a:off x="10384889" y="5492919"/>
            <a:ext cx="2672715" cy="478155"/>
          </a:xfrm>
          <a:prstGeom prst="rect">
            <a:avLst/>
          </a:prstGeom>
        </p:spPr>
        <p:txBody>
          <a:bodyPr vert="horz" wrap="square" lIns="0" tIns="14604" rIns="0" bIns="0" rtlCol="0">
            <a:spAutoFit/>
          </a:bodyPr>
          <a:lstStyle/>
          <a:p>
            <a:pPr marL="12700">
              <a:lnSpc>
                <a:spcPct val="100000"/>
              </a:lnSpc>
              <a:spcBef>
                <a:spcPts val="114"/>
              </a:spcBef>
            </a:pPr>
            <a:r>
              <a:rPr sz="2950" dirty="0">
                <a:latin typeface="Aptos Display"/>
                <a:cs typeface="Aptos Display"/>
              </a:rPr>
              <a:t>Find</a:t>
            </a:r>
            <a:r>
              <a:rPr sz="2950" spc="-85" dirty="0">
                <a:latin typeface="Aptos Display"/>
                <a:cs typeface="Aptos Display"/>
              </a:rPr>
              <a:t> </a:t>
            </a:r>
            <a:r>
              <a:rPr sz="2950" spc="-10" dirty="0">
                <a:latin typeface="Aptos Display"/>
                <a:cs typeface="Aptos Display"/>
              </a:rPr>
              <a:t>tjeklisten</a:t>
            </a:r>
            <a:r>
              <a:rPr sz="2950" spc="-85" dirty="0">
                <a:latin typeface="Aptos Display"/>
                <a:cs typeface="Aptos Display"/>
              </a:rPr>
              <a:t> </a:t>
            </a:r>
            <a:r>
              <a:rPr sz="2950" spc="-25" dirty="0">
                <a:latin typeface="Aptos Display"/>
                <a:cs typeface="Aptos Display"/>
              </a:rPr>
              <a:t>her</a:t>
            </a:r>
            <a:endParaRPr sz="2950">
              <a:latin typeface="Aptos Display"/>
              <a:cs typeface="Aptos Display"/>
            </a:endParaRPr>
          </a:p>
        </p:txBody>
      </p:sp>
      <p:grpSp>
        <p:nvGrpSpPr>
          <p:cNvPr id="8" name="object 8"/>
          <p:cNvGrpSpPr/>
          <p:nvPr/>
        </p:nvGrpSpPr>
        <p:grpSpPr>
          <a:xfrm>
            <a:off x="10397589" y="6091800"/>
            <a:ext cx="3789679" cy="2366645"/>
            <a:chOff x="10397589" y="6091800"/>
            <a:chExt cx="3789679" cy="2366645"/>
          </a:xfrm>
        </p:grpSpPr>
        <p:pic>
          <p:nvPicPr>
            <p:cNvPr id="9" name="object 9"/>
            <p:cNvPicPr/>
            <p:nvPr/>
          </p:nvPicPr>
          <p:blipFill>
            <a:blip r:embed="rId4" cstate="print"/>
            <a:stretch>
              <a:fillRect/>
            </a:stretch>
          </p:blipFill>
          <p:spPr>
            <a:xfrm>
              <a:off x="11820310" y="6091800"/>
              <a:ext cx="2366420" cy="2366420"/>
            </a:xfrm>
            <a:prstGeom prst="rect">
              <a:avLst/>
            </a:prstGeom>
          </p:spPr>
        </p:pic>
        <p:pic>
          <p:nvPicPr>
            <p:cNvPr id="10" name="object 10"/>
            <p:cNvPicPr/>
            <p:nvPr/>
          </p:nvPicPr>
          <p:blipFill>
            <a:blip r:embed="rId5" cstate="print"/>
            <a:stretch>
              <a:fillRect/>
            </a:stretch>
          </p:blipFill>
          <p:spPr>
            <a:xfrm>
              <a:off x="10397589" y="6366751"/>
              <a:ext cx="1272212" cy="1045151"/>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6506" y="1098441"/>
            <a:ext cx="4272280" cy="936154"/>
          </a:xfrm>
          <a:prstGeom prst="rect">
            <a:avLst/>
          </a:prstGeom>
          <a:solidFill>
            <a:srgbClr val="EF4754"/>
          </a:solidFill>
        </p:spPr>
        <p:txBody>
          <a:bodyPr vert="horz" wrap="square" lIns="0" tIns="0" rIns="0" bIns="0" rtlCol="0" anchor="ctr">
            <a:spAutoFit/>
          </a:bodyPr>
          <a:lstStyle/>
          <a:p>
            <a:pPr marL="196215">
              <a:lnSpc>
                <a:spcPts val="7295"/>
              </a:lnSpc>
            </a:pPr>
            <a:r>
              <a:rPr sz="6500" spc="-10" dirty="0"/>
              <a:t>Afslutning</a:t>
            </a:r>
            <a:endParaRPr sz="6500"/>
          </a:p>
        </p:txBody>
      </p:sp>
      <p:pic>
        <p:nvPicPr>
          <p:cNvPr id="3" name="object 3"/>
          <p:cNvPicPr/>
          <p:nvPr/>
        </p:nvPicPr>
        <p:blipFill>
          <a:blip r:embed="rId3" cstate="print"/>
          <a:stretch>
            <a:fillRect/>
          </a:stretch>
        </p:blipFill>
        <p:spPr>
          <a:xfrm>
            <a:off x="14491706" y="688822"/>
            <a:ext cx="4734507" cy="2661860"/>
          </a:xfrm>
          <a:prstGeom prst="rect">
            <a:avLst/>
          </a:prstGeom>
        </p:spPr>
      </p:pic>
      <p:sp>
        <p:nvSpPr>
          <p:cNvPr id="4" name="object 4"/>
          <p:cNvSpPr txBox="1"/>
          <p:nvPr/>
        </p:nvSpPr>
        <p:spPr>
          <a:xfrm>
            <a:off x="6565245" y="5497214"/>
            <a:ext cx="8043545" cy="3012440"/>
          </a:xfrm>
          <a:prstGeom prst="rect">
            <a:avLst/>
          </a:prstGeom>
          <a:solidFill>
            <a:srgbClr val="FFFFFF">
              <a:alpha val="73999"/>
            </a:srgbClr>
          </a:solidFill>
        </p:spPr>
        <p:txBody>
          <a:bodyPr vert="horz" wrap="square" lIns="0" tIns="523875" rIns="0" bIns="0" rtlCol="0">
            <a:spAutoFit/>
          </a:bodyPr>
          <a:lstStyle/>
          <a:p>
            <a:pPr>
              <a:lnSpc>
                <a:spcPct val="100000"/>
              </a:lnSpc>
              <a:spcBef>
                <a:spcPts val="4125"/>
              </a:spcBef>
            </a:pPr>
            <a:endParaRPr sz="4100">
              <a:latin typeface="Times New Roman"/>
              <a:cs typeface="Times New Roman"/>
            </a:endParaRPr>
          </a:p>
          <a:p>
            <a:pPr marR="812800" algn="ctr">
              <a:lnSpc>
                <a:spcPct val="100000"/>
              </a:lnSpc>
            </a:pPr>
            <a:r>
              <a:rPr sz="4100" dirty="0">
                <a:latin typeface="Aptos Display"/>
                <a:cs typeface="Aptos Display"/>
              </a:rPr>
              <a:t>Hvad</a:t>
            </a:r>
            <a:r>
              <a:rPr sz="4100" spc="-40" dirty="0">
                <a:latin typeface="Aptos Display"/>
                <a:cs typeface="Aptos Display"/>
              </a:rPr>
              <a:t> </a:t>
            </a:r>
            <a:r>
              <a:rPr sz="4100" dirty="0">
                <a:latin typeface="Aptos Display"/>
                <a:cs typeface="Aptos Display"/>
              </a:rPr>
              <a:t>sker</a:t>
            </a:r>
            <a:r>
              <a:rPr sz="4100" spc="-45" dirty="0">
                <a:latin typeface="Aptos Display"/>
                <a:cs typeface="Aptos Display"/>
              </a:rPr>
              <a:t> </a:t>
            </a:r>
            <a:r>
              <a:rPr sz="4100" dirty="0">
                <a:latin typeface="Aptos Display"/>
                <a:cs typeface="Aptos Display"/>
              </a:rPr>
              <a:t>der</a:t>
            </a:r>
            <a:r>
              <a:rPr sz="4100" spc="-40" dirty="0">
                <a:latin typeface="Aptos Display"/>
                <a:cs typeface="Aptos Display"/>
              </a:rPr>
              <a:t> </a:t>
            </a:r>
            <a:r>
              <a:rPr sz="4100" spc="-25" dirty="0">
                <a:latin typeface="Aptos Display"/>
                <a:cs typeface="Aptos Display"/>
              </a:rPr>
              <a:t>nu?</a:t>
            </a:r>
            <a:endParaRPr sz="4100">
              <a:latin typeface="Aptos Display"/>
              <a:cs typeface="Aptos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0114875"/>
            <a:ext cx="20104100" cy="1193800"/>
            <a:chOff x="0" y="10114875"/>
            <a:chExt cx="20104100" cy="1193800"/>
          </a:xfrm>
        </p:grpSpPr>
        <p:pic>
          <p:nvPicPr>
            <p:cNvPr id="3" name="object 3"/>
            <p:cNvPicPr/>
            <p:nvPr/>
          </p:nvPicPr>
          <p:blipFill>
            <a:blip r:embed="rId3" cstate="print"/>
            <a:stretch>
              <a:fillRect/>
            </a:stretch>
          </p:blipFill>
          <p:spPr>
            <a:xfrm>
              <a:off x="1315373" y="10378291"/>
              <a:ext cx="2570665" cy="575584"/>
            </a:xfrm>
            <a:prstGeom prst="rect">
              <a:avLst/>
            </a:prstGeom>
          </p:spPr>
        </p:pic>
        <p:sp>
          <p:nvSpPr>
            <p:cNvPr id="4" name="object 4"/>
            <p:cNvSpPr/>
            <p:nvPr/>
          </p:nvSpPr>
          <p:spPr>
            <a:xfrm>
              <a:off x="14135684" y="10390168"/>
              <a:ext cx="1620520" cy="638175"/>
            </a:xfrm>
            <a:custGeom>
              <a:avLst/>
              <a:gdLst/>
              <a:ahLst/>
              <a:cxnLst/>
              <a:rect l="l" t="t" r="r" b="b"/>
              <a:pathLst>
                <a:path w="1620519" h="638175">
                  <a:moveTo>
                    <a:pt x="418858" y="57988"/>
                  </a:moveTo>
                  <a:lnTo>
                    <a:pt x="414299" y="35407"/>
                  </a:lnTo>
                  <a:lnTo>
                    <a:pt x="401878" y="16979"/>
                  </a:lnTo>
                  <a:lnTo>
                    <a:pt x="383451" y="4546"/>
                  </a:lnTo>
                  <a:lnTo>
                    <a:pt x="360883" y="0"/>
                  </a:lnTo>
                  <a:lnTo>
                    <a:pt x="57988" y="0"/>
                  </a:lnTo>
                  <a:lnTo>
                    <a:pt x="35420" y="4546"/>
                  </a:lnTo>
                  <a:lnTo>
                    <a:pt x="16992" y="16979"/>
                  </a:lnTo>
                  <a:lnTo>
                    <a:pt x="4559" y="35407"/>
                  </a:lnTo>
                  <a:lnTo>
                    <a:pt x="0" y="57988"/>
                  </a:lnTo>
                  <a:lnTo>
                    <a:pt x="21653" y="579856"/>
                  </a:lnTo>
                  <a:lnTo>
                    <a:pt x="25793" y="602424"/>
                  </a:lnTo>
                  <a:lnTo>
                    <a:pt x="37058" y="620852"/>
                  </a:lnTo>
                  <a:lnTo>
                    <a:pt x="53771" y="633285"/>
                  </a:lnTo>
                  <a:lnTo>
                    <a:pt x="74231" y="637844"/>
                  </a:lnTo>
                  <a:lnTo>
                    <a:pt x="344639" y="637844"/>
                  </a:lnTo>
                  <a:lnTo>
                    <a:pt x="381812" y="620852"/>
                  </a:lnTo>
                  <a:lnTo>
                    <a:pt x="397217" y="579856"/>
                  </a:lnTo>
                  <a:lnTo>
                    <a:pt x="418858" y="57988"/>
                  </a:lnTo>
                  <a:close/>
                </a:path>
                <a:path w="1620519" h="638175">
                  <a:moveTo>
                    <a:pt x="767689" y="425945"/>
                  </a:moveTo>
                  <a:lnTo>
                    <a:pt x="765733" y="414655"/>
                  </a:lnTo>
                  <a:lnTo>
                    <a:pt x="760222" y="405904"/>
                  </a:lnTo>
                  <a:lnTo>
                    <a:pt x="751649" y="400265"/>
                  </a:lnTo>
                  <a:lnTo>
                    <a:pt x="740422" y="398233"/>
                  </a:lnTo>
                  <a:lnTo>
                    <a:pt x="661885" y="398233"/>
                  </a:lnTo>
                  <a:lnTo>
                    <a:pt x="652246" y="400265"/>
                  </a:lnTo>
                  <a:lnTo>
                    <a:pt x="644347" y="405752"/>
                  </a:lnTo>
                  <a:lnTo>
                    <a:pt x="639000" y="413791"/>
                  </a:lnTo>
                  <a:lnTo>
                    <a:pt x="637032" y="423481"/>
                  </a:lnTo>
                  <a:lnTo>
                    <a:pt x="639000" y="433057"/>
                  </a:lnTo>
                  <a:lnTo>
                    <a:pt x="644347" y="440829"/>
                  </a:lnTo>
                  <a:lnTo>
                    <a:pt x="652246" y="446036"/>
                  </a:lnTo>
                  <a:lnTo>
                    <a:pt x="661885" y="447941"/>
                  </a:lnTo>
                  <a:lnTo>
                    <a:pt x="710793" y="447941"/>
                  </a:lnTo>
                  <a:lnTo>
                    <a:pt x="710793" y="480009"/>
                  </a:lnTo>
                  <a:lnTo>
                    <a:pt x="700951" y="487438"/>
                  </a:lnTo>
                  <a:lnTo>
                    <a:pt x="687895" y="493991"/>
                  </a:lnTo>
                  <a:lnTo>
                    <a:pt x="672071" y="498665"/>
                  </a:lnTo>
                  <a:lnTo>
                    <a:pt x="653872" y="500456"/>
                  </a:lnTo>
                  <a:lnTo>
                    <a:pt x="620318" y="493839"/>
                  </a:lnTo>
                  <a:lnTo>
                    <a:pt x="593801" y="475500"/>
                  </a:lnTo>
                  <a:lnTo>
                    <a:pt x="576364" y="447700"/>
                  </a:lnTo>
                  <a:lnTo>
                    <a:pt x="570103" y="412699"/>
                  </a:lnTo>
                  <a:lnTo>
                    <a:pt x="576364" y="377634"/>
                  </a:lnTo>
                  <a:lnTo>
                    <a:pt x="593801" y="349821"/>
                  </a:lnTo>
                  <a:lnTo>
                    <a:pt x="620318" y="331482"/>
                  </a:lnTo>
                  <a:lnTo>
                    <a:pt x="653872" y="324866"/>
                  </a:lnTo>
                  <a:lnTo>
                    <a:pt x="669201" y="326453"/>
                  </a:lnTo>
                  <a:lnTo>
                    <a:pt x="683209" y="330949"/>
                  </a:lnTo>
                  <a:lnTo>
                    <a:pt x="695782" y="337934"/>
                  </a:lnTo>
                  <a:lnTo>
                    <a:pt x="706818" y="346964"/>
                  </a:lnTo>
                  <a:lnTo>
                    <a:pt x="711733" y="351802"/>
                  </a:lnTo>
                  <a:lnTo>
                    <a:pt x="718426" y="354558"/>
                  </a:lnTo>
                  <a:lnTo>
                    <a:pt x="725297" y="354558"/>
                  </a:lnTo>
                  <a:lnTo>
                    <a:pt x="735596" y="352488"/>
                  </a:lnTo>
                  <a:lnTo>
                    <a:pt x="743991" y="346811"/>
                  </a:lnTo>
                  <a:lnTo>
                    <a:pt x="749655" y="338404"/>
                  </a:lnTo>
                  <a:lnTo>
                    <a:pt x="751713" y="328117"/>
                  </a:lnTo>
                  <a:lnTo>
                    <a:pt x="751713" y="324866"/>
                  </a:lnTo>
                  <a:lnTo>
                    <a:pt x="751713" y="320103"/>
                  </a:lnTo>
                  <a:lnTo>
                    <a:pt x="705218" y="283718"/>
                  </a:lnTo>
                  <a:lnTo>
                    <a:pt x="653910" y="274396"/>
                  </a:lnTo>
                  <a:lnTo>
                    <a:pt x="609092" y="280657"/>
                  </a:lnTo>
                  <a:lnTo>
                    <a:pt x="570052" y="298716"/>
                  </a:lnTo>
                  <a:lnTo>
                    <a:pt x="539191" y="327469"/>
                  </a:lnTo>
                  <a:lnTo>
                    <a:pt x="518909" y="365836"/>
                  </a:lnTo>
                  <a:lnTo>
                    <a:pt x="511606" y="412699"/>
                  </a:lnTo>
                  <a:lnTo>
                    <a:pt x="518909" y="459447"/>
                  </a:lnTo>
                  <a:lnTo>
                    <a:pt x="539191" y="497878"/>
                  </a:lnTo>
                  <a:lnTo>
                    <a:pt x="570052" y="526808"/>
                  </a:lnTo>
                  <a:lnTo>
                    <a:pt x="609092" y="545045"/>
                  </a:lnTo>
                  <a:lnTo>
                    <a:pt x="653910" y="551395"/>
                  </a:lnTo>
                  <a:lnTo>
                    <a:pt x="682536" y="548919"/>
                  </a:lnTo>
                  <a:lnTo>
                    <a:pt x="731558" y="530758"/>
                  </a:lnTo>
                  <a:lnTo>
                    <a:pt x="763955" y="500456"/>
                  </a:lnTo>
                  <a:lnTo>
                    <a:pt x="767676" y="480009"/>
                  </a:lnTo>
                  <a:lnTo>
                    <a:pt x="767689" y="425945"/>
                  </a:lnTo>
                  <a:close/>
                </a:path>
                <a:path w="1620519" h="638175">
                  <a:moveTo>
                    <a:pt x="985735" y="520992"/>
                  </a:moveTo>
                  <a:lnTo>
                    <a:pt x="983703" y="511365"/>
                  </a:lnTo>
                  <a:lnTo>
                    <a:pt x="978255" y="503466"/>
                  </a:lnTo>
                  <a:lnTo>
                    <a:pt x="970330" y="498119"/>
                  </a:lnTo>
                  <a:lnTo>
                    <a:pt x="960869" y="496150"/>
                  </a:lnTo>
                  <a:lnTo>
                    <a:pt x="869873" y="496150"/>
                  </a:lnTo>
                  <a:lnTo>
                    <a:pt x="869873" y="304546"/>
                  </a:lnTo>
                  <a:lnTo>
                    <a:pt x="867689" y="293497"/>
                  </a:lnTo>
                  <a:lnTo>
                    <a:pt x="861695" y="284454"/>
                  </a:lnTo>
                  <a:lnTo>
                    <a:pt x="852792" y="278333"/>
                  </a:lnTo>
                  <a:lnTo>
                    <a:pt x="841806" y="276085"/>
                  </a:lnTo>
                  <a:lnTo>
                    <a:pt x="830529" y="278333"/>
                  </a:lnTo>
                  <a:lnTo>
                    <a:pt x="821359" y="284454"/>
                  </a:lnTo>
                  <a:lnTo>
                    <a:pt x="815200" y="293497"/>
                  </a:lnTo>
                  <a:lnTo>
                    <a:pt x="812952" y="304546"/>
                  </a:lnTo>
                  <a:lnTo>
                    <a:pt x="812952" y="515797"/>
                  </a:lnTo>
                  <a:lnTo>
                    <a:pt x="814946" y="528840"/>
                  </a:lnTo>
                  <a:lnTo>
                    <a:pt x="820762" y="538391"/>
                  </a:lnTo>
                  <a:lnTo>
                    <a:pt x="830364" y="544283"/>
                  </a:lnTo>
                  <a:lnTo>
                    <a:pt x="843013" y="546252"/>
                  </a:lnTo>
                  <a:lnTo>
                    <a:pt x="960869" y="546252"/>
                  </a:lnTo>
                  <a:lnTo>
                    <a:pt x="970330" y="544283"/>
                  </a:lnTo>
                  <a:lnTo>
                    <a:pt x="978255" y="538886"/>
                  </a:lnTo>
                  <a:lnTo>
                    <a:pt x="983703" y="530872"/>
                  </a:lnTo>
                  <a:lnTo>
                    <a:pt x="985735" y="520992"/>
                  </a:lnTo>
                  <a:close/>
                </a:path>
                <a:path w="1620519" h="638175">
                  <a:moveTo>
                    <a:pt x="1224661" y="465239"/>
                  </a:moveTo>
                  <a:lnTo>
                    <a:pt x="1215212" y="428726"/>
                  </a:lnTo>
                  <a:lnTo>
                    <a:pt x="1191094" y="405460"/>
                  </a:lnTo>
                  <a:lnTo>
                    <a:pt x="1158709" y="391452"/>
                  </a:lnTo>
                  <a:lnTo>
                    <a:pt x="1103096" y="377329"/>
                  </a:lnTo>
                  <a:lnTo>
                    <a:pt x="1086218" y="371284"/>
                  </a:lnTo>
                  <a:lnTo>
                    <a:pt x="1075118" y="363207"/>
                  </a:lnTo>
                  <a:lnTo>
                    <a:pt x="1071130" y="351802"/>
                  </a:lnTo>
                  <a:lnTo>
                    <a:pt x="1073721" y="340779"/>
                  </a:lnTo>
                  <a:lnTo>
                    <a:pt x="1081659" y="332155"/>
                  </a:lnTo>
                  <a:lnTo>
                    <a:pt x="1095146" y="326542"/>
                  </a:lnTo>
                  <a:lnTo>
                    <a:pt x="1114425" y="324535"/>
                  </a:lnTo>
                  <a:lnTo>
                    <a:pt x="1128890" y="325602"/>
                  </a:lnTo>
                  <a:lnTo>
                    <a:pt x="1143927" y="328803"/>
                  </a:lnTo>
                  <a:lnTo>
                    <a:pt x="1159344" y="334175"/>
                  </a:lnTo>
                  <a:lnTo>
                    <a:pt x="1174965" y="341782"/>
                  </a:lnTo>
                  <a:lnTo>
                    <a:pt x="1178560" y="344182"/>
                  </a:lnTo>
                  <a:lnTo>
                    <a:pt x="1183373" y="345782"/>
                  </a:lnTo>
                  <a:lnTo>
                    <a:pt x="1214640" y="319328"/>
                  </a:lnTo>
                  <a:lnTo>
                    <a:pt x="1213650" y="312331"/>
                  </a:lnTo>
                  <a:lnTo>
                    <a:pt x="1181912" y="287185"/>
                  </a:lnTo>
                  <a:lnTo>
                    <a:pt x="1140663" y="276199"/>
                  </a:lnTo>
                  <a:lnTo>
                    <a:pt x="1118438" y="274840"/>
                  </a:lnTo>
                  <a:lnTo>
                    <a:pt x="1073721" y="281165"/>
                  </a:lnTo>
                  <a:lnTo>
                    <a:pt x="1040612" y="298424"/>
                  </a:lnTo>
                  <a:lnTo>
                    <a:pt x="1020064" y="324027"/>
                  </a:lnTo>
                  <a:lnTo>
                    <a:pt x="1013002" y="355409"/>
                  </a:lnTo>
                  <a:lnTo>
                    <a:pt x="1022464" y="391972"/>
                  </a:lnTo>
                  <a:lnTo>
                    <a:pt x="1046530" y="414934"/>
                  </a:lnTo>
                  <a:lnTo>
                    <a:pt x="1078788" y="428586"/>
                  </a:lnTo>
                  <a:lnTo>
                    <a:pt x="1134300" y="442734"/>
                  </a:lnTo>
                  <a:lnTo>
                    <a:pt x="1151458" y="449402"/>
                  </a:lnTo>
                  <a:lnTo>
                    <a:pt x="1162824" y="458482"/>
                  </a:lnTo>
                  <a:lnTo>
                    <a:pt x="1166939" y="471246"/>
                  </a:lnTo>
                  <a:lnTo>
                    <a:pt x="1164069" y="482371"/>
                  </a:lnTo>
                  <a:lnTo>
                    <a:pt x="1155407" y="491998"/>
                  </a:lnTo>
                  <a:lnTo>
                    <a:pt x="1140891" y="498767"/>
                  </a:lnTo>
                  <a:lnTo>
                    <a:pt x="1120432" y="501319"/>
                  </a:lnTo>
                  <a:lnTo>
                    <a:pt x="1101178" y="499808"/>
                  </a:lnTo>
                  <a:lnTo>
                    <a:pt x="1083614" y="495503"/>
                  </a:lnTo>
                  <a:lnTo>
                    <a:pt x="1067612" y="488797"/>
                  </a:lnTo>
                  <a:lnTo>
                    <a:pt x="1053084" y="480072"/>
                  </a:lnTo>
                  <a:lnTo>
                    <a:pt x="1048677" y="476872"/>
                  </a:lnTo>
                  <a:lnTo>
                    <a:pt x="1043482" y="475259"/>
                  </a:lnTo>
                  <a:lnTo>
                    <a:pt x="1037869" y="475259"/>
                  </a:lnTo>
                  <a:lnTo>
                    <a:pt x="1027645" y="477367"/>
                  </a:lnTo>
                  <a:lnTo>
                    <a:pt x="1019225" y="483133"/>
                  </a:lnTo>
                  <a:lnTo>
                    <a:pt x="1013510" y="491667"/>
                  </a:lnTo>
                  <a:lnTo>
                    <a:pt x="1011402" y="502119"/>
                  </a:lnTo>
                  <a:lnTo>
                    <a:pt x="1011402" y="511340"/>
                  </a:lnTo>
                  <a:lnTo>
                    <a:pt x="1042771" y="535470"/>
                  </a:lnTo>
                  <a:lnTo>
                    <a:pt x="1089710" y="549198"/>
                  </a:lnTo>
                  <a:lnTo>
                    <a:pt x="1117625" y="551027"/>
                  </a:lnTo>
                  <a:lnTo>
                    <a:pt x="1164793" y="544499"/>
                  </a:lnTo>
                  <a:lnTo>
                    <a:pt x="1198206" y="526465"/>
                  </a:lnTo>
                  <a:lnTo>
                    <a:pt x="1216583" y="501319"/>
                  </a:lnTo>
                  <a:lnTo>
                    <a:pt x="1218082" y="499275"/>
                  </a:lnTo>
                  <a:lnTo>
                    <a:pt x="1224661" y="465239"/>
                  </a:lnTo>
                  <a:close/>
                </a:path>
                <a:path w="1620519" h="638175">
                  <a:moveTo>
                    <a:pt x="1355255" y="449173"/>
                  </a:moveTo>
                  <a:lnTo>
                    <a:pt x="1353515" y="440728"/>
                  </a:lnTo>
                  <a:lnTo>
                    <a:pt x="1348790" y="433844"/>
                  </a:lnTo>
                  <a:lnTo>
                    <a:pt x="1341894" y="429221"/>
                  </a:lnTo>
                  <a:lnTo>
                    <a:pt x="1333601" y="427520"/>
                  </a:lnTo>
                  <a:lnTo>
                    <a:pt x="1274292" y="427520"/>
                  </a:lnTo>
                  <a:lnTo>
                    <a:pt x="1265986" y="429221"/>
                  </a:lnTo>
                  <a:lnTo>
                    <a:pt x="1259090" y="433844"/>
                  </a:lnTo>
                  <a:lnTo>
                    <a:pt x="1254379" y="440728"/>
                  </a:lnTo>
                  <a:lnTo>
                    <a:pt x="1252626" y="449173"/>
                  </a:lnTo>
                  <a:lnTo>
                    <a:pt x="1254379" y="457631"/>
                  </a:lnTo>
                  <a:lnTo>
                    <a:pt x="1259103" y="464515"/>
                  </a:lnTo>
                  <a:lnTo>
                    <a:pt x="1265999" y="469138"/>
                  </a:lnTo>
                  <a:lnTo>
                    <a:pt x="1274292" y="470827"/>
                  </a:lnTo>
                  <a:lnTo>
                    <a:pt x="1333601" y="470827"/>
                  </a:lnTo>
                  <a:lnTo>
                    <a:pt x="1341882" y="469138"/>
                  </a:lnTo>
                  <a:lnTo>
                    <a:pt x="1348790" y="464515"/>
                  </a:lnTo>
                  <a:lnTo>
                    <a:pt x="1353502" y="457631"/>
                  </a:lnTo>
                  <a:lnTo>
                    <a:pt x="1355255" y="449173"/>
                  </a:lnTo>
                  <a:close/>
                </a:path>
                <a:path w="1620519" h="638175">
                  <a:moveTo>
                    <a:pt x="1619961" y="516496"/>
                  </a:moveTo>
                  <a:lnTo>
                    <a:pt x="1618754" y="512876"/>
                  </a:lnTo>
                  <a:lnTo>
                    <a:pt x="1617560" y="510070"/>
                  </a:lnTo>
                  <a:lnTo>
                    <a:pt x="1613077" y="498411"/>
                  </a:lnTo>
                  <a:lnTo>
                    <a:pt x="1594116" y="449148"/>
                  </a:lnTo>
                  <a:lnTo>
                    <a:pt x="1547507" y="328079"/>
                  </a:lnTo>
                  <a:lnTo>
                    <a:pt x="1539786" y="308038"/>
                  </a:lnTo>
                  <a:lnTo>
                    <a:pt x="1535379" y="300304"/>
                  </a:lnTo>
                  <a:lnTo>
                    <a:pt x="1535379" y="449148"/>
                  </a:lnTo>
                  <a:lnTo>
                    <a:pt x="1450390" y="449148"/>
                  </a:lnTo>
                  <a:lnTo>
                    <a:pt x="1492885" y="328079"/>
                  </a:lnTo>
                  <a:lnTo>
                    <a:pt x="1535379" y="449148"/>
                  </a:lnTo>
                  <a:lnTo>
                    <a:pt x="1535379" y="300304"/>
                  </a:lnTo>
                  <a:lnTo>
                    <a:pt x="1532407" y="295084"/>
                  </a:lnTo>
                  <a:lnTo>
                    <a:pt x="1521599" y="284937"/>
                  </a:lnTo>
                  <a:lnTo>
                    <a:pt x="1508163" y="278333"/>
                  </a:lnTo>
                  <a:lnTo>
                    <a:pt x="1492885" y="275971"/>
                  </a:lnTo>
                  <a:lnTo>
                    <a:pt x="1477441" y="278333"/>
                  </a:lnTo>
                  <a:lnTo>
                    <a:pt x="1464030" y="284937"/>
                  </a:lnTo>
                  <a:lnTo>
                    <a:pt x="1453311" y="295084"/>
                  </a:lnTo>
                  <a:lnTo>
                    <a:pt x="1445983" y="308038"/>
                  </a:lnTo>
                  <a:lnTo>
                    <a:pt x="1367815" y="510070"/>
                  </a:lnTo>
                  <a:lnTo>
                    <a:pt x="1366608" y="512876"/>
                  </a:lnTo>
                  <a:lnTo>
                    <a:pt x="1365821" y="516496"/>
                  </a:lnTo>
                  <a:lnTo>
                    <a:pt x="1365821" y="520319"/>
                  </a:lnTo>
                  <a:lnTo>
                    <a:pt x="1368094" y="531368"/>
                  </a:lnTo>
                  <a:lnTo>
                    <a:pt x="1368120" y="531507"/>
                  </a:lnTo>
                  <a:lnTo>
                    <a:pt x="1374317" y="540613"/>
                  </a:lnTo>
                  <a:lnTo>
                    <a:pt x="1383487" y="546747"/>
                  </a:lnTo>
                  <a:lnTo>
                    <a:pt x="1394688" y="548957"/>
                  </a:lnTo>
                  <a:lnTo>
                    <a:pt x="1403642" y="547535"/>
                  </a:lnTo>
                  <a:lnTo>
                    <a:pt x="1411579" y="543547"/>
                  </a:lnTo>
                  <a:lnTo>
                    <a:pt x="1417878" y="537438"/>
                  </a:lnTo>
                  <a:lnTo>
                    <a:pt x="1421942" y="529678"/>
                  </a:lnTo>
                  <a:lnTo>
                    <a:pt x="1432750" y="498411"/>
                  </a:lnTo>
                  <a:lnTo>
                    <a:pt x="1553019" y="498411"/>
                  </a:lnTo>
                  <a:lnTo>
                    <a:pt x="1567815" y="537438"/>
                  </a:lnTo>
                  <a:lnTo>
                    <a:pt x="1590700" y="548957"/>
                  </a:lnTo>
                  <a:lnTo>
                    <a:pt x="1601863" y="546747"/>
                  </a:lnTo>
                  <a:lnTo>
                    <a:pt x="1619923" y="520319"/>
                  </a:lnTo>
                  <a:lnTo>
                    <a:pt x="1619961" y="516496"/>
                  </a:lnTo>
                  <a:close/>
                </a:path>
              </a:pathLst>
            </a:custGeom>
            <a:solidFill>
              <a:srgbClr val="175D31"/>
            </a:solidFill>
          </p:spPr>
          <p:txBody>
            <a:bodyPr wrap="square" lIns="0" tIns="0" rIns="0" bIns="0" rtlCol="0"/>
            <a:lstStyle/>
            <a:p>
              <a:endParaRPr/>
            </a:p>
          </p:txBody>
        </p:sp>
        <p:sp>
          <p:nvSpPr>
            <p:cNvPr id="5" name="object 5"/>
            <p:cNvSpPr/>
            <p:nvPr/>
          </p:nvSpPr>
          <p:spPr>
            <a:xfrm>
              <a:off x="14246480" y="10476781"/>
              <a:ext cx="197485" cy="462280"/>
            </a:xfrm>
            <a:custGeom>
              <a:avLst/>
              <a:gdLst/>
              <a:ahLst/>
              <a:cxnLst/>
              <a:rect l="l" t="t" r="r" b="b"/>
              <a:pathLst>
                <a:path w="197484" h="462279">
                  <a:moveTo>
                    <a:pt x="76657" y="270510"/>
                  </a:moveTo>
                  <a:lnTo>
                    <a:pt x="72657" y="270510"/>
                  </a:lnTo>
                  <a:lnTo>
                    <a:pt x="47519" y="275590"/>
                  </a:lnTo>
                  <a:lnTo>
                    <a:pt x="26969" y="289560"/>
                  </a:lnTo>
                  <a:lnTo>
                    <a:pt x="13103" y="309880"/>
                  </a:lnTo>
                  <a:lnTo>
                    <a:pt x="8020" y="335280"/>
                  </a:lnTo>
                  <a:lnTo>
                    <a:pt x="8010" y="339090"/>
                  </a:lnTo>
                  <a:lnTo>
                    <a:pt x="8282" y="341630"/>
                  </a:lnTo>
                  <a:lnTo>
                    <a:pt x="8785" y="345440"/>
                  </a:lnTo>
                  <a:lnTo>
                    <a:pt x="4984" y="351790"/>
                  </a:lnTo>
                  <a:lnTo>
                    <a:pt x="2228" y="359410"/>
                  </a:lnTo>
                  <a:lnTo>
                    <a:pt x="555" y="367030"/>
                  </a:lnTo>
                  <a:lnTo>
                    <a:pt x="0" y="374650"/>
                  </a:lnTo>
                  <a:lnTo>
                    <a:pt x="2774" y="391160"/>
                  </a:lnTo>
                  <a:lnTo>
                    <a:pt x="10504" y="406400"/>
                  </a:lnTo>
                  <a:lnTo>
                    <a:pt x="22299" y="417830"/>
                  </a:lnTo>
                  <a:lnTo>
                    <a:pt x="37265" y="426720"/>
                  </a:lnTo>
                  <a:lnTo>
                    <a:pt x="47843" y="440690"/>
                  </a:lnTo>
                  <a:lnTo>
                    <a:pt x="61965" y="453390"/>
                  </a:lnTo>
                  <a:lnTo>
                    <a:pt x="78732" y="459740"/>
                  </a:lnTo>
                  <a:lnTo>
                    <a:pt x="97243" y="462280"/>
                  </a:lnTo>
                  <a:lnTo>
                    <a:pt x="114579" y="461010"/>
                  </a:lnTo>
                  <a:lnTo>
                    <a:pt x="130387" y="454660"/>
                  </a:lnTo>
                  <a:lnTo>
                    <a:pt x="143986" y="444500"/>
                  </a:lnTo>
                  <a:lnTo>
                    <a:pt x="144960" y="443230"/>
                  </a:lnTo>
                  <a:lnTo>
                    <a:pt x="97243" y="443230"/>
                  </a:lnTo>
                  <a:lnTo>
                    <a:pt x="81779" y="440690"/>
                  </a:lnTo>
                  <a:lnTo>
                    <a:pt x="68435" y="433070"/>
                  </a:lnTo>
                  <a:lnTo>
                    <a:pt x="58054" y="422910"/>
                  </a:lnTo>
                  <a:lnTo>
                    <a:pt x="51485" y="408940"/>
                  </a:lnTo>
                  <a:lnTo>
                    <a:pt x="38980" y="405130"/>
                  </a:lnTo>
                  <a:lnTo>
                    <a:pt x="28856" y="398780"/>
                  </a:lnTo>
                  <a:lnTo>
                    <a:pt x="22075" y="387350"/>
                  </a:lnTo>
                  <a:lnTo>
                    <a:pt x="19601" y="374650"/>
                  </a:lnTo>
                  <a:lnTo>
                    <a:pt x="19591" y="367030"/>
                  </a:lnTo>
                  <a:lnTo>
                    <a:pt x="22428" y="359410"/>
                  </a:lnTo>
                  <a:lnTo>
                    <a:pt x="27601" y="353060"/>
                  </a:lnTo>
                  <a:lnTo>
                    <a:pt x="27950" y="345440"/>
                  </a:lnTo>
                  <a:lnTo>
                    <a:pt x="28066" y="342900"/>
                  </a:lnTo>
                  <a:lnTo>
                    <a:pt x="28124" y="341630"/>
                  </a:lnTo>
                  <a:lnTo>
                    <a:pt x="27622" y="337820"/>
                  </a:lnTo>
                  <a:lnTo>
                    <a:pt x="47150" y="298450"/>
                  </a:lnTo>
                  <a:lnTo>
                    <a:pt x="47296" y="298450"/>
                  </a:lnTo>
                  <a:lnTo>
                    <a:pt x="54504" y="292100"/>
                  </a:lnTo>
                  <a:lnTo>
                    <a:pt x="69553" y="284480"/>
                  </a:lnTo>
                  <a:lnTo>
                    <a:pt x="76688" y="281940"/>
                  </a:lnTo>
                  <a:lnTo>
                    <a:pt x="76657" y="270510"/>
                  </a:lnTo>
                  <a:close/>
                </a:path>
                <a:path w="197484" h="462279">
                  <a:moveTo>
                    <a:pt x="130174" y="271780"/>
                  </a:moveTo>
                  <a:lnTo>
                    <a:pt x="123713" y="271780"/>
                  </a:lnTo>
                  <a:lnTo>
                    <a:pt x="123734" y="281940"/>
                  </a:lnTo>
                  <a:lnTo>
                    <a:pt x="136448" y="287020"/>
                  </a:lnTo>
                  <a:lnTo>
                    <a:pt x="142773" y="290830"/>
                  </a:lnTo>
                  <a:lnTo>
                    <a:pt x="148770" y="295910"/>
                  </a:lnTo>
                  <a:lnTo>
                    <a:pt x="157555" y="302260"/>
                  </a:lnTo>
                  <a:lnTo>
                    <a:pt x="164375" y="309880"/>
                  </a:lnTo>
                  <a:lnTo>
                    <a:pt x="168791" y="320040"/>
                  </a:lnTo>
                  <a:lnTo>
                    <a:pt x="170361" y="331470"/>
                  </a:lnTo>
                  <a:lnTo>
                    <a:pt x="170350" y="335280"/>
                  </a:lnTo>
                  <a:lnTo>
                    <a:pt x="169722" y="339090"/>
                  </a:lnTo>
                  <a:lnTo>
                    <a:pt x="168476" y="342900"/>
                  </a:lnTo>
                  <a:lnTo>
                    <a:pt x="168811" y="349250"/>
                  </a:lnTo>
                  <a:lnTo>
                    <a:pt x="172470" y="354330"/>
                  </a:lnTo>
                  <a:lnTo>
                    <a:pt x="175219" y="360680"/>
                  </a:lnTo>
                  <a:lnTo>
                    <a:pt x="176948" y="367030"/>
                  </a:lnTo>
                  <a:lnTo>
                    <a:pt x="177544" y="374650"/>
                  </a:lnTo>
                  <a:lnTo>
                    <a:pt x="174752" y="388620"/>
                  </a:lnTo>
                  <a:lnTo>
                    <a:pt x="167098" y="401320"/>
                  </a:lnTo>
                  <a:lnTo>
                    <a:pt x="155664" y="408940"/>
                  </a:lnTo>
                  <a:lnTo>
                    <a:pt x="141534" y="412750"/>
                  </a:lnTo>
                  <a:lnTo>
                    <a:pt x="134492" y="425450"/>
                  </a:lnTo>
                  <a:lnTo>
                    <a:pt x="124309" y="434340"/>
                  </a:lnTo>
                  <a:lnTo>
                    <a:pt x="111665" y="440690"/>
                  </a:lnTo>
                  <a:lnTo>
                    <a:pt x="97243" y="443230"/>
                  </a:lnTo>
                  <a:lnTo>
                    <a:pt x="144960" y="443230"/>
                  </a:lnTo>
                  <a:lnTo>
                    <a:pt x="154696" y="430530"/>
                  </a:lnTo>
                  <a:lnTo>
                    <a:pt x="162147" y="427990"/>
                  </a:lnTo>
                  <a:lnTo>
                    <a:pt x="169155" y="424180"/>
                  </a:lnTo>
                  <a:lnTo>
                    <a:pt x="196117" y="384810"/>
                  </a:lnTo>
                  <a:lnTo>
                    <a:pt x="197145" y="374650"/>
                  </a:lnTo>
                  <a:lnTo>
                    <a:pt x="196678" y="367030"/>
                  </a:lnTo>
                  <a:lnTo>
                    <a:pt x="196600" y="365760"/>
                  </a:lnTo>
                  <a:lnTo>
                    <a:pt x="194983" y="358140"/>
                  </a:lnTo>
                  <a:lnTo>
                    <a:pt x="192322" y="350520"/>
                  </a:lnTo>
                  <a:lnTo>
                    <a:pt x="188643" y="344170"/>
                  </a:lnTo>
                  <a:lnTo>
                    <a:pt x="189512" y="339090"/>
                  </a:lnTo>
                  <a:lnTo>
                    <a:pt x="189952" y="335280"/>
                  </a:lnTo>
                  <a:lnTo>
                    <a:pt x="189952" y="331470"/>
                  </a:lnTo>
                  <a:lnTo>
                    <a:pt x="185247" y="308610"/>
                  </a:lnTo>
                  <a:lnTo>
                    <a:pt x="172424" y="289560"/>
                  </a:lnTo>
                  <a:lnTo>
                    <a:pt x="153420" y="276860"/>
                  </a:lnTo>
                  <a:lnTo>
                    <a:pt x="130174" y="271780"/>
                  </a:lnTo>
                  <a:close/>
                </a:path>
                <a:path w="197484" h="462279">
                  <a:moveTo>
                    <a:pt x="114541" y="320040"/>
                  </a:moveTo>
                  <a:lnTo>
                    <a:pt x="82353" y="320040"/>
                  </a:lnTo>
                  <a:lnTo>
                    <a:pt x="82274" y="321310"/>
                  </a:lnTo>
                  <a:lnTo>
                    <a:pt x="82196" y="326390"/>
                  </a:lnTo>
                  <a:lnTo>
                    <a:pt x="85424" y="340360"/>
                  </a:lnTo>
                  <a:lnTo>
                    <a:pt x="91618" y="353060"/>
                  </a:lnTo>
                  <a:lnTo>
                    <a:pt x="97638" y="360680"/>
                  </a:lnTo>
                  <a:lnTo>
                    <a:pt x="100342" y="363220"/>
                  </a:lnTo>
                  <a:lnTo>
                    <a:pt x="109383" y="353060"/>
                  </a:lnTo>
                  <a:lnTo>
                    <a:pt x="113932" y="345440"/>
                  </a:lnTo>
                  <a:lnTo>
                    <a:pt x="115369" y="337820"/>
                  </a:lnTo>
                  <a:lnTo>
                    <a:pt x="115251" y="332740"/>
                  </a:lnTo>
                  <a:lnTo>
                    <a:pt x="115163" y="328930"/>
                  </a:lnTo>
                  <a:lnTo>
                    <a:pt x="115075" y="325120"/>
                  </a:lnTo>
                  <a:lnTo>
                    <a:pt x="114991" y="322580"/>
                  </a:lnTo>
                  <a:lnTo>
                    <a:pt x="114708" y="321310"/>
                  </a:lnTo>
                  <a:lnTo>
                    <a:pt x="114541" y="320040"/>
                  </a:lnTo>
                  <a:close/>
                </a:path>
                <a:path w="197484" h="462279">
                  <a:moveTo>
                    <a:pt x="58731" y="168910"/>
                  </a:moveTo>
                  <a:lnTo>
                    <a:pt x="54584" y="168910"/>
                  </a:lnTo>
                  <a:lnTo>
                    <a:pt x="56327" y="185420"/>
                  </a:lnTo>
                  <a:lnTo>
                    <a:pt x="81379" y="220980"/>
                  </a:lnTo>
                  <a:lnTo>
                    <a:pt x="88363" y="223520"/>
                  </a:lnTo>
                  <a:lnTo>
                    <a:pt x="88625" y="248920"/>
                  </a:lnTo>
                  <a:lnTo>
                    <a:pt x="88688" y="292100"/>
                  </a:lnTo>
                  <a:lnTo>
                    <a:pt x="86866" y="292100"/>
                  </a:lnTo>
                  <a:lnTo>
                    <a:pt x="80197" y="294640"/>
                  </a:lnTo>
                  <a:lnTo>
                    <a:pt x="47122" y="317500"/>
                  </a:lnTo>
                  <a:lnTo>
                    <a:pt x="40155" y="341630"/>
                  </a:lnTo>
                  <a:lnTo>
                    <a:pt x="53317" y="340360"/>
                  </a:lnTo>
                  <a:lnTo>
                    <a:pt x="61540" y="339090"/>
                  </a:lnTo>
                  <a:lnTo>
                    <a:pt x="68274" y="335280"/>
                  </a:lnTo>
                  <a:lnTo>
                    <a:pt x="76971" y="326390"/>
                  </a:lnTo>
                  <a:lnTo>
                    <a:pt x="78950" y="325120"/>
                  </a:lnTo>
                  <a:lnTo>
                    <a:pt x="80751" y="322580"/>
                  </a:lnTo>
                  <a:lnTo>
                    <a:pt x="82353" y="320040"/>
                  </a:lnTo>
                  <a:lnTo>
                    <a:pt x="114541" y="320040"/>
                  </a:lnTo>
                  <a:lnTo>
                    <a:pt x="114373" y="318770"/>
                  </a:lnTo>
                  <a:lnTo>
                    <a:pt x="153495" y="318770"/>
                  </a:lnTo>
                  <a:lnTo>
                    <a:pt x="149080" y="312420"/>
                  </a:lnTo>
                  <a:lnTo>
                    <a:pt x="140697" y="304800"/>
                  </a:lnTo>
                  <a:lnTo>
                    <a:pt x="134100" y="298450"/>
                  </a:lnTo>
                  <a:lnTo>
                    <a:pt x="125901" y="294640"/>
                  </a:lnTo>
                  <a:lnTo>
                    <a:pt x="116551" y="292100"/>
                  </a:lnTo>
                  <a:lnTo>
                    <a:pt x="114153" y="290830"/>
                  </a:lnTo>
                  <a:lnTo>
                    <a:pt x="111734" y="290830"/>
                  </a:lnTo>
                  <a:lnTo>
                    <a:pt x="111671" y="248920"/>
                  </a:lnTo>
                  <a:lnTo>
                    <a:pt x="112090" y="223520"/>
                  </a:lnTo>
                  <a:lnTo>
                    <a:pt x="119095" y="220980"/>
                  </a:lnTo>
                  <a:lnTo>
                    <a:pt x="126613" y="217170"/>
                  </a:lnTo>
                  <a:lnTo>
                    <a:pt x="131608" y="212090"/>
                  </a:lnTo>
                  <a:lnTo>
                    <a:pt x="137291" y="201930"/>
                  </a:lnTo>
                  <a:lnTo>
                    <a:pt x="100216" y="201930"/>
                  </a:lnTo>
                  <a:lnTo>
                    <a:pt x="98112" y="195580"/>
                  </a:lnTo>
                  <a:lnTo>
                    <a:pt x="95295" y="189230"/>
                  </a:lnTo>
                  <a:lnTo>
                    <a:pt x="91526" y="185420"/>
                  </a:lnTo>
                  <a:lnTo>
                    <a:pt x="80877" y="176530"/>
                  </a:lnTo>
                  <a:lnTo>
                    <a:pt x="68720" y="171450"/>
                  </a:lnTo>
                  <a:lnTo>
                    <a:pt x="58731" y="168910"/>
                  </a:lnTo>
                  <a:close/>
                </a:path>
                <a:path w="197484" h="462279">
                  <a:moveTo>
                    <a:pt x="153495" y="318770"/>
                  </a:moveTo>
                  <a:lnTo>
                    <a:pt x="114373" y="318770"/>
                  </a:lnTo>
                  <a:lnTo>
                    <a:pt x="115839" y="321310"/>
                  </a:lnTo>
                  <a:lnTo>
                    <a:pt x="117504" y="322580"/>
                  </a:lnTo>
                  <a:lnTo>
                    <a:pt x="119389" y="325120"/>
                  </a:lnTo>
                  <a:lnTo>
                    <a:pt x="131258" y="332740"/>
                  </a:lnTo>
                  <a:lnTo>
                    <a:pt x="143253" y="337820"/>
                  </a:lnTo>
                  <a:lnTo>
                    <a:pt x="152532" y="339090"/>
                  </a:lnTo>
                  <a:lnTo>
                    <a:pt x="156257" y="339090"/>
                  </a:lnTo>
                  <a:lnTo>
                    <a:pt x="155401" y="326390"/>
                  </a:lnTo>
                  <a:lnTo>
                    <a:pt x="153495" y="318770"/>
                  </a:lnTo>
                  <a:close/>
                </a:path>
                <a:path w="197484" h="462279">
                  <a:moveTo>
                    <a:pt x="145859" y="168910"/>
                  </a:moveTo>
                  <a:lnTo>
                    <a:pt x="131011" y="170180"/>
                  </a:lnTo>
                  <a:lnTo>
                    <a:pt x="122214" y="172720"/>
                  </a:lnTo>
                  <a:lnTo>
                    <a:pt x="116008" y="177800"/>
                  </a:lnTo>
                  <a:lnTo>
                    <a:pt x="108928" y="185420"/>
                  </a:lnTo>
                  <a:lnTo>
                    <a:pt x="105148" y="189230"/>
                  </a:lnTo>
                  <a:lnTo>
                    <a:pt x="102321" y="195580"/>
                  </a:lnTo>
                  <a:lnTo>
                    <a:pt x="100216" y="201930"/>
                  </a:lnTo>
                  <a:lnTo>
                    <a:pt x="137291" y="201930"/>
                  </a:lnTo>
                  <a:lnTo>
                    <a:pt x="138712" y="199390"/>
                  </a:lnTo>
                  <a:lnTo>
                    <a:pt x="143068" y="185420"/>
                  </a:lnTo>
                  <a:lnTo>
                    <a:pt x="145258" y="172720"/>
                  </a:lnTo>
                  <a:lnTo>
                    <a:pt x="145859" y="168910"/>
                  </a:lnTo>
                  <a:close/>
                </a:path>
                <a:path w="197484" h="462279">
                  <a:moveTo>
                    <a:pt x="58720" y="118110"/>
                  </a:moveTo>
                  <a:lnTo>
                    <a:pt x="54574" y="118110"/>
                  </a:lnTo>
                  <a:lnTo>
                    <a:pt x="56310" y="134620"/>
                  </a:lnTo>
                  <a:lnTo>
                    <a:pt x="81240" y="170180"/>
                  </a:lnTo>
                  <a:lnTo>
                    <a:pt x="88266" y="172720"/>
                  </a:lnTo>
                  <a:lnTo>
                    <a:pt x="95092" y="175284"/>
                  </a:lnTo>
                  <a:lnTo>
                    <a:pt x="100248" y="176530"/>
                  </a:lnTo>
                  <a:lnTo>
                    <a:pt x="105403" y="175284"/>
                  </a:lnTo>
                  <a:lnTo>
                    <a:pt x="112157" y="172720"/>
                  </a:lnTo>
                  <a:lnTo>
                    <a:pt x="119183" y="170180"/>
                  </a:lnTo>
                  <a:lnTo>
                    <a:pt x="125893" y="166370"/>
                  </a:lnTo>
                  <a:lnTo>
                    <a:pt x="131598" y="161290"/>
                  </a:lnTo>
                  <a:lnTo>
                    <a:pt x="137280" y="151130"/>
                  </a:lnTo>
                  <a:lnTo>
                    <a:pt x="100216" y="151130"/>
                  </a:lnTo>
                  <a:lnTo>
                    <a:pt x="98112" y="144780"/>
                  </a:lnTo>
                  <a:lnTo>
                    <a:pt x="95285" y="138430"/>
                  </a:lnTo>
                  <a:lnTo>
                    <a:pt x="91515" y="134620"/>
                  </a:lnTo>
                  <a:lnTo>
                    <a:pt x="80866" y="125730"/>
                  </a:lnTo>
                  <a:lnTo>
                    <a:pt x="68768" y="120674"/>
                  </a:lnTo>
                  <a:lnTo>
                    <a:pt x="58720" y="118110"/>
                  </a:lnTo>
                  <a:close/>
                </a:path>
                <a:path w="197484" h="462279">
                  <a:moveTo>
                    <a:pt x="145848" y="118110"/>
                  </a:moveTo>
                  <a:lnTo>
                    <a:pt x="131000" y="119380"/>
                  </a:lnTo>
                  <a:lnTo>
                    <a:pt x="122204" y="121920"/>
                  </a:lnTo>
                  <a:lnTo>
                    <a:pt x="115997" y="125730"/>
                  </a:lnTo>
                  <a:lnTo>
                    <a:pt x="108918" y="134620"/>
                  </a:lnTo>
                  <a:lnTo>
                    <a:pt x="105138" y="138430"/>
                  </a:lnTo>
                  <a:lnTo>
                    <a:pt x="102311" y="144780"/>
                  </a:lnTo>
                  <a:lnTo>
                    <a:pt x="100216" y="151130"/>
                  </a:lnTo>
                  <a:lnTo>
                    <a:pt x="137280" y="151130"/>
                  </a:lnTo>
                  <a:lnTo>
                    <a:pt x="138701" y="148590"/>
                  </a:lnTo>
                  <a:lnTo>
                    <a:pt x="143058" y="134620"/>
                  </a:lnTo>
                  <a:lnTo>
                    <a:pt x="145247" y="121920"/>
                  </a:lnTo>
                  <a:lnTo>
                    <a:pt x="145848" y="118110"/>
                  </a:lnTo>
                  <a:close/>
                </a:path>
                <a:path w="197484" h="462279">
                  <a:moveTo>
                    <a:pt x="54605" y="62230"/>
                  </a:moveTo>
                  <a:lnTo>
                    <a:pt x="68867" y="105410"/>
                  </a:lnTo>
                  <a:lnTo>
                    <a:pt x="88297" y="118110"/>
                  </a:lnTo>
                  <a:lnTo>
                    <a:pt x="91623" y="119380"/>
                  </a:lnTo>
                  <a:lnTo>
                    <a:pt x="95124" y="120674"/>
                  </a:lnTo>
                  <a:lnTo>
                    <a:pt x="100279" y="121920"/>
                  </a:lnTo>
                  <a:lnTo>
                    <a:pt x="105434" y="120674"/>
                  </a:lnTo>
                  <a:lnTo>
                    <a:pt x="136603" y="96520"/>
                  </a:lnTo>
                  <a:lnTo>
                    <a:pt x="100248" y="96520"/>
                  </a:lnTo>
                  <a:lnTo>
                    <a:pt x="98143" y="90170"/>
                  </a:lnTo>
                  <a:lnTo>
                    <a:pt x="58752" y="63500"/>
                  </a:lnTo>
                  <a:lnTo>
                    <a:pt x="54605" y="62230"/>
                  </a:lnTo>
                  <a:close/>
                </a:path>
                <a:path w="197484" h="462279">
                  <a:moveTo>
                    <a:pt x="145890" y="62230"/>
                  </a:moveTo>
                  <a:lnTo>
                    <a:pt x="108949" y="78740"/>
                  </a:lnTo>
                  <a:lnTo>
                    <a:pt x="100248" y="96520"/>
                  </a:lnTo>
                  <a:lnTo>
                    <a:pt x="136603" y="96520"/>
                  </a:lnTo>
                  <a:lnTo>
                    <a:pt x="138734" y="92710"/>
                  </a:lnTo>
                  <a:lnTo>
                    <a:pt x="143095" y="78740"/>
                  </a:lnTo>
                  <a:lnTo>
                    <a:pt x="145288" y="67310"/>
                  </a:lnTo>
                  <a:lnTo>
                    <a:pt x="145890" y="62230"/>
                  </a:lnTo>
                  <a:close/>
                </a:path>
                <a:path w="197484" h="462279">
                  <a:moveTo>
                    <a:pt x="100688" y="0"/>
                  </a:moveTo>
                  <a:lnTo>
                    <a:pt x="90627" y="11430"/>
                  </a:lnTo>
                  <a:lnTo>
                    <a:pt x="85460" y="19050"/>
                  </a:lnTo>
                  <a:lnTo>
                    <a:pt x="83557" y="26670"/>
                  </a:lnTo>
                  <a:lnTo>
                    <a:pt x="83285" y="36830"/>
                  </a:lnTo>
                  <a:lnTo>
                    <a:pt x="86004" y="49530"/>
                  </a:lnTo>
                  <a:lnTo>
                    <a:pt x="91986" y="60960"/>
                  </a:lnTo>
                  <a:lnTo>
                    <a:pt x="97968" y="69850"/>
                  </a:lnTo>
                  <a:lnTo>
                    <a:pt x="100688" y="72390"/>
                  </a:lnTo>
                  <a:lnTo>
                    <a:pt x="110748" y="60960"/>
                  </a:lnTo>
                  <a:lnTo>
                    <a:pt x="115915" y="53340"/>
                  </a:lnTo>
                  <a:lnTo>
                    <a:pt x="117818" y="45720"/>
                  </a:lnTo>
                  <a:lnTo>
                    <a:pt x="118090" y="36830"/>
                  </a:lnTo>
                  <a:lnTo>
                    <a:pt x="115371" y="24130"/>
                  </a:lnTo>
                  <a:lnTo>
                    <a:pt x="109389" y="11430"/>
                  </a:lnTo>
                  <a:lnTo>
                    <a:pt x="103407" y="3810"/>
                  </a:lnTo>
                  <a:lnTo>
                    <a:pt x="100688" y="0"/>
                  </a:lnTo>
                  <a:close/>
                </a:path>
              </a:pathLst>
            </a:custGeom>
            <a:solidFill>
              <a:srgbClr val="E9DA2E"/>
            </a:solidFill>
          </p:spPr>
          <p:txBody>
            <a:bodyPr wrap="square" lIns="0" tIns="0" rIns="0" bIns="0" rtlCol="0"/>
            <a:lstStyle/>
            <a:p>
              <a:endParaRPr/>
            </a:p>
          </p:txBody>
        </p:sp>
        <p:pic>
          <p:nvPicPr>
            <p:cNvPr id="6" name="object 6"/>
            <p:cNvPicPr/>
            <p:nvPr/>
          </p:nvPicPr>
          <p:blipFill>
            <a:blip r:embed="rId4" cstate="print"/>
            <a:stretch>
              <a:fillRect/>
            </a:stretch>
          </p:blipFill>
          <p:spPr>
            <a:xfrm>
              <a:off x="17952964" y="10373291"/>
              <a:ext cx="1181948" cy="671571"/>
            </a:xfrm>
            <a:prstGeom prst="rect">
              <a:avLst/>
            </a:prstGeom>
          </p:spPr>
        </p:pic>
        <p:sp>
          <p:nvSpPr>
            <p:cNvPr id="7" name="object 7"/>
            <p:cNvSpPr/>
            <p:nvPr/>
          </p:nvSpPr>
          <p:spPr>
            <a:xfrm>
              <a:off x="16807515" y="10416223"/>
              <a:ext cx="406400" cy="567055"/>
            </a:xfrm>
            <a:custGeom>
              <a:avLst/>
              <a:gdLst/>
              <a:ahLst/>
              <a:cxnLst/>
              <a:rect l="l" t="t" r="r" b="b"/>
              <a:pathLst>
                <a:path w="406400" h="567054">
                  <a:moveTo>
                    <a:pt x="406134" y="0"/>
                  </a:moveTo>
                  <a:lnTo>
                    <a:pt x="0" y="0"/>
                  </a:lnTo>
                  <a:lnTo>
                    <a:pt x="0" y="195627"/>
                  </a:lnTo>
                  <a:lnTo>
                    <a:pt x="24519" y="199027"/>
                  </a:lnTo>
                  <a:lnTo>
                    <a:pt x="42527" y="208475"/>
                  </a:lnTo>
                  <a:lnTo>
                    <a:pt x="53624" y="222838"/>
                  </a:lnTo>
                  <a:lnTo>
                    <a:pt x="57411" y="240987"/>
                  </a:lnTo>
                  <a:lnTo>
                    <a:pt x="56270" y="253113"/>
                  </a:lnTo>
                  <a:lnTo>
                    <a:pt x="52537" y="263579"/>
                  </a:lnTo>
                  <a:lnTo>
                    <a:pt x="45749" y="273380"/>
                  </a:lnTo>
                  <a:lnTo>
                    <a:pt x="35443" y="283509"/>
                  </a:lnTo>
                  <a:lnTo>
                    <a:pt x="45749" y="293645"/>
                  </a:lnTo>
                  <a:lnTo>
                    <a:pt x="52537" y="303448"/>
                  </a:lnTo>
                  <a:lnTo>
                    <a:pt x="56270" y="313916"/>
                  </a:lnTo>
                  <a:lnTo>
                    <a:pt x="57411" y="326042"/>
                  </a:lnTo>
                  <a:lnTo>
                    <a:pt x="53624" y="344191"/>
                  </a:lnTo>
                  <a:lnTo>
                    <a:pt x="42527" y="358554"/>
                  </a:lnTo>
                  <a:lnTo>
                    <a:pt x="24519" y="368001"/>
                  </a:lnTo>
                  <a:lnTo>
                    <a:pt x="0" y="371402"/>
                  </a:lnTo>
                  <a:lnTo>
                    <a:pt x="0" y="567019"/>
                  </a:lnTo>
                  <a:lnTo>
                    <a:pt x="153105" y="567019"/>
                  </a:lnTo>
                  <a:lnTo>
                    <a:pt x="153105" y="386270"/>
                  </a:lnTo>
                  <a:lnTo>
                    <a:pt x="370658" y="386270"/>
                  </a:lnTo>
                  <a:lnTo>
                    <a:pt x="370658" y="248076"/>
                  </a:lnTo>
                  <a:lnTo>
                    <a:pt x="153105" y="248076"/>
                  </a:lnTo>
                  <a:lnTo>
                    <a:pt x="153105" y="138215"/>
                  </a:lnTo>
                  <a:lnTo>
                    <a:pt x="406134" y="138215"/>
                  </a:lnTo>
                  <a:lnTo>
                    <a:pt x="406134" y="0"/>
                  </a:lnTo>
                  <a:close/>
                </a:path>
              </a:pathLst>
            </a:custGeom>
            <a:solidFill>
              <a:srgbClr val="EE3129"/>
            </a:solidFill>
          </p:spPr>
          <p:txBody>
            <a:bodyPr wrap="square" lIns="0" tIns="0" rIns="0" bIns="0" rtlCol="0"/>
            <a:lstStyle/>
            <a:p>
              <a:endParaRPr/>
            </a:p>
          </p:txBody>
        </p:sp>
        <p:sp>
          <p:nvSpPr>
            <p:cNvPr id="8" name="object 8"/>
            <p:cNvSpPr/>
            <p:nvPr/>
          </p:nvSpPr>
          <p:spPr>
            <a:xfrm>
              <a:off x="16351773" y="10404185"/>
              <a:ext cx="455930" cy="591185"/>
            </a:xfrm>
            <a:custGeom>
              <a:avLst/>
              <a:gdLst/>
              <a:ahLst/>
              <a:cxnLst/>
              <a:rect l="l" t="t" r="r" b="b"/>
              <a:pathLst>
                <a:path w="455930" h="591184">
                  <a:moveTo>
                    <a:pt x="239563" y="0"/>
                  </a:moveTo>
                  <a:lnTo>
                    <a:pt x="185489" y="4111"/>
                  </a:lnTo>
                  <a:lnTo>
                    <a:pt x="137206" y="16232"/>
                  </a:lnTo>
                  <a:lnTo>
                    <a:pt x="95209" y="36040"/>
                  </a:lnTo>
                  <a:lnTo>
                    <a:pt x="59993" y="63212"/>
                  </a:lnTo>
                  <a:lnTo>
                    <a:pt x="32056" y="97426"/>
                  </a:lnTo>
                  <a:lnTo>
                    <a:pt x="11893" y="138360"/>
                  </a:lnTo>
                  <a:lnTo>
                    <a:pt x="0" y="185690"/>
                  </a:lnTo>
                  <a:lnTo>
                    <a:pt x="150257" y="207669"/>
                  </a:lnTo>
                  <a:lnTo>
                    <a:pt x="163673" y="174684"/>
                  </a:lnTo>
                  <a:lnTo>
                    <a:pt x="183133" y="153264"/>
                  </a:lnTo>
                  <a:lnTo>
                    <a:pt x="207771" y="141681"/>
                  </a:lnTo>
                  <a:lnTo>
                    <a:pt x="236725" y="138205"/>
                  </a:lnTo>
                  <a:lnTo>
                    <a:pt x="264373" y="141616"/>
                  </a:lnTo>
                  <a:lnTo>
                    <a:pt x="285107" y="151672"/>
                  </a:lnTo>
                  <a:lnTo>
                    <a:pt x="298132" y="168106"/>
                  </a:lnTo>
                  <a:lnTo>
                    <a:pt x="302650" y="190653"/>
                  </a:lnTo>
                  <a:lnTo>
                    <a:pt x="297235" y="213322"/>
                  </a:lnTo>
                  <a:lnTo>
                    <a:pt x="283247" y="227951"/>
                  </a:lnTo>
                  <a:lnTo>
                    <a:pt x="264077" y="235802"/>
                  </a:lnTo>
                  <a:lnTo>
                    <a:pt x="243113" y="238139"/>
                  </a:lnTo>
                  <a:lnTo>
                    <a:pt x="217595" y="238139"/>
                  </a:lnTo>
                  <a:lnTo>
                    <a:pt x="217595" y="352963"/>
                  </a:lnTo>
                  <a:lnTo>
                    <a:pt x="243113" y="352963"/>
                  </a:lnTo>
                  <a:lnTo>
                    <a:pt x="264077" y="355299"/>
                  </a:lnTo>
                  <a:lnTo>
                    <a:pt x="283247" y="363151"/>
                  </a:lnTo>
                  <a:lnTo>
                    <a:pt x="297235" y="377780"/>
                  </a:lnTo>
                  <a:lnTo>
                    <a:pt x="302650" y="400448"/>
                  </a:lnTo>
                  <a:lnTo>
                    <a:pt x="298132" y="422995"/>
                  </a:lnTo>
                  <a:lnTo>
                    <a:pt x="285107" y="439430"/>
                  </a:lnTo>
                  <a:lnTo>
                    <a:pt x="264373" y="449486"/>
                  </a:lnTo>
                  <a:lnTo>
                    <a:pt x="236725" y="452897"/>
                  </a:lnTo>
                  <a:lnTo>
                    <a:pt x="207771" y="449420"/>
                  </a:lnTo>
                  <a:lnTo>
                    <a:pt x="183133" y="437838"/>
                  </a:lnTo>
                  <a:lnTo>
                    <a:pt x="163673" y="416422"/>
                  </a:lnTo>
                  <a:lnTo>
                    <a:pt x="150257" y="383443"/>
                  </a:lnTo>
                  <a:lnTo>
                    <a:pt x="0" y="405411"/>
                  </a:lnTo>
                  <a:lnTo>
                    <a:pt x="12230" y="453415"/>
                  </a:lnTo>
                  <a:lnTo>
                    <a:pt x="32307" y="494612"/>
                  </a:lnTo>
                  <a:lnTo>
                    <a:pt x="59922" y="528790"/>
                  </a:lnTo>
                  <a:lnTo>
                    <a:pt x="94765" y="555740"/>
                  </a:lnTo>
                  <a:lnTo>
                    <a:pt x="136526" y="575251"/>
                  </a:lnTo>
                  <a:lnTo>
                    <a:pt x="184895" y="587112"/>
                  </a:lnTo>
                  <a:lnTo>
                    <a:pt x="239563" y="591112"/>
                  </a:lnTo>
                  <a:lnTo>
                    <a:pt x="293047" y="587048"/>
                  </a:lnTo>
                  <a:lnTo>
                    <a:pt x="340072" y="574739"/>
                  </a:lnTo>
                  <a:lnTo>
                    <a:pt x="379994" y="554011"/>
                  </a:lnTo>
                  <a:lnTo>
                    <a:pt x="412167" y="524691"/>
                  </a:lnTo>
                  <a:lnTo>
                    <a:pt x="435947" y="486606"/>
                  </a:lnTo>
                  <a:lnTo>
                    <a:pt x="450688" y="439581"/>
                  </a:lnTo>
                  <a:lnTo>
                    <a:pt x="455745" y="383443"/>
                  </a:lnTo>
                  <a:lnTo>
                    <a:pt x="437692" y="379610"/>
                  </a:lnTo>
                  <a:lnTo>
                    <a:pt x="421366" y="370330"/>
                  </a:lnTo>
                  <a:lnTo>
                    <a:pt x="406105" y="357329"/>
                  </a:lnTo>
                  <a:lnTo>
                    <a:pt x="391244" y="342335"/>
                  </a:lnTo>
                  <a:lnTo>
                    <a:pt x="348722" y="295551"/>
                  </a:lnTo>
                  <a:lnTo>
                    <a:pt x="391244" y="248777"/>
                  </a:lnTo>
                  <a:lnTo>
                    <a:pt x="406105" y="233781"/>
                  </a:lnTo>
                  <a:lnTo>
                    <a:pt x="421366" y="220778"/>
                  </a:lnTo>
                  <a:lnTo>
                    <a:pt x="437692" y="211497"/>
                  </a:lnTo>
                  <a:lnTo>
                    <a:pt x="455745" y="207669"/>
                  </a:lnTo>
                  <a:lnTo>
                    <a:pt x="451950" y="158046"/>
                  </a:lnTo>
                  <a:lnTo>
                    <a:pt x="440805" y="115417"/>
                  </a:lnTo>
                  <a:lnTo>
                    <a:pt x="422666" y="79666"/>
                  </a:lnTo>
                  <a:lnTo>
                    <a:pt x="397891" y="50676"/>
                  </a:lnTo>
                  <a:lnTo>
                    <a:pt x="366835" y="28331"/>
                  </a:lnTo>
                  <a:lnTo>
                    <a:pt x="329858" y="12514"/>
                  </a:lnTo>
                  <a:lnTo>
                    <a:pt x="287314" y="3109"/>
                  </a:lnTo>
                  <a:lnTo>
                    <a:pt x="239563" y="0"/>
                  </a:lnTo>
                  <a:close/>
                </a:path>
              </a:pathLst>
            </a:custGeom>
            <a:solidFill>
              <a:srgbClr val="044570"/>
            </a:solidFill>
          </p:spPr>
          <p:txBody>
            <a:bodyPr wrap="square" lIns="0" tIns="0" rIns="0" bIns="0" rtlCol="0"/>
            <a:lstStyle/>
            <a:p>
              <a:endParaRPr/>
            </a:p>
          </p:txBody>
        </p:sp>
      </p:grpSp>
      <p:sp>
        <p:nvSpPr>
          <p:cNvPr id="10" name="object 10"/>
          <p:cNvSpPr/>
          <p:nvPr/>
        </p:nvSpPr>
        <p:spPr>
          <a:xfrm>
            <a:off x="1315373" y="1340273"/>
            <a:ext cx="6852284" cy="1403985"/>
          </a:xfrm>
          <a:custGeom>
            <a:avLst/>
            <a:gdLst/>
            <a:ahLst/>
            <a:cxnLst/>
            <a:rect l="l" t="t" r="r" b="b"/>
            <a:pathLst>
              <a:path w="6852284" h="1403985">
                <a:moveTo>
                  <a:pt x="6851917" y="0"/>
                </a:moveTo>
                <a:lnTo>
                  <a:pt x="0" y="0"/>
                </a:lnTo>
                <a:lnTo>
                  <a:pt x="0" y="1403705"/>
                </a:lnTo>
                <a:lnTo>
                  <a:pt x="6851917" y="1403705"/>
                </a:lnTo>
                <a:lnTo>
                  <a:pt x="6851917" y="0"/>
                </a:lnTo>
                <a:close/>
              </a:path>
            </a:pathLst>
          </a:custGeom>
          <a:solidFill>
            <a:srgbClr val="EF4754"/>
          </a:solidFill>
        </p:spPr>
        <p:txBody>
          <a:bodyPr wrap="square" lIns="0" tIns="0" rIns="0" bIns="0" rtlCol="0"/>
          <a:lstStyle/>
          <a:p>
            <a:endParaRPr/>
          </a:p>
        </p:txBody>
      </p:sp>
      <p:sp>
        <p:nvSpPr>
          <p:cNvPr id="11" name="object 11"/>
          <p:cNvSpPr/>
          <p:nvPr/>
        </p:nvSpPr>
        <p:spPr>
          <a:xfrm>
            <a:off x="1315364" y="2458941"/>
            <a:ext cx="7166609" cy="2619375"/>
          </a:xfrm>
          <a:custGeom>
            <a:avLst/>
            <a:gdLst/>
            <a:ahLst/>
            <a:cxnLst/>
            <a:rect l="l" t="t" r="r" b="b"/>
            <a:pathLst>
              <a:path w="7166609" h="2619375">
                <a:moveTo>
                  <a:pt x="7166051" y="1215402"/>
                </a:moveTo>
                <a:lnTo>
                  <a:pt x="6202197" y="1215402"/>
                </a:lnTo>
                <a:lnTo>
                  <a:pt x="6202197" y="0"/>
                </a:lnTo>
                <a:lnTo>
                  <a:pt x="0" y="0"/>
                </a:lnTo>
                <a:lnTo>
                  <a:pt x="0" y="1215402"/>
                </a:lnTo>
                <a:lnTo>
                  <a:pt x="0" y="1403705"/>
                </a:lnTo>
                <a:lnTo>
                  <a:pt x="0" y="2619108"/>
                </a:lnTo>
                <a:lnTo>
                  <a:pt x="7166051" y="2619108"/>
                </a:lnTo>
                <a:lnTo>
                  <a:pt x="7166051" y="1215402"/>
                </a:lnTo>
                <a:close/>
              </a:path>
            </a:pathLst>
          </a:custGeom>
          <a:solidFill>
            <a:srgbClr val="EF4754"/>
          </a:solidFill>
        </p:spPr>
        <p:txBody>
          <a:bodyPr wrap="square" lIns="0" tIns="0" rIns="0" bIns="0" rtlCol="0"/>
          <a:lstStyle/>
          <a:p>
            <a:endParaRPr/>
          </a:p>
        </p:txBody>
      </p:sp>
      <p:pic>
        <p:nvPicPr>
          <p:cNvPr id="13" name="object 5">
            <a:extLst>
              <a:ext uri="{FF2B5EF4-FFF2-40B4-BE49-F238E27FC236}">
                <a16:creationId xmlns:a16="http://schemas.microsoft.com/office/drawing/2014/main" id="{36390BDA-B78F-FD00-02C9-89F15E4C2E23}"/>
              </a:ext>
            </a:extLst>
          </p:cNvPr>
          <p:cNvPicPr/>
          <p:nvPr/>
        </p:nvPicPr>
        <p:blipFill>
          <a:blip r:embed="rId5" cstate="print"/>
          <a:stretch>
            <a:fillRect/>
          </a:stretch>
        </p:blipFill>
        <p:spPr>
          <a:xfrm>
            <a:off x="1814604" y="5644046"/>
            <a:ext cx="6667369" cy="3748565"/>
          </a:xfrm>
          <a:prstGeom prst="rect">
            <a:avLst/>
          </a:prstGeom>
        </p:spPr>
      </p:pic>
      <p:sp>
        <p:nvSpPr>
          <p:cNvPr id="15" name="object 4">
            <a:extLst>
              <a:ext uri="{FF2B5EF4-FFF2-40B4-BE49-F238E27FC236}">
                <a16:creationId xmlns:a16="http://schemas.microsoft.com/office/drawing/2014/main" id="{B51B9105-E688-3C83-8141-300CC3CB7A0A}"/>
              </a:ext>
            </a:extLst>
          </p:cNvPr>
          <p:cNvSpPr txBox="1">
            <a:spLocks noGrp="1"/>
          </p:cNvSpPr>
          <p:nvPr>
            <p:ph type="title"/>
          </p:nvPr>
        </p:nvSpPr>
        <p:spPr>
          <a:xfrm>
            <a:off x="1568650" y="1344930"/>
            <a:ext cx="6593205" cy="3700145"/>
          </a:xfrm>
          <a:prstGeom prst="rect">
            <a:avLst/>
          </a:prstGeom>
        </p:spPr>
        <p:txBody>
          <a:bodyPr vert="horz" wrap="square" lIns="0" tIns="186055" rIns="0" bIns="0" rtlCol="0">
            <a:spAutoFit/>
          </a:bodyPr>
          <a:lstStyle/>
          <a:p>
            <a:pPr marL="12700" marR="5080">
              <a:lnSpc>
                <a:spcPct val="87000"/>
              </a:lnSpc>
              <a:spcBef>
                <a:spcPts val="1465"/>
              </a:spcBef>
            </a:pPr>
            <a:r>
              <a:rPr dirty="0"/>
              <a:t>Samtale</a:t>
            </a:r>
            <a:r>
              <a:rPr spc="-300" dirty="0"/>
              <a:t> </a:t>
            </a:r>
            <a:r>
              <a:rPr spc="-25" dirty="0"/>
              <a:t>med </a:t>
            </a:r>
            <a:r>
              <a:rPr spc="-10" dirty="0"/>
              <a:t>virksomhed </a:t>
            </a:r>
            <a:r>
              <a:rPr dirty="0"/>
              <a:t>om</a:t>
            </a:r>
            <a:r>
              <a:rPr spc="-135" dirty="0"/>
              <a:t> </a:t>
            </a:r>
            <a:r>
              <a:rPr spc="-10" dirty="0"/>
              <a:t>læreplads</a:t>
            </a:r>
          </a:p>
        </p:txBody>
      </p:sp>
      <p:sp>
        <p:nvSpPr>
          <p:cNvPr id="14" name="Tekstfelt 13">
            <a:extLst>
              <a:ext uri="{FF2B5EF4-FFF2-40B4-BE49-F238E27FC236}">
                <a16:creationId xmlns:a16="http://schemas.microsoft.com/office/drawing/2014/main" id="{C20EFAB3-4537-B413-710B-B0F3FCE6374B}"/>
              </a:ext>
            </a:extLst>
          </p:cNvPr>
          <p:cNvSpPr txBox="1"/>
          <p:nvPr/>
        </p:nvSpPr>
        <p:spPr>
          <a:xfrm>
            <a:off x="11541380" y="3156716"/>
            <a:ext cx="5410200" cy="769441"/>
          </a:xfrm>
          <a:prstGeom prst="rect">
            <a:avLst/>
          </a:prstGeom>
          <a:noFill/>
        </p:spPr>
        <p:txBody>
          <a:bodyPr wrap="square" rtlCol="0">
            <a:spAutoFit/>
          </a:bodyPr>
          <a:lstStyle/>
          <a:p>
            <a:r>
              <a:rPr lang="da-DK" sz="4400" dirty="0">
                <a:highlight>
                  <a:srgbClr val="FFFF00"/>
                </a:highlight>
              </a:rPr>
              <a:t>Gå til spørgeskema</a:t>
            </a:r>
          </a:p>
        </p:txBody>
      </p:sp>
      <p:pic>
        <p:nvPicPr>
          <p:cNvPr id="16" name="Billede 15" descr="Et billede, der indeholder mønster, kvadratisk, pixel&#10;&#10;Indhold genereret af kunstig intelligens kan være forkert.">
            <a:extLst>
              <a:ext uri="{FF2B5EF4-FFF2-40B4-BE49-F238E27FC236}">
                <a16:creationId xmlns:a16="http://schemas.microsoft.com/office/drawing/2014/main" id="{59AEA868-8B9F-7A50-BCBB-3A7FD6CE80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51874" y="4012770"/>
            <a:ext cx="4762500" cy="4762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1233</Words>
  <Application>Microsoft Office PowerPoint</Application>
  <PresentationFormat>Brugerdefineret</PresentationFormat>
  <Paragraphs>112</Paragraphs>
  <Slides>9</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Aptos</vt:lpstr>
      <vt:lpstr>Aptos Display</vt:lpstr>
      <vt:lpstr>Arial</vt:lpstr>
      <vt:lpstr>Times New Roman</vt:lpstr>
      <vt:lpstr>Office Theme</vt:lpstr>
      <vt:lpstr>Samtale med virksomhed om læreplads</vt:lpstr>
      <vt:lpstr>Præsentation</vt:lpstr>
      <vt:lpstr>Eksempel på præsentation</vt:lpstr>
      <vt:lpstr>Eksempel på præsentation</vt:lpstr>
      <vt:lpstr>Forventningsafstemning</vt:lpstr>
      <vt:lpstr>Eksempel på en virksomheds</vt:lpstr>
      <vt:lpstr>Spørgsmål og svar</vt:lpstr>
      <vt:lpstr>Afslutning</vt:lpstr>
      <vt:lpstr>Samtale med virksomhed om læreplads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Pernille Maj Svendsen</cp:lastModifiedBy>
  <cp:revision>6</cp:revision>
  <dcterms:created xsi:type="dcterms:W3CDTF">2025-02-05T12:02:19Z</dcterms:created>
  <dcterms:modified xsi:type="dcterms:W3CDTF">2025-04-09T11:22:27Z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2025-02-05T00:00:00Z</vt:filetime>
  </property>
  <property fmtid="{D5CDD505-2E9C-101B-9397-08002B2CF9AE}" pid="3" name="Creator">
    <vt:lpwstr>Adobe InDesign 20.1 (Macintosh)</vt:lpwstr>
  </property>
  <property fmtid="{D5CDD505-2E9C-101B-9397-08002B2CF9AE}" pid="4" name="LastSaved">
    <vt:filetime>2025-02-05T00:00:00Z</vt:filetime>
  </property>
  <property fmtid="{D5CDD505-2E9C-101B-9397-08002B2CF9AE}" pid="5" name="Producer">
    <vt:lpwstr>Adobe PDF Library 17.0</vt:lpwstr>
  </property>
</Properties>
</file>