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58" r:id="rId4"/>
    <p:sldId id="259" r:id="rId5"/>
    <p:sldId id="260" r:id="rId6"/>
    <p:sldId id="261" r:id="rId7"/>
    <p:sldId id="256" r:id="rId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77702"/>
  </p:normalViewPr>
  <p:slideViewPr>
    <p:cSldViewPr>
      <p:cViewPr varScale="1">
        <p:scale>
          <a:sx n="53" d="100"/>
          <a:sy n="53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F764A-DC5A-1F4C-A1DF-29330523473B}" type="datetimeFigureOut">
              <a:rPr lang="en-DK" smtClean="0"/>
              <a:t>02/18/2025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53671-6A75-8E4A-90CD-A988EEE41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8024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cQv77HpzCA1Yd2QEjLoOOjCEpmEqiEF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mu.dk/sites/default/files/2023-07/eud_ledelse_Personlige%20uddannelsesplaner%20p%C3%A5%20erhvervsuddannelser%20%20en%20vejledning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Formålet med temaet er, at eleverne får kendskab til de lovmæssige aftaleforhold, der gælder for deres uddannelse, herunder kendskab til nogle vigtige begreber, der knytter sig til ansættelse og oplæring.</a:t>
            </a:r>
            <a:endParaRPr lang="da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3671-6A75-8E4A-90CD-A988EEE41484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3437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Fortæl om og vis Uddannelsesaftalen.</a:t>
            </a:r>
          </a:p>
          <a:p>
            <a:pPr rtl="0"/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Uddannelsesaftalen er den formelle kontrakt mellem lærling og virksomhed om lærlingens oplæring. Aftalen sikrer, at lærlingen får den rette løn, er forsikret m.m. </a:t>
            </a:r>
          </a:p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Uddannelsesaftalen underskrives af både lærling og oplæringsvirksomhed.</a:t>
            </a:r>
          </a:p>
          <a:p>
            <a:pPr rtl="0"/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Fortæl også, hvordan den udfyldes og underskrives (digitalt/analogt).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3671-6A75-8E4A-90CD-A988EEE41484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6000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Gennemgå vigtige begreber fra podcasten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Fagforening – 3F organiserer arbejdstager, dvs. ansatte inden for Jordbrugets Uddannelse.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Arbejdsgiverforening – GLS-A organiserer arbejdsgiver, dvs. virksomheder/læringssteder inden for Jordbrugets Uddannelser.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Faglige Udvalg – Jordbrugets Uddannelser (hvor både 3F og GLS-A er repræsenteret) sikrer uddannelsernes kvalitet og vurderer om en virksomhed kan godkendes som lærested.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Arbejdsvilkår – Fagforening (arbejdstager) og Arbejdsgiverforening (arbejdsgiver) forhandler vilkår og betingelser for ansættelse og oplæring.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Overenskomst – Den aftale, som arbejdsgiver og –tager er blevet enige om. Her fremgår vilkår og betingelser for ansættelse og oplæring, fx lærlingens arbejdstid, løn, forsikring m.m.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3671-6A75-8E4A-90CD-A988EEE41484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8690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Forslag til aktivitet</a:t>
            </a:r>
          </a:p>
          <a:p>
            <a:pPr marL="342900" indent="-342900" rtl="0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Sæt</a:t>
            </a:r>
            <a:r>
              <a:rPr lang="da-DK" sz="1800" b="0" dirty="0">
                <a:effectLst/>
              </a:rPr>
              <a:t> eleverne sammen i par eller små grupper og giv hvert par/gruppe kopiarket: Uddannelsesaftale med fejl (se link neden for).</a:t>
            </a:r>
          </a:p>
          <a:p>
            <a:pPr marL="342900" indent="-342900" rtl="0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Bed eleverne om at finde fire fejl</a:t>
            </a:r>
          </a:p>
          <a:p>
            <a:pPr marL="342900" indent="-342900" rtl="0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Opsamling på klassen, hvor fejlene peges ud. Se slide 5</a:t>
            </a:r>
          </a:p>
          <a:p>
            <a:pPr rtl="0"/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Find kopiark her: </a:t>
            </a:r>
            <a:r>
              <a:rPr lang="da-DK" sz="1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https://drive.google.com/file/d/1DcQv77HpzCA1Yd2QEjLoOOjCEpmEqiEF/view?usp=sharing</a:t>
            </a: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da-DK" sz="1800" b="0" dirty="0">
              <a:effectLst/>
            </a:endParaRPr>
          </a:p>
          <a:p>
            <a:pPr rtl="0"/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3671-6A75-8E4A-90CD-A988EEE41484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9262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noter slide 4.</a:t>
            </a:r>
          </a:p>
          <a:p>
            <a:pPr rtl="0"/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Fejlene er:</a:t>
            </a:r>
            <a:endParaRPr lang="da-DK" sz="1800" b="0" dirty="0">
              <a:effectLst/>
            </a:endParaRPr>
          </a:p>
          <a:p>
            <a:pPr rtl="0" fontAlgn="base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Pkt. 3, Aftaleperioden: 5,5 år (korrekt er max 4 år alt efter personlig uddannelsesvej)</a:t>
            </a:r>
          </a:p>
          <a:p>
            <a:pPr rtl="0" fontAlgn="base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Pkt. 4, Uddannelsen: Frisør (korrekt er Landmand)</a:t>
            </a:r>
          </a:p>
          <a:p>
            <a:pPr rtl="0" fontAlgn="base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Pkt. 8, Løn og andre vilkår: 3F/GLS-A overenskomsten: Gartneri og planteskole (korrekt er: Jordbrug)</a:t>
            </a:r>
          </a:p>
          <a:p>
            <a:pPr rtl="0" fontAlgn="base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Pkt. 8, Løn og andre vilkår: Den normale arbejdstid: 50/uge (korrekt er 37/uge)</a:t>
            </a:r>
          </a:p>
          <a:p>
            <a:pPr rtl="0" fontAlgn="base">
              <a:buFont typeface="+mj-lt"/>
              <a:buAutoNum type="arabicPeriod"/>
            </a:pPr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+mj-lt"/>
              <a:buNone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Nævn hvem der kan hjælpe med at læse igennem: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Vejleder på skolen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3F lokalafdeling (medlemmer)</a:t>
            </a:r>
          </a:p>
          <a:p>
            <a:endParaRPr lang="da-DK" dirty="0"/>
          </a:p>
          <a:p>
            <a:endParaRPr lang="da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3671-6A75-8E4A-90CD-A988EEE41484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8438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Fortæl om og vis Uddannelsesplanen.</a:t>
            </a:r>
          </a:p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Uddannelsesplaner er forskellig fra skole til skole. Planen på billedet er et eksempel fra Jordbrugets Uddannelsescenter. Du kan evt. erstatte billederne her med din skoles uddannelsesplan. </a:t>
            </a:r>
          </a:p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 kan også vise eksemplet fra </a:t>
            </a:r>
            <a:r>
              <a:rPr lang="da-DK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STUKs</a:t>
            </a: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vejledning (side 16): </a:t>
            </a:r>
            <a:r>
              <a:rPr lang="da-DK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Personlige Uddannelsesplaner på erhvervsuddannelser - en vejledning. </a:t>
            </a: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 finder vejledningen her.</a:t>
            </a:r>
            <a:endParaRPr lang="da-DK" sz="1800" b="0" dirty="0">
              <a:effectLst/>
            </a:endParaRPr>
          </a:p>
          <a:p>
            <a:pPr rtl="0"/>
            <a:br>
              <a:rPr lang="da-DK" sz="1800" b="0" dirty="0">
                <a:effectLst/>
              </a:rPr>
            </a:br>
            <a:r>
              <a:rPr lang="da-DK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chrome-extension</a:t>
            </a: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://</a:t>
            </a:r>
            <a:r>
              <a:rPr lang="da-DK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efaidnbmnnnibpcajpcglclefindmkaj</a:t>
            </a: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da-DK" sz="1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https://emu.dk/sites/default/files/2023-07/eud_ledelse_Personlige%20uddannelsesplaner%20p%C3%A5%20erhvervsuddannelser%20%20en%20vejledning.pdf</a:t>
            </a: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da-DK" sz="1800" b="0" dirty="0">
              <a:effectLst/>
            </a:endParaRPr>
          </a:p>
          <a:p>
            <a:br>
              <a:rPr lang="da-DK" sz="1800" dirty="0"/>
            </a:br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3671-6A75-8E4A-90CD-A988EEE41484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16556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Opsamling og plads til spørgsmål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53671-6A75-8E4A-90CD-A988EEE41484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1944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114875"/>
            <a:ext cx="20104100" cy="1193800"/>
          </a:xfrm>
          <a:custGeom>
            <a:avLst/>
            <a:gdLst/>
            <a:ahLst/>
            <a:cxnLst/>
            <a:rect l="l" t="t" r="r" b="b"/>
            <a:pathLst>
              <a:path w="20104100" h="1193800">
                <a:moveTo>
                  <a:pt x="20104099" y="0"/>
                </a:moveTo>
                <a:lnTo>
                  <a:pt x="0" y="0"/>
                </a:lnTo>
                <a:lnTo>
                  <a:pt x="0" y="1193680"/>
                </a:lnTo>
                <a:lnTo>
                  <a:pt x="20104099" y="1193680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27696" y="1591574"/>
            <a:ext cx="6974205" cy="1403985"/>
          </a:xfrm>
          <a:custGeom>
            <a:avLst/>
            <a:gdLst/>
            <a:ahLst/>
            <a:cxnLst/>
            <a:rect l="l" t="t" r="r" b="b"/>
            <a:pathLst>
              <a:path w="6974205" h="1403985">
                <a:moveTo>
                  <a:pt x="6973609" y="0"/>
                </a:moveTo>
                <a:lnTo>
                  <a:pt x="0" y="0"/>
                </a:lnTo>
                <a:lnTo>
                  <a:pt x="0" y="1403705"/>
                </a:lnTo>
                <a:lnTo>
                  <a:pt x="6973609" y="1403705"/>
                </a:lnTo>
                <a:lnTo>
                  <a:pt x="6973609" y="0"/>
                </a:lnTo>
                <a:close/>
              </a:path>
            </a:pathLst>
          </a:custGeom>
          <a:solidFill>
            <a:srgbClr val="EF4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27695" y="2710236"/>
            <a:ext cx="7235825" cy="2619375"/>
          </a:xfrm>
          <a:custGeom>
            <a:avLst/>
            <a:gdLst/>
            <a:ahLst/>
            <a:cxnLst/>
            <a:rect l="l" t="t" r="r" b="b"/>
            <a:pathLst>
              <a:path w="7235825" h="2619375">
                <a:moveTo>
                  <a:pt x="7235380" y="0"/>
                </a:moveTo>
                <a:lnTo>
                  <a:pt x="0" y="0"/>
                </a:lnTo>
                <a:lnTo>
                  <a:pt x="0" y="1215402"/>
                </a:lnTo>
                <a:lnTo>
                  <a:pt x="0" y="1403705"/>
                </a:lnTo>
                <a:lnTo>
                  <a:pt x="0" y="2619121"/>
                </a:lnTo>
                <a:lnTo>
                  <a:pt x="6774662" y="2619121"/>
                </a:lnTo>
                <a:lnTo>
                  <a:pt x="6774662" y="1403705"/>
                </a:lnTo>
                <a:lnTo>
                  <a:pt x="7235380" y="1403705"/>
                </a:lnTo>
                <a:lnTo>
                  <a:pt x="7235380" y="0"/>
                </a:lnTo>
                <a:close/>
              </a:path>
            </a:pathLst>
          </a:custGeom>
          <a:solidFill>
            <a:srgbClr val="EF4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57002" y="2722430"/>
            <a:ext cx="16565244" cy="7686040"/>
          </a:xfrm>
          <a:custGeom>
            <a:avLst/>
            <a:gdLst/>
            <a:ahLst/>
            <a:cxnLst/>
            <a:rect l="l" t="t" r="r" b="b"/>
            <a:pathLst>
              <a:path w="16565244" h="7686040">
                <a:moveTo>
                  <a:pt x="16564940" y="0"/>
                </a:moveTo>
                <a:lnTo>
                  <a:pt x="0" y="0"/>
                </a:lnTo>
                <a:lnTo>
                  <a:pt x="0" y="7685629"/>
                </a:lnTo>
                <a:lnTo>
                  <a:pt x="16564940" y="7685629"/>
                </a:lnTo>
                <a:lnTo>
                  <a:pt x="16564940" y="0"/>
                </a:lnTo>
                <a:close/>
              </a:path>
            </a:pathLst>
          </a:custGeom>
          <a:solidFill>
            <a:srgbClr val="FFFFFF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0973" y="1490597"/>
            <a:ext cx="6631305" cy="3700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datatilsynet.d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tilsynet.d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hyperlink" Target="mailto:landmanden@gmail.com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mailto:anders@gmail.com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hyperlink" Target="mailto:landmanden@gmail.com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mailto:anders@gmail.com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373" y="10378291"/>
            <a:ext cx="2570665" cy="5755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135693" y="10390157"/>
            <a:ext cx="1620520" cy="638175"/>
            <a:chOff x="14135693" y="10390157"/>
            <a:chExt cx="1620520" cy="638175"/>
          </a:xfrm>
        </p:grpSpPr>
        <p:sp>
          <p:nvSpPr>
            <p:cNvPr id="5" name="object 5"/>
            <p:cNvSpPr/>
            <p:nvPr/>
          </p:nvSpPr>
          <p:spPr>
            <a:xfrm>
              <a:off x="14135684" y="10390168"/>
              <a:ext cx="1620520" cy="638175"/>
            </a:xfrm>
            <a:custGeom>
              <a:avLst/>
              <a:gdLst/>
              <a:ahLst/>
              <a:cxnLst/>
              <a:rect l="l" t="t" r="r" b="b"/>
              <a:pathLst>
                <a:path w="1620519" h="638175">
                  <a:moveTo>
                    <a:pt x="418858" y="57988"/>
                  </a:moveTo>
                  <a:lnTo>
                    <a:pt x="414299" y="35407"/>
                  </a:lnTo>
                  <a:lnTo>
                    <a:pt x="401878" y="16979"/>
                  </a:lnTo>
                  <a:lnTo>
                    <a:pt x="383451" y="4546"/>
                  </a:lnTo>
                  <a:lnTo>
                    <a:pt x="360883" y="0"/>
                  </a:lnTo>
                  <a:lnTo>
                    <a:pt x="57988" y="0"/>
                  </a:lnTo>
                  <a:lnTo>
                    <a:pt x="35420" y="4546"/>
                  </a:lnTo>
                  <a:lnTo>
                    <a:pt x="16992" y="16979"/>
                  </a:lnTo>
                  <a:lnTo>
                    <a:pt x="4559" y="35407"/>
                  </a:lnTo>
                  <a:lnTo>
                    <a:pt x="0" y="57988"/>
                  </a:lnTo>
                  <a:lnTo>
                    <a:pt x="21653" y="579856"/>
                  </a:lnTo>
                  <a:lnTo>
                    <a:pt x="25793" y="602424"/>
                  </a:lnTo>
                  <a:lnTo>
                    <a:pt x="37058" y="620852"/>
                  </a:lnTo>
                  <a:lnTo>
                    <a:pt x="53771" y="633285"/>
                  </a:lnTo>
                  <a:lnTo>
                    <a:pt x="74231" y="637844"/>
                  </a:lnTo>
                  <a:lnTo>
                    <a:pt x="344639" y="637844"/>
                  </a:lnTo>
                  <a:lnTo>
                    <a:pt x="381812" y="620852"/>
                  </a:lnTo>
                  <a:lnTo>
                    <a:pt x="397217" y="579856"/>
                  </a:lnTo>
                  <a:lnTo>
                    <a:pt x="418858" y="57988"/>
                  </a:lnTo>
                  <a:close/>
                </a:path>
                <a:path w="1620519" h="638175">
                  <a:moveTo>
                    <a:pt x="767689" y="425945"/>
                  </a:moveTo>
                  <a:lnTo>
                    <a:pt x="765733" y="414655"/>
                  </a:lnTo>
                  <a:lnTo>
                    <a:pt x="760222" y="405904"/>
                  </a:lnTo>
                  <a:lnTo>
                    <a:pt x="751649" y="400265"/>
                  </a:lnTo>
                  <a:lnTo>
                    <a:pt x="740422" y="398233"/>
                  </a:lnTo>
                  <a:lnTo>
                    <a:pt x="661885" y="398233"/>
                  </a:lnTo>
                  <a:lnTo>
                    <a:pt x="652246" y="400265"/>
                  </a:lnTo>
                  <a:lnTo>
                    <a:pt x="644347" y="405752"/>
                  </a:lnTo>
                  <a:lnTo>
                    <a:pt x="639000" y="413791"/>
                  </a:lnTo>
                  <a:lnTo>
                    <a:pt x="637032" y="423481"/>
                  </a:lnTo>
                  <a:lnTo>
                    <a:pt x="639000" y="433057"/>
                  </a:lnTo>
                  <a:lnTo>
                    <a:pt x="644347" y="440829"/>
                  </a:lnTo>
                  <a:lnTo>
                    <a:pt x="652246" y="446036"/>
                  </a:lnTo>
                  <a:lnTo>
                    <a:pt x="661885" y="447941"/>
                  </a:lnTo>
                  <a:lnTo>
                    <a:pt x="710793" y="447941"/>
                  </a:lnTo>
                  <a:lnTo>
                    <a:pt x="710793" y="480009"/>
                  </a:lnTo>
                  <a:lnTo>
                    <a:pt x="700951" y="487438"/>
                  </a:lnTo>
                  <a:lnTo>
                    <a:pt x="687895" y="493991"/>
                  </a:lnTo>
                  <a:lnTo>
                    <a:pt x="672071" y="498665"/>
                  </a:lnTo>
                  <a:lnTo>
                    <a:pt x="653872" y="500456"/>
                  </a:lnTo>
                  <a:lnTo>
                    <a:pt x="620318" y="493839"/>
                  </a:lnTo>
                  <a:lnTo>
                    <a:pt x="593801" y="475500"/>
                  </a:lnTo>
                  <a:lnTo>
                    <a:pt x="576364" y="447700"/>
                  </a:lnTo>
                  <a:lnTo>
                    <a:pt x="570103" y="412699"/>
                  </a:lnTo>
                  <a:lnTo>
                    <a:pt x="576364" y="377634"/>
                  </a:lnTo>
                  <a:lnTo>
                    <a:pt x="593801" y="349821"/>
                  </a:lnTo>
                  <a:lnTo>
                    <a:pt x="620318" y="331482"/>
                  </a:lnTo>
                  <a:lnTo>
                    <a:pt x="653872" y="324866"/>
                  </a:lnTo>
                  <a:lnTo>
                    <a:pt x="669201" y="326453"/>
                  </a:lnTo>
                  <a:lnTo>
                    <a:pt x="683209" y="330949"/>
                  </a:lnTo>
                  <a:lnTo>
                    <a:pt x="695782" y="337934"/>
                  </a:lnTo>
                  <a:lnTo>
                    <a:pt x="706818" y="346964"/>
                  </a:lnTo>
                  <a:lnTo>
                    <a:pt x="711733" y="351802"/>
                  </a:lnTo>
                  <a:lnTo>
                    <a:pt x="718426" y="354558"/>
                  </a:lnTo>
                  <a:lnTo>
                    <a:pt x="725297" y="354558"/>
                  </a:lnTo>
                  <a:lnTo>
                    <a:pt x="735596" y="352488"/>
                  </a:lnTo>
                  <a:lnTo>
                    <a:pt x="743991" y="346811"/>
                  </a:lnTo>
                  <a:lnTo>
                    <a:pt x="749655" y="338404"/>
                  </a:lnTo>
                  <a:lnTo>
                    <a:pt x="751713" y="328117"/>
                  </a:lnTo>
                  <a:lnTo>
                    <a:pt x="751713" y="324866"/>
                  </a:lnTo>
                  <a:lnTo>
                    <a:pt x="751713" y="320103"/>
                  </a:lnTo>
                  <a:lnTo>
                    <a:pt x="705218" y="283718"/>
                  </a:lnTo>
                  <a:lnTo>
                    <a:pt x="653910" y="274396"/>
                  </a:lnTo>
                  <a:lnTo>
                    <a:pt x="609092" y="280657"/>
                  </a:lnTo>
                  <a:lnTo>
                    <a:pt x="570052" y="298716"/>
                  </a:lnTo>
                  <a:lnTo>
                    <a:pt x="539191" y="327469"/>
                  </a:lnTo>
                  <a:lnTo>
                    <a:pt x="518909" y="365836"/>
                  </a:lnTo>
                  <a:lnTo>
                    <a:pt x="511606" y="412699"/>
                  </a:lnTo>
                  <a:lnTo>
                    <a:pt x="518909" y="459447"/>
                  </a:lnTo>
                  <a:lnTo>
                    <a:pt x="539191" y="497878"/>
                  </a:lnTo>
                  <a:lnTo>
                    <a:pt x="570052" y="526808"/>
                  </a:lnTo>
                  <a:lnTo>
                    <a:pt x="609092" y="545045"/>
                  </a:lnTo>
                  <a:lnTo>
                    <a:pt x="653910" y="551395"/>
                  </a:lnTo>
                  <a:lnTo>
                    <a:pt x="682536" y="548919"/>
                  </a:lnTo>
                  <a:lnTo>
                    <a:pt x="731558" y="530758"/>
                  </a:lnTo>
                  <a:lnTo>
                    <a:pt x="763955" y="500456"/>
                  </a:lnTo>
                  <a:lnTo>
                    <a:pt x="767676" y="480009"/>
                  </a:lnTo>
                  <a:lnTo>
                    <a:pt x="767689" y="425945"/>
                  </a:lnTo>
                  <a:close/>
                </a:path>
                <a:path w="1620519" h="638175">
                  <a:moveTo>
                    <a:pt x="985735" y="520992"/>
                  </a:moveTo>
                  <a:lnTo>
                    <a:pt x="983703" y="511365"/>
                  </a:lnTo>
                  <a:lnTo>
                    <a:pt x="978255" y="503466"/>
                  </a:lnTo>
                  <a:lnTo>
                    <a:pt x="970330" y="498119"/>
                  </a:lnTo>
                  <a:lnTo>
                    <a:pt x="960869" y="496150"/>
                  </a:lnTo>
                  <a:lnTo>
                    <a:pt x="869873" y="496150"/>
                  </a:lnTo>
                  <a:lnTo>
                    <a:pt x="869873" y="304546"/>
                  </a:lnTo>
                  <a:lnTo>
                    <a:pt x="867689" y="293497"/>
                  </a:lnTo>
                  <a:lnTo>
                    <a:pt x="861695" y="284454"/>
                  </a:lnTo>
                  <a:lnTo>
                    <a:pt x="852792" y="278333"/>
                  </a:lnTo>
                  <a:lnTo>
                    <a:pt x="841806" y="276085"/>
                  </a:lnTo>
                  <a:lnTo>
                    <a:pt x="830529" y="278333"/>
                  </a:lnTo>
                  <a:lnTo>
                    <a:pt x="821359" y="284454"/>
                  </a:lnTo>
                  <a:lnTo>
                    <a:pt x="815200" y="293497"/>
                  </a:lnTo>
                  <a:lnTo>
                    <a:pt x="812952" y="304546"/>
                  </a:lnTo>
                  <a:lnTo>
                    <a:pt x="812952" y="515797"/>
                  </a:lnTo>
                  <a:lnTo>
                    <a:pt x="814946" y="528840"/>
                  </a:lnTo>
                  <a:lnTo>
                    <a:pt x="820762" y="538391"/>
                  </a:lnTo>
                  <a:lnTo>
                    <a:pt x="830364" y="544283"/>
                  </a:lnTo>
                  <a:lnTo>
                    <a:pt x="843013" y="546252"/>
                  </a:lnTo>
                  <a:lnTo>
                    <a:pt x="960869" y="546252"/>
                  </a:lnTo>
                  <a:lnTo>
                    <a:pt x="970330" y="544283"/>
                  </a:lnTo>
                  <a:lnTo>
                    <a:pt x="978255" y="538886"/>
                  </a:lnTo>
                  <a:lnTo>
                    <a:pt x="983703" y="530872"/>
                  </a:lnTo>
                  <a:lnTo>
                    <a:pt x="985735" y="520992"/>
                  </a:lnTo>
                  <a:close/>
                </a:path>
                <a:path w="1620519" h="638175">
                  <a:moveTo>
                    <a:pt x="1224661" y="465239"/>
                  </a:moveTo>
                  <a:lnTo>
                    <a:pt x="1215212" y="428726"/>
                  </a:lnTo>
                  <a:lnTo>
                    <a:pt x="1191094" y="405460"/>
                  </a:lnTo>
                  <a:lnTo>
                    <a:pt x="1158709" y="391452"/>
                  </a:lnTo>
                  <a:lnTo>
                    <a:pt x="1103096" y="377329"/>
                  </a:lnTo>
                  <a:lnTo>
                    <a:pt x="1086218" y="371284"/>
                  </a:lnTo>
                  <a:lnTo>
                    <a:pt x="1075118" y="363207"/>
                  </a:lnTo>
                  <a:lnTo>
                    <a:pt x="1071130" y="351802"/>
                  </a:lnTo>
                  <a:lnTo>
                    <a:pt x="1073721" y="340779"/>
                  </a:lnTo>
                  <a:lnTo>
                    <a:pt x="1081659" y="332155"/>
                  </a:lnTo>
                  <a:lnTo>
                    <a:pt x="1095146" y="326542"/>
                  </a:lnTo>
                  <a:lnTo>
                    <a:pt x="1114425" y="324535"/>
                  </a:lnTo>
                  <a:lnTo>
                    <a:pt x="1128890" y="325602"/>
                  </a:lnTo>
                  <a:lnTo>
                    <a:pt x="1143927" y="328803"/>
                  </a:lnTo>
                  <a:lnTo>
                    <a:pt x="1159344" y="334175"/>
                  </a:lnTo>
                  <a:lnTo>
                    <a:pt x="1174965" y="341782"/>
                  </a:lnTo>
                  <a:lnTo>
                    <a:pt x="1178560" y="344182"/>
                  </a:lnTo>
                  <a:lnTo>
                    <a:pt x="1183373" y="345782"/>
                  </a:lnTo>
                  <a:lnTo>
                    <a:pt x="1214640" y="319328"/>
                  </a:lnTo>
                  <a:lnTo>
                    <a:pt x="1213650" y="312331"/>
                  </a:lnTo>
                  <a:lnTo>
                    <a:pt x="1181912" y="287185"/>
                  </a:lnTo>
                  <a:lnTo>
                    <a:pt x="1140663" y="276199"/>
                  </a:lnTo>
                  <a:lnTo>
                    <a:pt x="1118438" y="274840"/>
                  </a:lnTo>
                  <a:lnTo>
                    <a:pt x="1073721" y="281165"/>
                  </a:lnTo>
                  <a:lnTo>
                    <a:pt x="1040612" y="298424"/>
                  </a:lnTo>
                  <a:lnTo>
                    <a:pt x="1020064" y="324027"/>
                  </a:lnTo>
                  <a:lnTo>
                    <a:pt x="1013002" y="355409"/>
                  </a:lnTo>
                  <a:lnTo>
                    <a:pt x="1022464" y="391972"/>
                  </a:lnTo>
                  <a:lnTo>
                    <a:pt x="1046530" y="414934"/>
                  </a:lnTo>
                  <a:lnTo>
                    <a:pt x="1078788" y="428586"/>
                  </a:lnTo>
                  <a:lnTo>
                    <a:pt x="1134300" y="442734"/>
                  </a:lnTo>
                  <a:lnTo>
                    <a:pt x="1151458" y="449402"/>
                  </a:lnTo>
                  <a:lnTo>
                    <a:pt x="1162824" y="458482"/>
                  </a:lnTo>
                  <a:lnTo>
                    <a:pt x="1166939" y="471246"/>
                  </a:lnTo>
                  <a:lnTo>
                    <a:pt x="1164069" y="482371"/>
                  </a:lnTo>
                  <a:lnTo>
                    <a:pt x="1155407" y="491998"/>
                  </a:lnTo>
                  <a:lnTo>
                    <a:pt x="1140891" y="498767"/>
                  </a:lnTo>
                  <a:lnTo>
                    <a:pt x="1120432" y="501319"/>
                  </a:lnTo>
                  <a:lnTo>
                    <a:pt x="1101178" y="499808"/>
                  </a:lnTo>
                  <a:lnTo>
                    <a:pt x="1083614" y="495503"/>
                  </a:lnTo>
                  <a:lnTo>
                    <a:pt x="1067612" y="488797"/>
                  </a:lnTo>
                  <a:lnTo>
                    <a:pt x="1053084" y="480072"/>
                  </a:lnTo>
                  <a:lnTo>
                    <a:pt x="1048677" y="476872"/>
                  </a:lnTo>
                  <a:lnTo>
                    <a:pt x="1043482" y="475259"/>
                  </a:lnTo>
                  <a:lnTo>
                    <a:pt x="1037869" y="475259"/>
                  </a:lnTo>
                  <a:lnTo>
                    <a:pt x="1027645" y="477367"/>
                  </a:lnTo>
                  <a:lnTo>
                    <a:pt x="1019225" y="483133"/>
                  </a:lnTo>
                  <a:lnTo>
                    <a:pt x="1013510" y="491667"/>
                  </a:lnTo>
                  <a:lnTo>
                    <a:pt x="1011402" y="502119"/>
                  </a:lnTo>
                  <a:lnTo>
                    <a:pt x="1011402" y="511340"/>
                  </a:lnTo>
                  <a:lnTo>
                    <a:pt x="1042771" y="535470"/>
                  </a:lnTo>
                  <a:lnTo>
                    <a:pt x="1089710" y="549198"/>
                  </a:lnTo>
                  <a:lnTo>
                    <a:pt x="1117625" y="551027"/>
                  </a:lnTo>
                  <a:lnTo>
                    <a:pt x="1164793" y="544499"/>
                  </a:lnTo>
                  <a:lnTo>
                    <a:pt x="1198206" y="526465"/>
                  </a:lnTo>
                  <a:lnTo>
                    <a:pt x="1216583" y="501319"/>
                  </a:lnTo>
                  <a:lnTo>
                    <a:pt x="1218082" y="499275"/>
                  </a:lnTo>
                  <a:lnTo>
                    <a:pt x="1224661" y="465239"/>
                  </a:lnTo>
                  <a:close/>
                </a:path>
                <a:path w="1620519" h="638175">
                  <a:moveTo>
                    <a:pt x="1355255" y="449173"/>
                  </a:moveTo>
                  <a:lnTo>
                    <a:pt x="1353515" y="440728"/>
                  </a:lnTo>
                  <a:lnTo>
                    <a:pt x="1348790" y="433844"/>
                  </a:lnTo>
                  <a:lnTo>
                    <a:pt x="1341894" y="429221"/>
                  </a:lnTo>
                  <a:lnTo>
                    <a:pt x="1333601" y="427520"/>
                  </a:lnTo>
                  <a:lnTo>
                    <a:pt x="1274292" y="427520"/>
                  </a:lnTo>
                  <a:lnTo>
                    <a:pt x="1265986" y="429221"/>
                  </a:lnTo>
                  <a:lnTo>
                    <a:pt x="1259090" y="433844"/>
                  </a:lnTo>
                  <a:lnTo>
                    <a:pt x="1254379" y="440728"/>
                  </a:lnTo>
                  <a:lnTo>
                    <a:pt x="1252626" y="449173"/>
                  </a:lnTo>
                  <a:lnTo>
                    <a:pt x="1254379" y="457631"/>
                  </a:lnTo>
                  <a:lnTo>
                    <a:pt x="1259103" y="464515"/>
                  </a:lnTo>
                  <a:lnTo>
                    <a:pt x="1265999" y="469138"/>
                  </a:lnTo>
                  <a:lnTo>
                    <a:pt x="1274292" y="470827"/>
                  </a:lnTo>
                  <a:lnTo>
                    <a:pt x="1333601" y="470827"/>
                  </a:lnTo>
                  <a:lnTo>
                    <a:pt x="1341882" y="469138"/>
                  </a:lnTo>
                  <a:lnTo>
                    <a:pt x="1348790" y="464515"/>
                  </a:lnTo>
                  <a:lnTo>
                    <a:pt x="1353502" y="457631"/>
                  </a:lnTo>
                  <a:lnTo>
                    <a:pt x="1355255" y="449173"/>
                  </a:lnTo>
                  <a:close/>
                </a:path>
                <a:path w="1620519" h="638175">
                  <a:moveTo>
                    <a:pt x="1619961" y="516496"/>
                  </a:moveTo>
                  <a:lnTo>
                    <a:pt x="1618754" y="512876"/>
                  </a:lnTo>
                  <a:lnTo>
                    <a:pt x="1617560" y="510070"/>
                  </a:lnTo>
                  <a:lnTo>
                    <a:pt x="1613077" y="498411"/>
                  </a:lnTo>
                  <a:lnTo>
                    <a:pt x="1594116" y="449148"/>
                  </a:lnTo>
                  <a:lnTo>
                    <a:pt x="1547507" y="328079"/>
                  </a:lnTo>
                  <a:lnTo>
                    <a:pt x="1539786" y="308038"/>
                  </a:lnTo>
                  <a:lnTo>
                    <a:pt x="1535379" y="300304"/>
                  </a:lnTo>
                  <a:lnTo>
                    <a:pt x="1535379" y="449148"/>
                  </a:lnTo>
                  <a:lnTo>
                    <a:pt x="1450390" y="449148"/>
                  </a:lnTo>
                  <a:lnTo>
                    <a:pt x="1492885" y="328079"/>
                  </a:lnTo>
                  <a:lnTo>
                    <a:pt x="1535379" y="449148"/>
                  </a:lnTo>
                  <a:lnTo>
                    <a:pt x="1535379" y="300304"/>
                  </a:lnTo>
                  <a:lnTo>
                    <a:pt x="1532407" y="295084"/>
                  </a:lnTo>
                  <a:lnTo>
                    <a:pt x="1521599" y="284937"/>
                  </a:lnTo>
                  <a:lnTo>
                    <a:pt x="1508163" y="278333"/>
                  </a:lnTo>
                  <a:lnTo>
                    <a:pt x="1492885" y="275971"/>
                  </a:lnTo>
                  <a:lnTo>
                    <a:pt x="1477441" y="278333"/>
                  </a:lnTo>
                  <a:lnTo>
                    <a:pt x="1464030" y="284937"/>
                  </a:lnTo>
                  <a:lnTo>
                    <a:pt x="1453311" y="295084"/>
                  </a:lnTo>
                  <a:lnTo>
                    <a:pt x="1445983" y="308038"/>
                  </a:lnTo>
                  <a:lnTo>
                    <a:pt x="1367815" y="510070"/>
                  </a:lnTo>
                  <a:lnTo>
                    <a:pt x="1366608" y="512876"/>
                  </a:lnTo>
                  <a:lnTo>
                    <a:pt x="1365821" y="516496"/>
                  </a:lnTo>
                  <a:lnTo>
                    <a:pt x="1365821" y="520319"/>
                  </a:lnTo>
                  <a:lnTo>
                    <a:pt x="1368094" y="531368"/>
                  </a:lnTo>
                  <a:lnTo>
                    <a:pt x="1368120" y="531507"/>
                  </a:lnTo>
                  <a:lnTo>
                    <a:pt x="1374317" y="540613"/>
                  </a:lnTo>
                  <a:lnTo>
                    <a:pt x="1383487" y="546747"/>
                  </a:lnTo>
                  <a:lnTo>
                    <a:pt x="1394688" y="548957"/>
                  </a:lnTo>
                  <a:lnTo>
                    <a:pt x="1403642" y="547535"/>
                  </a:lnTo>
                  <a:lnTo>
                    <a:pt x="1411579" y="543547"/>
                  </a:lnTo>
                  <a:lnTo>
                    <a:pt x="1417878" y="537438"/>
                  </a:lnTo>
                  <a:lnTo>
                    <a:pt x="1421942" y="529678"/>
                  </a:lnTo>
                  <a:lnTo>
                    <a:pt x="1432750" y="498411"/>
                  </a:lnTo>
                  <a:lnTo>
                    <a:pt x="1553019" y="498411"/>
                  </a:lnTo>
                  <a:lnTo>
                    <a:pt x="1567815" y="537438"/>
                  </a:lnTo>
                  <a:lnTo>
                    <a:pt x="1590700" y="548957"/>
                  </a:lnTo>
                  <a:lnTo>
                    <a:pt x="1601863" y="546747"/>
                  </a:lnTo>
                  <a:lnTo>
                    <a:pt x="1619923" y="520319"/>
                  </a:lnTo>
                  <a:lnTo>
                    <a:pt x="1619961" y="516496"/>
                  </a:lnTo>
                  <a:close/>
                </a:path>
              </a:pathLst>
            </a:custGeom>
            <a:solidFill>
              <a:srgbClr val="175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46479" y="10476780"/>
              <a:ext cx="197485" cy="462280"/>
            </a:xfrm>
            <a:custGeom>
              <a:avLst/>
              <a:gdLst/>
              <a:ahLst/>
              <a:cxnLst/>
              <a:rect l="l" t="t" r="r" b="b"/>
              <a:pathLst>
                <a:path w="197484" h="462279">
                  <a:moveTo>
                    <a:pt x="76657" y="270510"/>
                  </a:moveTo>
                  <a:lnTo>
                    <a:pt x="72657" y="270510"/>
                  </a:lnTo>
                  <a:lnTo>
                    <a:pt x="47519" y="275590"/>
                  </a:lnTo>
                  <a:lnTo>
                    <a:pt x="26969" y="289560"/>
                  </a:lnTo>
                  <a:lnTo>
                    <a:pt x="13103" y="309880"/>
                  </a:lnTo>
                  <a:lnTo>
                    <a:pt x="8020" y="335280"/>
                  </a:lnTo>
                  <a:lnTo>
                    <a:pt x="8010" y="339090"/>
                  </a:lnTo>
                  <a:lnTo>
                    <a:pt x="8282" y="341630"/>
                  </a:lnTo>
                  <a:lnTo>
                    <a:pt x="8785" y="345440"/>
                  </a:lnTo>
                  <a:lnTo>
                    <a:pt x="4984" y="351790"/>
                  </a:lnTo>
                  <a:lnTo>
                    <a:pt x="2228" y="359410"/>
                  </a:lnTo>
                  <a:lnTo>
                    <a:pt x="555" y="367030"/>
                  </a:lnTo>
                  <a:lnTo>
                    <a:pt x="0" y="374650"/>
                  </a:lnTo>
                  <a:lnTo>
                    <a:pt x="2774" y="391160"/>
                  </a:lnTo>
                  <a:lnTo>
                    <a:pt x="10504" y="406400"/>
                  </a:lnTo>
                  <a:lnTo>
                    <a:pt x="22299" y="417830"/>
                  </a:lnTo>
                  <a:lnTo>
                    <a:pt x="37265" y="426720"/>
                  </a:lnTo>
                  <a:lnTo>
                    <a:pt x="47843" y="440690"/>
                  </a:lnTo>
                  <a:lnTo>
                    <a:pt x="61965" y="453390"/>
                  </a:lnTo>
                  <a:lnTo>
                    <a:pt x="78732" y="459740"/>
                  </a:lnTo>
                  <a:lnTo>
                    <a:pt x="97243" y="462280"/>
                  </a:lnTo>
                  <a:lnTo>
                    <a:pt x="114579" y="461010"/>
                  </a:lnTo>
                  <a:lnTo>
                    <a:pt x="130387" y="454660"/>
                  </a:lnTo>
                  <a:lnTo>
                    <a:pt x="143986" y="444500"/>
                  </a:lnTo>
                  <a:lnTo>
                    <a:pt x="144960" y="443230"/>
                  </a:lnTo>
                  <a:lnTo>
                    <a:pt x="97243" y="443230"/>
                  </a:lnTo>
                  <a:lnTo>
                    <a:pt x="81779" y="440690"/>
                  </a:lnTo>
                  <a:lnTo>
                    <a:pt x="68435" y="433070"/>
                  </a:lnTo>
                  <a:lnTo>
                    <a:pt x="58054" y="422910"/>
                  </a:lnTo>
                  <a:lnTo>
                    <a:pt x="51485" y="408940"/>
                  </a:lnTo>
                  <a:lnTo>
                    <a:pt x="38980" y="405130"/>
                  </a:lnTo>
                  <a:lnTo>
                    <a:pt x="28856" y="398780"/>
                  </a:lnTo>
                  <a:lnTo>
                    <a:pt x="22075" y="387350"/>
                  </a:lnTo>
                  <a:lnTo>
                    <a:pt x="19601" y="374650"/>
                  </a:lnTo>
                  <a:lnTo>
                    <a:pt x="19591" y="367030"/>
                  </a:lnTo>
                  <a:lnTo>
                    <a:pt x="22428" y="359410"/>
                  </a:lnTo>
                  <a:lnTo>
                    <a:pt x="27601" y="353060"/>
                  </a:lnTo>
                  <a:lnTo>
                    <a:pt x="27950" y="345440"/>
                  </a:lnTo>
                  <a:lnTo>
                    <a:pt x="28066" y="342900"/>
                  </a:lnTo>
                  <a:lnTo>
                    <a:pt x="28124" y="341630"/>
                  </a:lnTo>
                  <a:lnTo>
                    <a:pt x="27622" y="337820"/>
                  </a:lnTo>
                  <a:lnTo>
                    <a:pt x="47150" y="298450"/>
                  </a:lnTo>
                  <a:lnTo>
                    <a:pt x="47296" y="298450"/>
                  </a:lnTo>
                  <a:lnTo>
                    <a:pt x="54504" y="292100"/>
                  </a:lnTo>
                  <a:lnTo>
                    <a:pt x="69553" y="284480"/>
                  </a:lnTo>
                  <a:lnTo>
                    <a:pt x="76688" y="281940"/>
                  </a:lnTo>
                  <a:lnTo>
                    <a:pt x="76657" y="270510"/>
                  </a:lnTo>
                  <a:close/>
                </a:path>
                <a:path w="197484" h="462279">
                  <a:moveTo>
                    <a:pt x="130174" y="271780"/>
                  </a:moveTo>
                  <a:lnTo>
                    <a:pt x="123713" y="271780"/>
                  </a:lnTo>
                  <a:lnTo>
                    <a:pt x="123734" y="281940"/>
                  </a:lnTo>
                  <a:lnTo>
                    <a:pt x="136448" y="287020"/>
                  </a:lnTo>
                  <a:lnTo>
                    <a:pt x="142773" y="290830"/>
                  </a:lnTo>
                  <a:lnTo>
                    <a:pt x="148770" y="295910"/>
                  </a:lnTo>
                  <a:lnTo>
                    <a:pt x="157555" y="302260"/>
                  </a:lnTo>
                  <a:lnTo>
                    <a:pt x="164375" y="309880"/>
                  </a:lnTo>
                  <a:lnTo>
                    <a:pt x="168791" y="320040"/>
                  </a:lnTo>
                  <a:lnTo>
                    <a:pt x="170361" y="331470"/>
                  </a:lnTo>
                  <a:lnTo>
                    <a:pt x="170350" y="335280"/>
                  </a:lnTo>
                  <a:lnTo>
                    <a:pt x="169722" y="339090"/>
                  </a:lnTo>
                  <a:lnTo>
                    <a:pt x="168476" y="342900"/>
                  </a:lnTo>
                  <a:lnTo>
                    <a:pt x="168811" y="349250"/>
                  </a:lnTo>
                  <a:lnTo>
                    <a:pt x="172470" y="354330"/>
                  </a:lnTo>
                  <a:lnTo>
                    <a:pt x="175219" y="360680"/>
                  </a:lnTo>
                  <a:lnTo>
                    <a:pt x="176948" y="367030"/>
                  </a:lnTo>
                  <a:lnTo>
                    <a:pt x="177544" y="374650"/>
                  </a:lnTo>
                  <a:lnTo>
                    <a:pt x="174752" y="388620"/>
                  </a:lnTo>
                  <a:lnTo>
                    <a:pt x="167098" y="401320"/>
                  </a:lnTo>
                  <a:lnTo>
                    <a:pt x="155664" y="408940"/>
                  </a:lnTo>
                  <a:lnTo>
                    <a:pt x="141534" y="412750"/>
                  </a:lnTo>
                  <a:lnTo>
                    <a:pt x="134492" y="425450"/>
                  </a:lnTo>
                  <a:lnTo>
                    <a:pt x="124309" y="434340"/>
                  </a:lnTo>
                  <a:lnTo>
                    <a:pt x="111665" y="440690"/>
                  </a:lnTo>
                  <a:lnTo>
                    <a:pt x="97243" y="443230"/>
                  </a:lnTo>
                  <a:lnTo>
                    <a:pt x="144960" y="443230"/>
                  </a:lnTo>
                  <a:lnTo>
                    <a:pt x="154696" y="430530"/>
                  </a:lnTo>
                  <a:lnTo>
                    <a:pt x="162147" y="427990"/>
                  </a:lnTo>
                  <a:lnTo>
                    <a:pt x="169155" y="424180"/>
                  </a:lnTo>
                  <a:lnTo>
                    <a:pt x="196117" y="384810"/>
                  </a:lnTo>
                  <a:lnTo>
                    <a:pt x="197145" y="374650"/>
                  </a:lnTo>
                  <a:lnTo>
                    <a:pt x="196678" y="367030"/>
                  </a:lnTo>
                  <a:lnTo>
                    <a:pt x="196600" y="365760"/>
                  </a:lnTo>
                  <a:lnTo>
                    <a:pt x="194983" y="358140"/>
                  </a:lnTo>
                  <a:lnTo>
                    <a:pt x="192322" y="350520"/>
                  </a:lnTo>
                  <a:lnTo>
                    <a:pt x="188643" y="344170"/>
                  </a:lnTo>
                  <a:lnTo>
                    <a:pt x="189512" y="339090"/>
                  </a:lnTo>
                  <a:lnTo>
                    <a:pt x="189952" y="335280"/>
                  </a:lnTo>
                  <a:lnTo>
                    <a:pt x="189952" y="331470"/>
                  </a:lnTo>
                  <a:lnTo>
                    <a:pt x="185247" y="308610"/>
                  </a:lnTo>
                  <a:lnTo>
                    <a:pt x="172424" y="289560"/>
                  </a:lnTo>
                  <a:lnTo>
                    <a:pt x="153420" y="276860"/>
                  </a:lnTo>
                  <a:lnTo>
                    <a:pt x="130174" y="271780"/>
                  </a:lnTo>
                  <a:close/>
                </a:path>
                <a:path w="197484" h="462279">
                  <a:moveTo>
                    <a:pt x="114541" y="320040"/>
                  </a:moveTo>
                  <a:lnTo>
                    <a:pt x="82353" y="320040"/>
                  </a:lnTo>
                  <a:lnTo>
                    <a:pt x="82274" y="321310"/>
                  </a:lnTo>
                  <a:lnTo>
                    <a:pt x="82196" y="326390"/>
                  </a:lnTo>
                  <a:lnTo>
                    <a:pt x="85424" y="340360"/>
                  </a:lnTo>
                  <a:lnTo>
                    <a:pt x="91618" y="353060"/>
                  </a:lnTo>
                  <a:lnTo>
                    <a:pt x="97638" y="360680"/>
                  </a:lnTo>
                  <a:lnTo>
                    <a:pt x="100342" y="363220"/>
                  </a:lnTo>
                  <a:lnTo>
                    <a:pt x="109383" y="353060"/>
                  </a:lnTo>
                  <a:lnTo>
                    <a:pt x="113932" y="345440"/>
                  </a:lnTo>
                  <a:lnTo>
                    <a:pt x="115369" y="337820"/>
                  </a:lnTo>
                  <a:lnTo>
                    <a:pt x="115251" y="332740"/>
                  </a:lnTo>
                  <a:lnTo>
                    <a:pt x="115163" y="328930"/>
                  </a:lnTo>
                  <a:lnTo>
                    <a:pt x="115075" y="325120"/>
                  </a:lnTo>
                  <a:lnTo>
                    <a:pt x="114991" y="322580"/>
                  </a:lnTo>
                  <a:lnTo>
                    <a:pt x="114708" y="321310"/>
                  </a:lnTo>
                  <a:lnTo>
                    <a:pt x="114541" y="320040"/>
                  </a:lnTo>
                  <a:close/>
                </a:path>
                <a:path w="197484" h="462279">
                  <a:moveTo>
                    <a:pt x="58731" y="168910"/>
                  </a:moveTo>
                  <a:lnTo>
                    <a:pt x="54584" y="168910"/>
                  </a:lnTo>
                  <a:lnTo>
                    <a:pt x="56327" y="185420"/>
                  </a:lnTo>
                  <a:lnTo>
                    <a:pt x="81379" y="220980"/>
                  </a:lnTo>
                  <a:lnTo>
                    <a:pt x="88363" y="223520"/>
                  </a:lnTo>
                  <a:lnTo>
                    <a:pt x="88625" y="248920"/>
                  </a:lnTo>
                  <a:lnTo>
                    <a:pt x="88688" y="292100"/>
                  </a:lnTo>
                  <a:lnTo>
                    <a:pt x="86866" y="292100"/>
                  </a:lnTo>
                  <a:lnTo>
                    <a:pt x="80197" y="294640"/>
                  </a:lnTo>
                  <a:lnTo>
                    <a:pt x="47122" y="317500"/>
                  </a:lnTo>
                  <a:lnTo>
                    <a:pt x="40155" y="341630"/>
                  </a:lnTo>
                  <a:lnTo>
                    <a:pt x="53317" y="340360"/>
                  </a:lnTo>
                  <a:lnTo>
                    <a:pt x="61540" y="339090"/>
                  </a:lnTo>
                  <a:lnTo>
                    <a:pt x="68274" y="335280"/>
                  </a:lnTo>
                  <a:lnTo>
                    <a:pt x="76971" y="326390"/>
                  </a:lnTo>
                  <a:lnTo>
                    <a:pt x="78950" y="325120"/>
                  </a:lnTo>
                  <a:lnTo>
                    <a:pt x="80751" y="322580"/>
                  </a:lnTo>
                  <a:lnTo>
                    <a:pt x="82353" y="320040"/>
                  </a:lnTo>
                  <a:lnTo>
                    <a:pt x="114541" y="320040"/>
                  </a:lnTo>
                  <a:lnTo>
                    <a:pt x="114373" y="318770"/>
                  </a:lnTo>
                  <a:lnTo>
                    <a:pt x="153495" y="318770"/>
                  </a:lnTo>
                  <a:lnTo>
                    <a:pt x="149080" y="312420"/>
                  </a:lnTo>
                  <a:lnTo>
                    <a:pt x="140697" y="304800"/>
                  </a:lnTo>
                  <a:lnTo>
                    <a:pt x="134100" y="298450"/>
                  </a:lnTo>
                  <a:lnTo>
                    <a:pt x="125901" y="294640"/>
                  </a:lnTo>
                  <a:lnTo>
                    <a:pt x="116551" y="292100"/>
                  </a:lnTo>
                  <a:lnTo>
                    <a:pt x="114153" y="290830"/>
                  </a:lnTo>
                  <a:lnTo>
                    <a:pt x="111734" y="290830"/>
                  </a:lnTo>
                  <a:lnTo>
                    <a:pt x="111671" y="248920"/>
                  </a:lnTo>
                  <a:lnTo>
                    <a:pt x="112090" y="223520"/>
                  </a:lnTo>
                  <a:lnTo>
                    <a:pt x="119095" y="220980"/>
                  </a:lnTo>
                  <a:lnTo>
                    <a:pt x="126613" y="217170"/>
                  </a:lnTo>
                  <a:lnTo>
                    <a:pt x="131608" y="212090"/>
                  </a:lnTo>
                  <a:lnTo>
                    <a:pt x="137291" y="201930"/>
                  </a:lnTo>
                  <a:lnTo>
                    <a:pt x="100216" y="201930"/>
                  </a:lnTo>
                  <a:lnTo>
                    <a:pt x="98112" y="195580"/>
                  </a:lnTo>
                  <a:lnTo>
                    <a:pt x="95295" y="189230"/>
                  </a:lnTo>
                  <a:lnTo>
                    <a:pt x="91526" y="185420"/>
                  </a:lnTo>
                  <a:lnTo>
                    <a:pt x="80877" y="176530"/>
                  </a:lnTo>
                  <a:lnTo>
                    <a:pt x="68720" y="171450"/>
                  </a:lnTo>
                  <a:lnTo>
                    <a:pt x="58731" y="168910"/>
                  </a:lnTo>
                  <a:close/>
                </a:path>
                <a:path w="197484" h="462279">
                  <a:moveTo>
                    <a:pt x="153495" y="318770"/>
                  </a:moveTo>
                  <a:lnTo>
                    <a:pt x="114373" y="318770"/>
                  </a:lnTo>
                  <a:lnTo>
                    <a:pt x="115839" y="321310"/>
                  </a:lnTo>
                  <a:lnTo>
                    <a:pt x="117504" y="322580"/>
                  </a:lnTo>
                  <a:lnTo>
                    <a:pt x="119389" y="325120"/>
                  </a:lnTo>
                  <a:lnTo>
                    <a:pt x="131258" y="332740"/>
                  </a:lnTo>
                  <a:lnTo>
                    <a:pt x="143253" y="337820"/>
                  </a:lnTo>
                  <a:lnTo>
                    <a:pt x="152532" y="339090"/>
                  </a:lnTo>
                  <a:lnTo>
                    <a:pt x="156257" y="339090"/>
                  </a:lnTo>
                  <a:lnTo>
                    <a:pt x="155401" y="326390"/>
                  </a:lnTo>
                  <a:lnTo>
                    <a:pt x="153495" y="318770"/>
                  </a:lnTo>
                  <a:close/>
                </a:path>
                <a:path w="197484" h="462279">
                  <a:moveTo>
                    <a:pt x="145859" y="168910"/>
                  </a:moveTo>
                  <a:lnTo>
                    <a:pt x="131011" y="170180"/>
                  </a:lnTo>
                  <a:lnTo>
                    <a:pt x="122214" y="172720"/>
                  </a:lnTo>
                  <a:lnTo>
                    <a:pt x="116008" y="177800"/>
                  </a:lnTo>
                  <a:lnTo>
                    <a:pt x="108928" y="185420"/>
                  </a:lnTo>
                  <a:lnTo>
                    <a:pt x="105148" y="189230"/>
                  </a:lnTo>
                  <a:lnTo>
                    <a:pt x="102321" y="195580"/>
                  </a:lnTo>
                  <a:lnTo>
                    <a:pt x="100216" y="201930"/>
                  </a:lnTo>
                  <a:lnTo>
                    <a:pt x="137291" y="201930"/>
                  </a:lnTo>
                  <a:lnTo>
                    <a:pt x="138712" y="199390"/>
                  </a:lnTo>
                  <a:lnTo>
                    <a:pt x="143068" y="185420"/>
                  </a:lnTo>
                  <a:lnTo>
                    <a:pt x="145258" y="172720"/>
                  </a:lnTo>
                  <a:lnTo>
                    <a:pt x="145859" y="168910"/>
                  </a:lnTo>
                  <a:close/>
                </a:path>
                <a:path w="197484" h="462279">
                  <a:moveTo>
                    <a:pt x="58720" y="118110"/>
                  </a:moveTo>
                  <a:lnTo>
                    <a:pt x="54574" y="118110"/>
                  </a:lnTo>
                  <a:lnTo>
                    <a:pt x="56310" y="134620"/>
                  </a:lnTo>
                  <a:lnTo>
                    <a:pt x="81240" y="170180"/>
                  </a:lnTo>
                  <a:lnTo>
                    <a:pt x="88266" y="172720"/>
                  </a:lnTo>
                  <a:lnTo>
                    <a:pt x="95092" y="175284"/>
                  </a:lnTo>
                  <a:lnTo>
                    <a:pt x="100248" y="176530"/>
                  </a:lnTo>
                  <a:lnTo>
                    <a:pt x="105403" y="175284"/>
                  </a:lnTo>
                  <a:lnTo>
                    <a:pt x="112157" y="172720"/>
                  </a:lnTo>
                  <a:lnTo>
                    <a:pt x="119183" y="170180"/>
                  </a:lnTo>
                  <a:lnTo>
                    <a:pt x="125893" y="166370"/>
                  </a:lnTo>
                  <a:lnTo>
                    <a:pt x="131598" y="161290"/>
                  </a:lnTo>
                  <a:lnTo>
                    <a:pt x="137280" y="151130"/>
                  </a:lnTo>
                  <a:lnTo>
                    <a:pt x="100216" y="151130"/>
                  </a:lnTo>
                  <a:lnTo>
                    <a:pt x="98112" y="144780"/>
                  </a:lnTo>
                  <a:lnTo>
                    <a:pt x="95285" y="138430"/>
                  </a:lnTo>
                  <a:lnTo>
                    <a:pt x="91515" y="134620"/>
                  </a:lnTo>
                  <a:lnTo>
                    <a:pt x="80866" y="125730"/>
                  </a:lnTo>
                  <a:lnTo>
                    <a:pt x="68768" y="120674"/>
                  </a:lnTo>
                  <a:lnTo>
                    <a:pt x="58720" y="118110"/>
                  </a:lnTo>
                  <a:close/>
                </a:path>
                <a:path w="197484" h="462279">
                  <a:moveTo>
                    <a:pt x="145848" y="118110"/>
                  </a:moveTo>
                  <a:lnTo>
                    <a:pt x="131000" y="119380"/>
                  </a:lnTo>
                  <a:lnTo>
                    <a:pt x="122204" y="121920"/>
                  </a:lnTo>
                  <a:lnTo>
                    <a:pt x="115997" y="125730"/>
                  </a:lnTo>
                  <a:lnTo>
                    <a:pt x="108918" y="134620"/>
                  </a:lnTo>
                  <a:lnTo>
                    <a:pt x="105138" y="138430"/>
                  </a:lnTo>
                  <a:lnTo>
                    <a:pt x="102311" y="144780"/>
                  </a:lnTo>
                  <a:lnTo>
                    <a:pt x="100216" y="151130"/>
                  </a:lnTo>
                  <a:lnTo>
                    <a:pt x="137280" y="151130"/>
                  </a:lnTo>
                  <a:lnTo>
                    <a:pt x="138701" y="148590"/>
                  </a:lnTo>
                  <a:lnTo>
                    <a:pt x="143058" y="134620"/>
                  </a:lnTo>
                  <a:lnTo>
                    <a:pt x="145247" y="121920"/>
                  </a:lnTo>
                  <a:lnTo>
                    <a:pt x="145848" y="118110"/>
                  </a:lnTo>
                  <a:close/>
                </a:path>
                <a:path w="197484" h="462279">
                  <a:moveTo>
                    <a:pt x="54605" y="62230"/>
                  </a:moveTo>
                  <a:lnTo>
                    <a:pt x="68867" y="105410"/>
                  </a:lnTo>
                  <a:lnTo>
                    <a:pt x="88297" y="118110"/>
                  </a:lnTo>
                  <a:lnTo>
                    <a:pt x="91623" y="119380"/>
                  </a:lnTo>
                  <a:lnTo>
                    <a:pt x="95124" y="120674"/>
                  </a:lnTo>
                  <a:lnTo>
                    <a:pt x="100279" y="121920"/>
                  </a:lnTo>
                  <a:lnTo>
                    <a:pt x="105434" y="120674"/>
                  </a:lnTo>
                  <a:lnTo>
                    <a:pt x="136603" y="96520"/>
                  </a:lnTo>
                  <a:lnTo>
                    <a:pt x="100248" y="96520"/>
                  </a:lnTo>
                  <a:lnTo>
                    <a:pt x="98143" y="90170"/>
                  </a:lnTo>
                  <a:lnTo>
                    <a:pt x="58752" y="63500"/>
                  </a:lnTo>
                  <a:lnTo>
                    <a:pt x="54605" y="62230"/>
                  </a:lnTo>
                  <a:close/>
                </a:path>
                <a:path w="197484" h="462279">
                  <a:moveTo>
                    <a:pt x="145890" y="62230"/>
                  </a:moveTo>
                  <a:lnTo>
                    <a:pt x="108949" y="78740"/>
                  </a:lnTo>
                  <a:lnTo>
                    <a:pt x="100248" y="96520"/>
                  </a:lnTo>
                  <a:lnTo>
                    <a:pt x="136603" y="96520"/>
                  </a:lnTo>
                  <a:lnTo>
                    <a:pt x="138734" y="92710"/>
                  </a:lnTo>
                  <a:lnTo>
                    <a:pt x="143095" y="78740"/>
                  </a:lnTo>
                  <a:lnTo>
                    <a:pt x="145288" y="67310"/>
                  </a:lnTo>
                  <a:lnTo>
                    <a:pt x="145890" y="62230"/>
                  </a:lnTo>
                  <a:close/>
                </a:path>
                <a:path w="197484" h="462279">
                  <a:moveTo>
                    <a:pt x="100688" y="0"/>
                  </a:moveTo>
                  <a:lnTo>
                    <a:pt x="90627" y="11430"/>
                  </a:lnTo>
                  <a:lnTo>
                    <a:pt x="85460" y="19050"/>
                  </a:lnTo>
                  <a:lnTo>
                    <a:pt x="83557" y="26670"/>
                  </a:lnTo>
                  <a:lnTo>
                    <a:pt x="83285" y="36830"/>
                  </a:lnTo>
                  <a:lnTo>
                    <a:pt x="86004" y="49530"/>
                  </a:lnTo>
                  <a:lnTo>
                    <a:pt x="91986" y="60960"/>
                  </a:lnTo>
                  <a:lnTo>
                    <a:pt x="97968" y="69850"/>
                  </a:lnTo>
                  <a:lnTo>
                    <a:pt x="100688" y="72390"/>
                  </a:lnTo>
                  <a:lnTo>
                    <a:pt x="110748" y="60960"/>
                  </a:lnTo>
                  <a:lnTo>
                    <a:pt x="115915" y="53340"/>
                  </a:lnTo>
                  <a:lnTo>
                    <a:pt x="117818" y="45720"/>
                  </a:lnTo>
                  <a:lnTo>
                    <a:pt x="118090" y="36830"/>
                  </a:lnTo>
                  <a:lnTo>
                    <a:pt x="115371" y="24130"/>
                  </a:lnTo>
                  <a:lnTo>
                    <a:pt x="109389" y="11430"/>
                  </a:lnTo>
                  <a:lnTo>
                    <a:pt x="103407" y="3810"/>
                  </a:lnTo>
                  <a:lnTo>
                    <a:pt x="100688" y="0"/>
                  </a:lnTo>
                  <a:close/>
                </a:path>
              </a:pathLst>
            </a:custGeom>
            <a:solidFill>
              <a:srgbClr val="E9D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2964" y="10373291"/>
            <a:ext cx="1181948" cy="67157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351773" y="10404185"/>
            <a:ext cx="862330" cy="591185"/>
            <a:chOff x="16351773" y="10404185"/>
            <a:chExt cx="862330" cy="591185"/>
          </a:xfrm>
        </p:grpSpPr>
        <p:sp>
          <p:nvSpPr>
            <p:cNvPr id="9" name="object 9"/>
            <p:cNvSpPr/>
            <p:nvPr/>
          </p:nvSpPr>
          <p:spPr>
            <a:xfrm>
              <a:off x="16807515" y="10416223"/>
              <a:ext cx="406400" cy="567055"/>
            </a:xfrm>
            <a:custGeom>
              <a:avLst/>
              <a:gdLst/>
              <a:ahLst/>
              <a:cxnLst/>
              <a:rect l="l" t="t" r="r" b="b"/>
              <a:pathLst>
                <a:path w="406400" h="567054">
                  <a:moveTo>
                    <a:pt x="406134" y="0"/>
                  </a:moveTo>
                  <a:lnTo>
                    <a:pt x="0" y="0"/>
                  </a:lnTo>
                  <a:lnTo>
                    <a:pt x="0" y="195627"/>
                  </a:lnTo>
                  <a:lnTo>
                    <a:pt x="24519" y="199027"/>
                  </a:lnTo>
                  <a:lnTo>
                    <a:pt x="42527" y="208475"/>
                  </a:lnTo>
                  <a:lnTo>
                    <a:pt x="53624" y="222838"/>
                  </a:lnTo>
                  <a:lnTo>
                    <a:pt x="57411" y="240987"/>
                  </a:lnTo>
                  <a:lnTo>
                    <a:pt x="56270" y="253113"/>
                  </a:lnTo>
                  <a:lnTo>
                    <a:pt x="52537" y="263579"/>
                  </a:lnTo>
                  <a:lnTo>
                    <a:pt x="45749" y="273380"/>
                  </a:lnTo>
                  <a:lnTo>
                    <a:pt x="35443" y="283509"/>
                  </a:lnTo>
                  <a:lnTo>
                    <a:pt x="45749" y="293645"/>
                  </a:lnTo>
                  <a:lnTo>
                    <a:pt x="52537" y="303448"/>
                  </a:lnTo>
                  <a:lnTo>
                    <a:pt x="56270" y="313916"/>
                  </a:lnTo>
                  <a:lnTo>
                    <a:pt x="57411" y="326042"/>
                  </a:lnTo>
                  <a:lnTo>
                    <a:pt x="53624" y="344191"/>
                  </a:lnTo>
                  <a:lnTo>
                    <a:pt x="42527" y="358554"/>
                  </a:lnTo>
                  <a:lnTo>
                    <a:pt x="24519" y="368001"/>
                  </a:lnTo>
                  <a:lnTo>
                    <a:pt x="0" y="371402"/>
                  </a:lnTo>
                  <a:lnTo>
                    <a:pt x="0" y="567019"/>
                  </a:lnTo>
                  <a:lnTo>
                    <a:pt x="153105" y="567019"/>
                  </a:lnTo>
                  <a:lnTo>
                    <a:pt x="153105" y="386270"/>
                  </a:lnTo>
                  <a:lnTo>
                    <a:pt x="370658" y="386270"/>
                  </a:lnTo>
                  <a:lnTo>
                    <a:pt x="370658" y="248076"/>
                  </a:lnTo>
                  <a:lnTo>
                    <a:pt x="153105" y="248076"/>
                  </a:lnTo>
                  <a:lnTo>
                    <a:pt x="153105" y="138215"/>
                  </a:lnTo>
                  <a:lnTo>
                    <a:pt x="406134" y="138215"/>
                  </a:lnTo>
                  <a:lnTo>
                    <a:pt x="406134" y="0"/>
                  </a:lnTo>
                  <a:close/>
                </a:path>
              </a:pathLst>
            </a:custGeom>
            <a:solidFill>
              <a:srgbClr val="EE3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51773" y="10404185"/>
              <a:ext cx="455930" cy="591185"/>
            </a:xfrm>
            <a:custGeom>
              <a:avLst/>
              <a:gdLst/>
              <a:ahLst/>
              <a:cxnLst/>
              <a:rect l="l" t="t" r="r" b="b"/>
              <a:pathLst>
                <a:path w="455930" h="591184">
                  <a:moveTo>
                    <a:pt x="239563" y="0"/>
                  </a:moveTo>
                  <a:lnTo>
                    <a:pt x="185489" y="4111"/>
                  </a:lnTo>
                  <a:lnTo>
                    <a:pt x="137206" y="16232"/>
                  </a:lnTo>
                  <a:lnTo>
                    <a:pt x="95209" y="36040"/>
                  </a:lnTo>
                  <a:lnTo>
                    <a:pt x="59993" y="63212"/>
                  </a:lnTo>
                  <a:lnTo>
                    <a:pt x="32056" y="97426"/>
                  </a:lnTo>
                  <a:lnTo>
                    <a:pt x="11893" y="138360"/>
                  </a:lnTo>
                  <a:lnTo>
                    <a:pt x="0" y="185690"/>
                  </a:lnTo>
                  <a:lnTo>
                    <a:pt x="150257" y="207669"/>
                  </a:lnTo>
                  <a:lnTo>
                    <a:pt x="163673" y="174684"/>
                  </a:lnTo>
                  <a:lnTo>
                    <a:pt x="183133" y="153264"/>
                  </a:lnTo>
                  <a:lnTo>
                    <a:pt x="207771" y="141681"/>
                  </a:lnTo>
                  <a:lnTo>
                    <a:pt x="236725" y="138205"/>
                  </a:lnTo>
                  <a:lnTo>
                    <a:pt x="264373" y="141616"/>
                  </a:lnTo>
                  <a:lnTo>
                    <a:pt x="285107" y="151672"/>
                  </a:lnTo>
                  <a:lnTo>
                    <a:pt x="298132" y="168106"/>
                  </a:lnTo>
                  <a:lnTo>
                    <a:pt x="302650" y="190653"/>
                  </a:lnTo>
                  <a:lnTo>
                    <a:pt x="297235" y="213322"/>
                  </a:lnTo>
                  <a:lnTo>
                    <a:pt x="283247" y="227951"/>
                  </a:lnTo>
                  <a:lnTo>
                    <a:pt x="264077" y="235802"/>
                  </a:lnTo>
                  <a:lnTo>
                    <a:pt x="243113" y="238139"/>
                  </a:lnTo>
                  <a:lnTo>
                    <a:pt x="217595" y="238139"/>
                  </a:lnTo>
                  <a:lnTo>
                    <a:pt x="217595" y="352963"/>
                  </a:lnTo>
                  <a:lnTo>
                    <a:pt x="243113" y="352963"/>
                  </a:lnTo>
                  <a:lnTo>
                    <a:pt x="264077" y="355299"/>
                  </a:lnTo>
                  <a:lnTo>
                    <a:pt x="283247" y="363151"/>
                  </a:lnTo>
                  <a:lnTo>
                    <a:pt x="297235" y="377780"/>
                  </a:lnTo>
                  <a:lnTo>
                    <a:pt x="302650" y="400448"/>
                  </a:lnTo>
                  <a:lnTo>
                    <a:pt x="298132" y="422995"/>
                  </a:lnTo>
                  <a:lnTo>
                    <a:pt x="285107" y="439430"/>
                  </a:lnTo>
                  <a:lnTo>
                    <a:pt x="264373" y="449486"/>
                  </a:lnTo>
                  <a:lnTo>
                    <a:pt x="236725" y="452897"/>
                  </a:lnTo>
                  <a:lnTo>
                    <a:pt x="207771" y="449420"/>
                  </a:lnTo>
                  <a:lnTo>
                    <a:pt x="183133" y="437838"/>
                  </a:lnTo>
                  <a:lnTo>
                    <a:pt x="163673" y="416422"/>
                  </a:lnTo>
                  <a:lnTo>
                    <a:pt x="150257" y="383443"/>
                  </a:lnTo>
                  <a:lnTo>
                    <a:pt x="0" y="405411"/>
                  </a:lnTo>
                  <a:lnTo>
                    <a:pt x="12230" y="453415"/>
                  </a:lnTo>
                  <a:lnTo>
                    <a:pt x="32307" y="494612"/>
                  </a:lnTo>
                  <a:lnTo>
                    <a:pt x="59922" y="528790"/>
                  </a:lnTo>
                  <a:lnTo>
                    <a:pt x="94765" y="555740"/>
                  </a:lnTo>
                  <a:lnTo>
                    <a:pt x="136526" y="575251"/>
                  </a:lnTo>
                  <a:lnTo>
                    <a:pt x="184895" y="587112"/>
                  </a:lnTo>
                  <a:lnTo>
                    <a:pt x="239563" y="591112"/>
                  </a:lnTo>
                  <a:lnTo>
                    <a:pt x="293047" y="587048"/>
                  </a:lnTo>
                  <a:lnTo>
                    <a:pt x="340072" y="574739"/>
                  </a:lnTo>
                  <a:lnTo>
                    <a:pt x="379994" y="554011"/>
                  </a:lnTo>
                  <a:lnTo>
                    <a:pt x="412167" y="524691"/>
                  </a:lnTo>
                  <a:lnTo>
                    <a:pt x="435947" y="486606"/>
                  </a:lnTo>
                  <a:lnTo>
                    <a:pt x="450688" y="439581"/>
                  </a:lnTo>
                  <a:lnTo>
                    <a:pt x="455745" y="383443"/>
                  </a:lnTo>
                  <a:lnTo>
                    <a:pt x="437692" y="379610"/>
                  </a:lnTo>
                  <a:lnTo>
                    <a:pt x="421366" y="370330"/>
                  </a:lnTo>
                  <a:lnTo>
                    <a:pt x="406105" y="357329"/>
                  </a:lnTo>
                  <a:lnTo>
                    <a:pt x="391244" y="342335"/>
                  </a:lnTo>
                  <a:lnTo>
                    <a:pt x="348722" y="295551"/>
                  </a:lnTo>
                  <a:lnTo>
                    <a:pt x="391244" y="248777"/>
                  </a:lnTo>
                  <a:lnTo>
                    <a:pt x="406105" y="233781"/>
                  </a:lnTo>
                  <a:lnTo>
                    <a:pt x="421366" y="220778"/>
                  </a:lnTo>
                  <a:lnTo>
                    <a:pt x="437692" y="211497"/>
                  </a:lnTo>
                  <a:lnTo>
                    <a:pt x="455745" y="207669"/>
                  </a:lnTo>
                  <a:lnTo>
                    <a:pt x="451950" y="158046"/>
                  </a:lnTo>
                  <a:lnTo>
                    <a:pt x="440805" y="115417"/>
                  </a:lnTo>
                  <a:lnTo>
                    <a:pt x="422666" y="79666"/>
                  </a:lnTo>
                  <a:lnTo>
                    <a:pt x="397891" y="50676"/>
                  </a:lnTo>
                  <a:lnTo>
                    <a:pt x="366835" y="28331"/>
                  </a:lnTo>
                  <a:lnTo>
                    <a:pt x="329858" y="12514"/>
                  </a:lnTo>
                  <a:lnTo>
                    <a:pt x="287314" y="3109"/>
                  </a:lnTo>
                  <a:lnTo>
                    <a:pt x="239563" y="0"/>
                  </a:lnTo>
                  <a:close/>
                </a:path>
              </a:pathLst>
            </a:custGeom>
            <a:solidFill>
              <a:srgbClr val="044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2">
            <a:extLst>
              <a:ext uri="{FF2B5EF4-FFF2-40B4-BE49-F238E27FC236}">
                <a16:creationId xmlns:a16="http://schemas.microsoft.com/office/drawing/2014/main" id="{B1F0193D-60BB-8A14-1DE0-C386896F77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0973" y="1573530"/>
            <a:ext cx="6631305" cy="370014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 marR="5080">
              <a:lnSpc>
                <a:spcPct val="87000"/>
              </a:lnSpc>
              <a:spcBef>
                <a:spcPts val="1465"/>
              </a:spcBef>
            </a:pPr>
            <a:r>
              <a:rPr spc="-10" dirty="0"/>
              <a:t>Papirarbejdet </a:t>
            </a:r>
            <a:r>
              <a:rPr dirty="0"/>
              <a:t>–</a:t>
            </a:r>
            <a:r>
              <a:rPr spc="-190" dirty="0"/>
              <a:t> </a:t>
            </a:r>
            <a:r>
              <a:rPr dirty="0"/>
              <a:t>hvad</a:t>
            </a:r>
            <a:r>
              <a:rPr spc="-185" dirty="0"/>
              <a:t> </a:t>
            </a:r>
            <a:r>
              <a:rPr dirty="0"/>
              <a:t>skal</a:t>
            </a:r>
            <a:r>
              <a:rPr spc="-190" dirty="0"/>
              <a:t> </a:t>
            </a:r>
            <a:r>
              <a:rPr spc="-25" dirty="0"/>
              <a:t>du </a:t>
            </a:r>
            <a:r>
              <a:rPr dirty="0"/>
              <a:t>have</a:t>
            </a:r>
            <a:r>
              <a:rPr spc="-125" dirty="0"/>
              <a:t> </a:t>
            </a:r>
            <a:r>
              <a:rPr dirty="0"/>
              <a:t>styr</a:t>
            </a:r>
            <a:r>
              <a:rPr spc="-125" dirty="0"/>
              <a:t> </a:t>
            </a:r>
            <a:r>
              <a:rPr spc="-25" dirty="0"/>
              <a:t>på?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7560309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spc="-10" dirty="0"/>
              <a:t>Uddannelsesaftalen</a:t>
            </a:r>
            <a:endParaRPr sz="6500"/>
          </a:p>
        </p:txBody>
      </p:sp>
      <p:sp>
        <p:nvSpPr>
          <p:cNvPr id="3" name="object 3"/>
          <p:cNvSpPr txBox="1"/>
          <p:nvPr/>
        </p:nvSpPr>
        <p:spPr>
          <a:xfrm>
            <a:off x="3199141" y="3662038"/>
            <a:ext cx="989584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dirty="0">
                <a:latin typeface="Aptos Display"/>
                <a:cs typeface="Aptos Display"/>
              </a:rPr>
              <a:t>Den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formelle</a:t>
            </a:r>
            <a:r>
              <a:rPr sz="4100" spc="-3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aftale</a:t>
            </a:r>
            <a:r>
              <a:rPr sz="4100" spc="-3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mellem</a:t>
            </a:r>
            <a:r>
              <a:rPr sz="4100" spc="-2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lærling</a:t>
            </a:r>
            <a:r>
              <a:rPr sz="4100" spc="-3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og</a:t>
            </a:r>
            <a:r>
              <a:rPr sz="4100" spc="-25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lærested</a:t>
            </a:r>
            <a:endParaRPr sz="4100">
              <a:latin typeface="Aptos Display"/>
              <a:cs typeface="Aptos Displa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66916" y="4753781"/>
            <a:ext cx="3650615" cy="5235575"/>
            <a:chOff x="3266916" y="4753781"/>
            <a:chExt cx="3650615" cy="5235575"/>
          </a:xfrm>
        </p:grpSpPr>
        <p:sp>
          <p:nvSpPr>
            <p:cNvPr id="5" name="object 5"/>
            <p:cNvSpPr/>
            <p:nvPr/>
          </p:nvSpPr>
          <p:spPr>
            <a:xfrm>
              <a:off x="3266916" y="4753781"/>
              <a:ext cx="3650615" cy="5235575"/>
            </a:xfrm>
            <a:custGeom>
              <a:avLst/>
              <a:gdLst/>
              <a:ahLst/>
              <a:cxnLst/>
              <a:rect l="l" t="t" r="r" b="b"/>
              <a:pathLst>
                <a:path w="3650615" h="5235575">
                  <a:moveTo>
                    <a:pt x="3650496" y="0"/>
                  </a:moveTo>
                  <a:lnTo>
                    <a:pt x="0" y="0"/>
                  </a:lnTo>
                  <a:lnTo>
                    <a:pt x="0" y="5235442"/>
                  </a:lnTo>
                  <a:lnTo>
                    <a:pt x="3650496" y="5235442"/>
                  </a:lnTo>
                  <a:lnTo>
                    <a:pt x="3650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57566" y="6336952"/>
              <a:ext cx="0" cy="201930"/>
            </a:xfrm>
            <a:custGeom>
              <a:avLst/>
              <a:gdLst/>
              <a:ahLst/>
              <a:cxnLst/>
              <a:rect l="l" t="t" r="r" b="b"/>
              <a:pathLst>
                <a:path h="201929">
                  <a:moveTo>
                    <a:pt x="0" y="0"/>
                  </a:moveTo>
                  <a:lnTo>
                    <a:pt x="0" y="201564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64957" y="6518649"/>
              <a:ext cx="1958339" cy="0"/>
            </a:xfrm>
            <a:custGeom>
              <a:avLst/>
              <a:gdLst/>
              <a:ahLst/>
              <a:cxnLst/>
              <a:rect l="l" t="t" r="r" b="b"/>
              <a:pathLst>
                <a:path w="1958339">
                  <a:moveTo>
                    <a:pt x="0" y="0"/>
                  </a:moveTo>
                  <a:lnTo>
                    <a:pt x="1958055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57725" y="6619431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5">
                  <a:moveTo>
                    <a:pt x="0" y="0"/>
                  </a:moveTo>
                  <a:lnTo>
                    <a:pt x="175649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64357" y="6616839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5">
                  <a:moveTo>
                    <a:pt x="0" y="0"/>
                  </a:moveTo>
                  <a:lnTo>
                    <a:pt x="391611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06302" y="6768588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4">
                  <a:moveTo>
                    <a:pt x="0" y="0"/>
                  </a:moveTo>
                  <a:lnTo>
                    <a:pt x="380093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42919" y="6768588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4">
                  <a:moveTo>
                    <a:pt x="0" y="0"/>
                  </a:moveTo>
                  <a:lnTo>
                    <a:pt x="380093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53151" y="7131404"/>
              <a:ext cx="2900045" cy="0"/>
            </a:xfrm>
            <a:custGeom>
              <a:avLst/>
              <a:gdLst/>
              <a:ahLst/>
              <a:cxnLst/>
              <a:rect l="l" t="t" r="r" b="b"/>
              <a:pathLst>
                <a:path w="2900045">
                  <a:moveTo>
                    <a:pt x="0" y="0"/>
                  </a:moveTo>
                  <a:lnTo>
                    <a:pt x="2899649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56606" y="7479247"/>
              <a:ext cx="2900045" cy="0"/>
            </a:xfrm>
            <a:custGeom>
              <a:avLst/>
              <a:gdLst/>
              <a:ahLst/>
              <a:cxnLst/>
              <a:rect l="l" t="t" r="r" b="b"/>
              <a:pathLst>
                <a:path w="2900045">
                  <a:moveTo>
                    <a:pt x="0" y="0"/>
                  </a:moveTo>
                  <a:lnTo>
                    <a:pt x="2899932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64956" y="8514425"/>
              <a:ext cx="2902585" cy="0"/>
            </a:xfrm>
            <a:custGeom>
              <a:avLst/>
              <a:gdLst/>
              <a:ahLst/>
              <a:cxnLst/>
              <a:rect l="l" t="t" r="r" b="b"/>
              <a:pathLst>
                <a:path w="2902584">
                  <a:moveTo>
                    <a:pt x="29025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77600" y="769253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4">
                  <a:moveTo>
                    <a:pt x="0" y="0"/>
                  </a:moveTo>
                  <a:lnTo>
                    <a:pt x="0" y="756190"/>
                  </a:lnTo>
                </a:path>
              </a:pathLst>
            </a:custGeom>
            <a:ln w="36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73594" y="9105298"/>
              <a:ext cx="2905125" cy="0"/>
            </a:xfrm>
            <a:custGeom>
              <a:avLst/>
              <a:gdLst/>
              <a:ahLst/>
              <a:cxnLst/>
              <a:rect l="l" t="t" r="r" b="b"/>
              <a:pathLst>
                <a:path w="2905125">
                  <a:moveTo>
                    <a:pt x="29048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73594" y="9168646"/>
              <a:ext cx="2905125" cy="0"/>
            </a:xfrm>
            <a:custGeom>
              <a:avLst/>
              <a:gdLst/>
              <a:ahLst/>
              <a:cxnLst/>
              <a:rect l="l" t="t" r="r" b="b"/>
              <a:pathLst>
                <a:path w="2905125">
                  <a:moveTo>
                    <a:pt x="29048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64954" y="9470130"/>
              <a:ext cx="2891155" cy="0"/>
            </a:xfrm>
            <a:custGeom>
              <a:avLst/>
              <a:gdLst/>
              <a:ahLst/>
              <a:cxnLst/>
              <a:rect l="l" t="t" r="r" b="b"/>
              <a:pathLst>
                <a:path w="2891154">
                  <a:moveTo>
                    <a:pt x="0" y="0"/>
                  </a:moveTo>
                  <a:lnTo>
                    <a:pt x="2891014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67547" y="5686476"/>
              <a:ext cx="1370965" cy="0"/>
            </a:xfrm>
            <a:custGeom>
              <a:avLst/>
              <a:gdLst/>
              <a:ahLst/>
              <a:cxnLst/>
              <a:rect l="l" t="t" r="r" b="b"/>
              <a:pathLst>
                <a:path w="1370964">
                  <a:moveTo>
                    <a:pt x="137064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96178" y="5890632"/>
              <a:ext cx="1146175" cy="0"/>
            </a:xfrm>
            <a:custGeom>
              <a:avLst/>
              <a:gdLst/>
              <a:ahLst/>
              <a:cxnLst/>
              <a:rect l="l" t="t" r="r" b="b"/>
              <a:pathLst>
                <a:path w="1146175">
                  <a:moveTo>
                    <a:pt x="0" y="0"/>
                  </a:moveTo>
                  <a:lnTo>
                    <a:pt x="1146039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6178" y="6091045"/>
              <a:ext cx="1146175" cy="0"/>
            </a:xfrm>
            <a:custGeom>
              <a:avLst/>
              <a:gdLst/>
              <a:ahLst/>
              <a:cxnLst/>
              <a:rect l="l" t="t" r="r" b="b"/>
              <a:pathLst>
                <a:path w="1146175">
                  <a:moveTo>
                    <a:pt x="0" y="0"/>
                  </a:moveTo>
                  <a:lnTo>
                    <a:pt x="1146039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48134" y="5793017"/>
              <a:ext cx="895985" cy="0"/>
            </a:xfrm>
            <a:custGeom>
              <a:avLst/>
              <a:gdLst/>
              <a:ahLst/>
              <a:cxnLst/>
              <a:rect l="l" t="t" r="r" b="b"/>
              <a:pathLst>
                <a:path w="895985">
                  <a:moveTo>
                    <a:pt x="0" y="0"/>
                  </a:moveTo>
                  <a:lnTo>
                    <a:pt x="895523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37149" y="5793017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5">
                  <a:moveTo>
                    <a:pt x="0" y="0"/>
                  </a:moveTo>
                  <a:lnTo>
                    <a:pt x="175649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4738" y="5991414"/>
              <a:ext cx="1149350" cy="0"/>
            </a:xfrm>
            <a:custGeom>
              <a:avLst/>
              <a:gdLst/>
              <a:ahLst/>
              <a:cxnLst/>
              <a:rect l="l" t="t" r="r" b="b"/>
              <a:pathLst>
                <a:path w="1149350">
                  <a:moveTo>
                    <a:pt x="0" y="0"/>
                  </a:moveTo>
                  <a:lnTo>
                    <a:pt x="1148918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68123" y="5578495"/>
              <a:ext cx="1370965" cy="0"/>
            </a:xfrm>
            <a:custGeom>
              <a:avLst/>
              <a:gdLst/>
              <a:ahLst/>
              <a:cxnLst/>
              <a:rect l="l" t="t" r="r" b="b"/>
              <a:pathLst>
                <a:path w="1370964">
                  <a:moveTo>
                    <a:pt x="137064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10461" y="568647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79">
                  <a:moveTo>
                    <a:pt x="14397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39381" y="5890632"/>
              <a:ext cx="1215390" cy="0"/>
            </a:xfrm>
            <a:custGeom>
              <a:avLst/>
              <a:gdLst/>
              <a:ahLst/>
              <a:cxnLst/>
              <a:rect l="l" t="t" r="r" b="b"/>
              <a:pathLst>
                <a:path w="1215390">
                  <a:moveTo>
                    <a:pt x="0" y="0"/>
                  </a:moveTo>
                  <a:lnTo>
                    <a:pt x="1215147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02856" y="5793017"/>
              <a:ext cx="953135" cy="0"/>
            </a:xfrm>
            <a:custGeom>
              <a:avLst/>
              <a:gdLst/>
              <a:ahLst/>
              <a:cxnLst/>
              <a:rect l="l" t="t" r="r" b="b"/>
              <a:pathLst>
                <a:path w="953134">
                  <a:moveTo>
                    <a:pt x="0" y="0"/>
                  </a:moveTo>
                  <a:lnTo>
                    <a:pt x="953113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91870" y="5793017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5">
                  <a:moveTo>
                    <a:pt x="0" y="0"/>
                  </a:moveTo>
                  <a:lnTo>
                    <a:pt x="175649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37942" y="5991414"/>
              <a:ext cx="1218565" cy="0"/>
            </a:xfrm>
            <a:custGeom>
              <a:avLst/>
              <a:gdLst/>
              <a:ahLst/>
              <a:cxnLst/>
              <a:rect l="l" t="t" r="r" b="b"/>
              <a:pathLst>
                <a:path w="1218565">
                  <a:moveTo>
                    <a:pt x="0" y="0"/>
                  </a:moveTo>
                  <a:lnTo>
                    <a:pt x="121802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37942" y="6093636"/>
              <a:ext cx="1218565" cy="0"/>
            </a:xfrm>
            <a:custGeom>
              <a:avLst/>
              <a:gdLst/>
              <a:ahLst/>
              <a:cxnLst/>
              <a:rect l="l" t="t" r="r" b="b"/>
              <a:pathLst>
                <a:path w="1218565">
                  <a:moveTo>
                    <a:pt x="0" y="0"/>
                  </a:moveTo>
                  <a:lnTo>
                    <a:pt x="121802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14781" y="5575903"/>
              <a:ext cx="1451610" cy="0"/>
            </a:xfrm>
            <a:custGeom>
              <a:avLst/>
              <a:gdLst/>
              <a:ahLst/>
              <a:cxnLst/>
              <a:rect l="l" t="t" r="r" b="b"/>
              <a:pathLst>
                <a:path w="1451609">
                  <a:moveTo>
                    <a:pt x="14512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83905" y="6171665"/>
              <a:ext cx="653415" cy="0"/>
            </a:xfrm>
            <a:custGeom>
              <a:avLst/>
              <a:gdLst/>
              <a:ahLst/>
              <a:cxnLst/>
              <a:rect l="l" t="t" r="r" b="b"/>
              <a:pathLst>
                <a:path w="653414">
                  <a:moveTo>
                    <a:pt x="0" y="0"/>
                  </a:moveTo>
                  <a:lnTo>
                    <a:pt x="653069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63759" y="5364549"/>
              <a:ext cx="3220085" cy="0"/>
            </a:xfrm>
            <a:custGeom>
              <a:avLst/>
              <a:gdLst/>
              <a:ahLst/>
              <a:cxnLst/>
              <a:rect l="l" t="t" r="r" b="b"/>
              <a:pathLst>
                <a:path w="3220084">
                  <a:moveTo>
                    <a:pt x="0" y="0"/>
                  </a:moveTo>
                  <a:lnTo>
                    <a:pt x="3219852" y="0"/>
                  </a:lnTo>
                </a:path>
                <a:path w="3220084">
                  <a:moveTo>
                    <a:pt x="0" y="0"/>
                  </a:moveTo>
                  <a:lnTo>
                    <a:pt x="273552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36159" y="5363397"/>
              <a:ext cx="0" cy="937260"/>
            </a:xfrm>
            <a:custGeom>
              <a:avLst/>
              <a:gdLst/>
              <a:ahLst/>
              <a:cxnLst/>
              <a:rect l="l" t="t" r="r" b="b"/>
              <a:pathLst>
                <a:path h="937260">
                  <a:moveTo>
                    <a:pt x="0" y="0"/>
                  </a:moveTo>
                  <a:lnTo>
                    <a:pt x="0" y="936986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75908" y="5364837"/>
              <a:ext cx="0" cy="912494"/>
            </a:xfrm>
            <a:custGeom>
              <a:avLst/>
              <a:gdLst/>
              <a:ahLst/>
              <a:cxnLst/>
              <a:rect l="l" t="t" r="r" b="b"/>
              <a:pathLst>
                <a:path h="912495">
                  <a:moveTo>
                    <a:pt x="0" y="0"/>
                  </a:moveTo>
                  <a:lnTo>
                    <a:pt x="0" y="912223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63759" y="6302399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3227915" y="0"/>
                  </a:lnTo>
                </a:path>
                <a:path w="3228340">
                  <a:moveTo>
                    <a:pt x="0" y="0"/>
                  </a:moveTo>
                  <a:lnTo>
                    <a:pt x="273552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36159" y="6300960"/>
              <a:ext cx="0" cy="344805"/>
            </a:xfrm>
            <a:custGeom>
              <a:avLst/>
              <a:gdLst/>
              <a:ahLst/>
              <a:cxnLst/>
              <a:rect l="l" t="t" r="r" b="b"/>
              <a:pathLst>
                <a:path h="344804">
                  <a:moveTo>
                    <a:pt x="0" y="0"/>
                  </a:moveTo>
                  <a:lnTo>
                    <a:pt x="0" y="344675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3759" y="6643907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3227915" y="0"/>
                  </a:lnTo>
                </a:path>
                <a:path w="3228340">
                  <a:moveTo>
                    <a:pt x="0" y="0"/>
                  </a:moveTo>
                  <a:lnTo>
                    <a:pt x="273552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36159" y="6642755"/>
              <a:ext cx="0" cy="290830"/>
            </a:xfrm>
            <a:custGeom>
              <a:avLst/>
              <a:gdLst/>
              <a:ahLst/>
              <a:cxnLst/>
              <a:rect l="l" t="t" r="r" b="b"/>
              <a:pathLst>
                <a:path h="290829">
                  <a:moveTo>
                    <a:pt x="0" y="0"/>
                  </a:moveTo>
                  <a:lnTo>
                    <a:pt x="0" y="29054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63759" y="6931568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3227915" y="0"/>
                  </a:lnTo>
                </a:path>
                <a:path w="3228340">
                  <a:moveTo>
                    <a:pt x="0" y="0"/>
                  </a:moveTo>
                  <a:lnTo>
                    <a:pt x="273264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35872" y="6930417"/>
              <a:ext cx="0" cy="343535"/>
            </a:xfrm>
            <a:custGeom>
              <a:avLst/>
              <a:gdLst/>
              <a:ahLst/>
              <a:cxnLst/>
              <a:rect l="l" t="t" r="r" b="b"/>
              <a:pathLst>
                <a:path h="343534">
                  <a:moveTo>
                    <a:pt x="0" y="0"/>
                  </a:moveTo>
                  <a:lnTo>
                    <a:pt x="0" y="343235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63759" y="7272212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3227915" y="0"/>
                  </a:lnTo>
                </a:path>
                <a:path w="3228340">
                  <a:moveTo>
                    <a:pt x="0" y="0"/>
                  </a:moveTo>
                  <a:lnTo>
                    <a:pt x="273552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36159" y="7270773"/>
              <a:ext cx="0" cy="375920"/>
            </a:xfrm>
            <a:custGeom>
              <a:avLst/>
              <a:gdLst/>
              <a:ahLst/>
              <a:cxnLst/>
              <a:rect l="l" t="t" r="r" b="b"/>
              <a:pathLst>
                <a:path h="375920">
                  <a:moveTo>
                    <a:pt x="0" y="0"/>
                  </a:moveTo>
                  <a:lnTo>
                    <a:pt x="0" y="375773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63759" y="7645107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3228202" y="0"/>
                  </a:lnTo>
                </a:path>
                <a:path w="3228340">
                  <a:moveTo>
                    <a:pt x="0" y="0"/>
                  </a:moveTo>
                  <a:lnTo>
                    <a:pt x="273552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36159" y="7643667"/>
              <a:ext cx="0" cy="1639570"/>
            </a:xfrm>
            <a:custGeom>
              <a:avLst/>
              <a:gdLst/>
              <a:ahLst/>
              <a:cxnLst/>
              <a:rect l="l" t="t" r="r" b="b"/>
              <a:pathLst>
                <a:path h="1639570">
                  <a:moveTo>
                    <a:pt x="0" y="0"/>
                  </a:moveTo>
                  <a:lnTo>
                    <a:pt x="0" y="1639295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63759" y="9281522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3227915" y="0"/>
                  </a:lnTo>
                </a:path>
                <a:path w="3228340">
                  <a:moveTo>
                    <a:pt x="0" y="0"/>
                  </a:moveTo>
                  <a:lnTo>
                    <a:pt x="273552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36159" y="9280082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0"/>
                  </a:moveTo>
                  <a:lnTo>
                    <a:pt x="0" y="210202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527486" y="5037315"/>
            <a:ext cx="10871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UDDANNELSESAFTALE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34513" y="5153099"/>
            <a:ext cx="12738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indgået</a:t>
            </a:r>
            <a:r>
              <a:rPr sz="500" spc="-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i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henhold</a:t>
            </a:r>
            <a:r>
              <a:rPr sz="500" spc="-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til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lov</a:t>
            </a:r>
            <a:r>
              <a:rPr sz="500" spc="-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om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000080"/>
                </a:solidFill>
                <a:latin typeface="Times New Roman"/>
                <a:cs typeface="Times New Roman"/>
              </a:rPr>
              <a:t>erhvervsuddannelser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94634" y="5228548"/>
            <a:ext cx="29552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000080"/>
                </a:solidFill>
                <a:latin typeface="Times New Roman"/>
                <a:cs typeface="Times New Roman"/>
              </a:rPr>
              <a:t>Uddannelsesaftalen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skal indgås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inden aftaleperiodens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begyndelse og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skal straks sendes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til den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valgte </a:t>
            </a:r>
            <a:r>
              <a:rPr sz="500" spc="-10" dirty="0">
                <a:solidFill>
                  <a:srgbClr val="000080"/>
                </a:solidFill>
                <a:latin typeface="Times New Roman"/>
                <a:cs typeface="Times New Roman"/>
              </a:rPr>
              <a:t>erhvervsskole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498862" y="5337633"/>
            <a:ext cx="2477770" cy="1905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717039" algn="l"/>
              </a:tabLst>
            </a:pPr>
            <a:r>
              <a:rPr sz="450" b="1" dirty="0">
                <a:latin typeface="Times New Roman"/>
                <a:cs typeface="Times New Roman"/>
              </a:rPr>
              <a:t>Pkt.</a:t>
            </a:r>
            <a:r>
              <a:rPr sz="450" b="1" spc="5" dirty="0">
                <a:latin typeface="Times New Roman"/>
                <a:cs typeface="Times New Roman"/>
              </a:rPr>
              <a:t> </a:t>
            </a:r>
            <a:r>
              <a:rPr sz="450" b="1" dirty="0">
                <a:latin typeface="Times New Roman"/>
                <a:cs typeface="Times New Roman"/>
              </a:rPr>
              <a:t>1</a:t>
            </a:r>
            <a:r>
              <a:rPr sz="450" b="1" spc="385" dirty="0">
                <a:latin typeface="Times New Roman"/>
                <a:cs typeface="Times New Roman"/>
              </a:rPr>
              <a:t>  </a:t>
            </a:r>
            <a:r>
              <a:rPr sz="400" dirty="0">
                <a:latin typeface="Times New Roman"/>
                <a:cs typeface="Times New Roman"/>
              </a:rPr>
              <a:t>Virksomhedens navn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 adresse (i.h.t. CVR-</a:t>
            </a:r>
            <a:r>
              <a:rPr sz="400" spc="-10" dirty="0">
                <a:latin typeface="Times New Roman"/>
                <a:cs typeface="Times New Roman"/>
              </a:rPr>
              <a:t>registrering):</a:t>
            </a:r>
            <a:r>
              <a:rPr sz="400" dirty="0">
                <a:latin typeface="Times New Roman"/>
                <a:cs typeface="Times New Roman"/>
              </a:rPr>
              <a:t>	Elevens/lærlingens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navn og</a:t>
            </a:r>
            <a:r>
              <a:rPr sz="400" spc="-10" dirty="0">
                <a:latin typeface="Times New Roman"/>
                <a:cs typeface="Times New Roman"/>
              </a:rPr>
              <a:t> adresse: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50" spc="-10" dirty="0">
                <a:latin typeface="Times New Roman"/>
                <a:cs typeface="Times New Roman"/>
              </a:rPr>
              <a:t>Parterne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45246" y="5701458"/>
            <a:ext cx="85090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400" spc="-25" dirty="0">
                <a:latin typeface="Times New Roman"/>
                <a:cs typeface="Times New Roman"/>
              </a:rPr>
              <a:t>By: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65170" y="5698711"/>
            <a:ext cx="205740" cy="391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400" spc="-10" dirty="0">
                <a:latin typeface="Times New Roman"/>
                <a:cs typeface="Times New Roman"/>
              </a:rPr>
              <a:t>Postnr.:</a:t>
            </a:r>
            <a:endParaRPr sz="400">
              <a:latin typeface="Times New Roman"/>
              <a:cs typeface="Times New Roman"/>
            </a:endParaRPr>
          </a:p>
          <a:p>
            <a:pPr marL="635" marR="40640" indent="-635">
              <a:lnSpc>
                <a:spcPct val="161000"/>
              </a:lnSpc>
              <a:spcBef>
                <a:spcPts val="40"/>
              </a:spcBef>
            </a:pPr>
            <a:r>
              <a:rPr sz="400" spc="-10" dirty="0">
                <a:latin typeface="Times New Roman"/>
                <a:cs typeface="Times New Roman"/>
              </a:rPr>
              <a:t>Tlf.nr.</a:t>
            </a:r>
            <a:r>
              <a:rPr sz="350" spc="-10" dirty="0">
                <a:latin typeface="Times New Roman"/>
                <a:cs typeface="Times New Roman"/>
              </a:rPr>
              <a:t>: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E-</a:t>
            </a:r>
            <a:r>
              <a:rPr sz="400" spc="-10" dirty="0">
                <a:latin typeface="Times New Roman"/>
                <a:cs typeface="Times New Roman"/>
              </a:rPr>
              <a:t>mail:</a:t>
            </a:r>
            <a:endParaRPr sz="400">
              <a:latin typeface="Times New Roman"/>
              <a:cs typeface="Times New Roman"/>
            </a:endParaRPr>
          </a:p>
          <a:p>
            <a:pPr marL="635">
              <a:lnSpc>
                <a:spcPct val="100000"/>
              </a:lnSpc>
              <a:spcBef>
                <a:spcPts val="325"/>
              </a:spcBef>
            </a:pPr>
            <a:r>
              <a:rPr sz="400" dirty="0">
                <a:latin typeface="Times New Roman"/>
                <a:cs typeface="Times New Roman"/>
              </a:rPr>
              <a:t>CVR-</a:t>
            </a:r>
            <a:r>
              <a:rPr sz="400" spc="-20" dirty="0">
                <a:latin typeface="Times New Roman"/>
                <a:cs typeface="Times New Roman"/>
              </a:rPr>
              <a:t>nr.: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61076" y="6100246"/>
            <a:ext cx="1252855" cy="149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Times New Roman"/>
                <a:cs typeface="Times New Roman"/>
              </a:rPr>
              <a:t>SE-nr.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til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afregning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lønrefusion:</a:t>
            </a: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400" dirty="0">
                <a:latin typeface="Times New Roman"/>
                <a:cs typeface="Times New Roman"/>
              </a:rPr>
              <a:t>(skal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være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ATP-</a:t>
            </a:r>
            <a:r>
              <a:rPr sz="400" dirty="0">
                <a:latin typeface="Times New Roman"/>
                <a:cs typeface="Times New Roman"/>
              </a:rPr>
              <a:t>pligtig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hele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aftaleperioden,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jf.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vejledning).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01175" y="5701511"/>
            <a:ext cx="97790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-25" dirty="0">
                <a:latin typeface="Times New Roman"/>
                <a:cs typeface="Times New Roman"/>
              </a:rPr>
              <a:t>By: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03113" y="5698764"/>
            <a:ext cx="211454" cy="374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sz="400" spc="-10" dirty="0">
                <a:latin typeface="Times New Roman"/>
                <a:cs typeface="Times New Roman"/>
              </a:rPr>
              <a:t>Postnr.: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400" spc="-10" dirty="0">
                <a:latin typeface="Times New Roman"/>
                <a:cs typeface="Times New Roman"/>
              </a:rPr>
              <a:t>Tlf.nr.:</a:t>
            </a:r>
            <a:endParaRPr sz="400">
              <a:latin typeface="Times New Roman"/>
              <a:cs typeface="Times New Roman"/>
            </a:endParaRPr>
          </a:p>
          <a:p>
            <a:pPr marL="12700" marR="5080">
              <a:lnSpc>
                <a:spcPct val="134900"/>
              </a:lnSpc>
              <a:spcBef>
                <a:spcPts val="150"/>
              </a:spcBef>
            </a:pPr>
            <a:r>
              <a:rPr sz="400" spc="-10" dirty="0">
                <a:latin typeface="Times New Roman"/>
                <a:cs typeface="Times New Roman"/>
              </a:rPr>
              <a:t>E-mail: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CPR-</a:t>
            </a:r>
            <a:r>
              <a:rPr sz="400" spc="-20" dirty="0">
                <a:latin typeface="Times New Roman"/>
                <a:cs typeface="Times New Roman"/>
              </a:rPr>
              <a:t>nr.: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498862" y="6297140"/>
            <a:ext cx="170815" cy="9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Times New Roman"/>
                <a:cs typeface="Times New Roman"/>
              </a:rPr>
              <a:t>Pkt. </a:t>
            </a:r>
            <a:r>
              <a:rPr sz="450" b="1" spc="-50" dirty="0">
                <a:latin typeface="Times New Roman"/>
                <a:cs typeface="Times New Roman"/>
              </a:rPr>
              <a:t>2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98815" y="6440237"/>
            <a:ext cx="130810" cy="81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50" spc="-10" dirty="0">
                <a:latin typeface="Times New Roman"/>
                <a:cs typeface="Times New Roman"/>
              </a:rPr>
              <a:t>stedet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473462" y="6346251"/>
            <a:ext cx="202247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525" baseline="-39682" dirty="0">
                <a:latin typeface="Times New Roman"/>
                <a:cs typeface="Times New Roman"/>
              </a:rPr>
              <a:t>Arbejds-</a:t>
            </a:r>
            <a:r>
              <a:rPr sz="525" spc="442" baseline="-39682" dirty="0">
                <a:latin typeface="Times New Roman"/>
                <a:cs typeface="Times New Roman"/>
              </a:rPr>
              <a:t>  </a:t>
            </a:r>
            <a:r>
              <a:rPr sz="400" dirty="0">
                <a:latin typeface="Times New Roman"/>
                <a:cs typeface="Times New Roman"/>
              </a:rPr>
              <a:t>Arbejdssted/hovedarbejdssted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(udfyldes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kun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hvis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forskellig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fra</a:t>
            </a:r>
            <a:r>
              <a:rPr sz="400" dirty="0">
                <a:latin typeface="Times New Roman"/>
                <a:cs typeface="Times New Roman"/>
              </a:rPr>
              <a:t> adressen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ovenfor):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787022" y="6348998"/>
            <a:ext cx="62166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Times New Roman"/>
                <a:cs typeface="Times New Roman"/>
              </a:rPr>
              <a:t>Skiftende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arbejdssteder:</a:t>
            </a:r>
            <a:r>
              <a:rPr sz="400" spc="390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ja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98862" y="6615266"/>
            <a:ext cx="183515" cy="24765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450" b="1" dirty="0">
                <a:latin typeface="Times New Roman"/>
                <a:cs typeface="Times New Roman"/>
              </a:rPr>
              <a:t>Pkt. </a:t>
            </a:r>
            <a:r>
              <a:rPr sz="450" b="1" spc="-50" dirty="0">
                <a:latin typeface="Times New Roman"/>
                <a:cs typeface="Times New Roman"/>
              </a:rPr>
              <a:t>3</a:t>
            </a:r>
            <a:endParaRPr sz="450">
              <a:latin typeface="Times New Roman"/>
              <a:cs typeface="Times New Roman"/>
            </a:endParaRPr>
          </a:p>
          <a:p>
            <a:pPr marL="12700" marR="5080">
              <a:lnSpc>
                <a:spcPct val="103600"/>
              </a:lnSpc>
              <a:spcBef>
                <a:spcPts val="150"/>
              </a:spcBef>
            </a:pPr>
            <a:r>
              <a:rPr sz="350" spc="-10" dirty="0">
                <a:latin typeface="Times New Roman"/>
                <a:cs typeface="Times New Roman"/>
              </a:rPr>
              <a:t>Aftale-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perioden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40791" y="6523825"/>
            <a:ext cx="257429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3285" algn="l"/>
                <a:tab pos="1327150" algn="l"/>
                <a:tab pos="2328545" algn="l"/>
              </a:tabLst>
            </a:pPr>
            <a:r>
              <a:rPr sz="400" dirty="0">
                <a:latin typeface="Times New Roman"/>
                <a:cs typeface="Times New Roman"/>
              </a:rPr>
              <a:t>P-nr.:</a:t>
            </a:r>
            <a:r>
              <a:rPr sz="400" spc="375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Postnr.:	By:</a:t>
            </a:r>
            <a:r>
              <a:rPr sz="400" spc="110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spc="24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Tlf.nr.:</a:t>
            </a: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4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5"/>
              </a:spcBef>
              <a:tabLst>
                <a:tab pos="1257300" algn="l"/>
              </a:tabLst>
            </a:pPr>
            <a:r>
              <a:rPr sz="400" dirty="0">
                <a:latin typeface="Times New Roman"/>
                <a:cs typeface="Times New Roman"/>
              </a:rPr>
              <a:t>Aftalen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begynder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(dato):</a:t>
            </a:r>
            <a:r>
              <a:rPr sz="400" dirty="0">
                <a:latin typeface="Times New Roman"/>
                <a:cs typeface="Times New Roman"/>
              </a:rPr>
              <a:t>	Afsluttes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(dato):</a:t>
            </a:r>
            <a:endParaRPr sz="40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spcBef>
                <a:spcPts val="180"/>
              </a:spcBef>
            </a:pPr>
            <a:r>
              <a:rPr sz="400" i="1" dirty="0">
                <a:latin typeface="Times New Roman"/>
                <a:cs typeface="Times New Roman"/>
              </a:rPr>
              <a:t>Ved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kombinationsaftaler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anføres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hele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aftaleperioden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i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pkt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10.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Virksomheden</a:t>
            </a:r>
            <a:r>
              <a:rPr sz="400" i="1" spc="3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er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alene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ansvarlig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for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egen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aftaleperiode(r).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498862" y="6926020"/>
            <a:ext cx="170815" cy="2070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4400"/>
              </a:lnSpc>
              <a:spcBef>
                <a:spcPts val="80"/>
              </a:spcBef>
            </a:pPr>
            <a:r>
              <a:rPr sz="450" b="1" dirty="0">
                <a:latin typeface="Times New Roman"/>
                <a:cs typeface="Times New Roman"/>
              </a:rPr>
              <a:t>Pkt. </a:t>
            </a:r>
            <a:r>
              <a:rPr sz="450" b="1" spc="-50" dirty="0">
                <a:latin typeface="Times New Roman"/>
                <a:cs typeface="Times New Roman"/>
              </a:rPr>
              <a:t>4</a:t>
            </a:r>
            <a:r>
              <a:rPr sz="450" b="1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Uddan-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nelsen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40739" y="6946107"/>
            <a:ext cx="948690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Times New Roman"/>
                <a:cs typeface="Times New Roman"/>
              </a:rPr>
              <a:t>Uddannelse og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speciale, trin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eller evt. </a:t>
            </a:r>
            <a:r>
              <a:rPr sz="400" spc="-10" dirty="0">
                <a:latin typeface="Times New Roman"/>
                <a:cs typeface="Times New Roman"/>
              </a:rPr>
              <a:t>profil: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498862" y="7244318"/>
            <a:ext cx="220979" cy="1905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50" b="1" dirty="0">
                <a:latin typeface="Times New Roman"/>
                <a:cs typeface="Times New Roman"/>
              </a:rPr>
              <a:t>Pkt. </a:t>
            </a:r>
            <a:r>
              <a:rPr sz="450" b="1" spc="-50" dirty="0">
                <a:latin typeface="Times New Roman"/>
                <a:cs typeface="Times New Roman"/>
              </a:rPr>
              <a:t>5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50" spc="-10" dirty="0">
                <a:latin typeface="Times New Roman"/>
                <a:cs typeface="Times New Roman"/>
              </a:rPr>
              <a:t>Påbygning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40739" y="7146486"/>
            <a:ext cx="1826260" cy="227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5020" algn="l"/>
              </a:tabLst>
            </a:pPr>
            <a:r>
              <a:rPr sz="400" spc="-10" dirty="0">
                <a:latin typeface="Times New Roman"/>
                <a:cs typeface="Times New Roman"/>
              </a:rPr>
              <a:t>Afkryds</a:t>
            </a:r>
            <a:r>
              <a:rPr sz="400" dirty="0">
                <a:latin typeface="Times New Roman"/>
                <a:cs typeface="Times New Roman"/>
              </a:rPr>
              <a:t> kun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hvis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eux er </a:t>
            </a:r>
            <a:r>
              <a:rPr sz="400" spc="-10" dirty="0">
                <a:latin typeface="Times New Roman"/>
                <a:cs typeface="Times New Roman"/>
              </a:rPr>
              <a:t>aftalt</a:t>
            </a:r>
            <a:r>
              <a:rPr sz="400" dirty="0">
                <a:latin typeface="Times New Roman"/>
                <a:cs typeface="Times New Roman"/>
              </a:rPr>
              <a:t>	Eux</a:t>
            </a:r>
            <a:r>
              <a:rPr sz="400" spc="5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(erhvervsfaglig</a:t>
            </a:r>
            <a:r>
              <a:rPr sz="400" spc="5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studentereksamen)</a:t>
            </a: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" dirty="0">
                <a:latin typeface="Times New Roman"/>
                <a:cs typeface="Times New Roman"/>
              </a:rPr>
              <a:t>Hvis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valgfri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supplerende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undervisning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(påbygning)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er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aftalt,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angives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varigheden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heraf: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43486" y="7494806"/>
            <a:ext cx="249618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i="1" dirty="0">
                <a:latin typeface="Times New Roman"/>
                <a:cs typeface="Times New Roman"/>
              </a:rPr>
              <a:t>De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valgte</a:t>
            </a:r>
            <a:r>
              <a:rPr sz="400" i="1" spc="3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påbygningsfag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og</a:t>
            </a:r>
            <a:r>
              <a:rPr sz="400" i="1" spc="3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tidspunkt</a:t>
            </a:r>
            <a:r>
              <a:rPr sz="400" i="1" spc="3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for</a:t>
            </a:r>
            <a:r>
              <a:rPr sz="400" i="1" spc="3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gennemførelsen</a:t>
            </a:r>
            <a:r>
              <a:rPr sz="400" i="1" spc="3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fremgår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af</a:t>
            </a:r>
            <a:r>
              <a:rPr sz="400" i="1" spc="3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elevens/lærlingens</a:t>
            </a:r>
            <a:r>
              <a:rPr sz="400" i="1" spc="3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personlige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uddannelsesplan.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498862" y="7616807"/>
            <a:ext cx="184785" cy="24637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50" b="1" dirty="0">
                <a:latin typeface="Times New Roman"/>
                <a:cs typeface="Times New Roman"/>
              </a:rPr>
              <a:t>Pkt. </a:t>
            </a:r>
            <a:r>
              <a:rPr sz="450" b="1" spc="-50" dirty="0">
                <a:latin typeface="Times New Roman"/>
                <a:cs typeface="Times New Roman"/>
              </a:rPr>
              <a:t>6</a:t>
            </a:r>
            <a:endParaRPr sz="450">
              <a:latin typeface="Times New Roman"/>
              <a:cs typeface="Times New Roman"/>
            </a:endParaRPr>
          </a:p>
          <a:p>
            <a:pPr marL="12700" marR="5080">
              <a:lnSpc>
                <a:spcPct val="103600"/>
              </a:lnSpc>
              <a:spcBef>
                <a:spcPts val="140"/>
              </a:spcBef>
            </a:pPr>
            <a:r>
              <a:rPr sz="350" spc="-10" dirty="0">
                <a:latin typeface="Times New Roman"/>
                <a:cs typeface="Times New Roman"/>
              </a:rPr>
              <a:t>Aftalen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omfatter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63683" y="9162535"/>
            <a:ext cx="2626360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i="1" dirty="0">
                <a:latin typeface="Times New Roman"/>
                <a:cs typeface="Times New Roman"/>
              </a:rPr>
              <a:t>Erhvervsskolen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kan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anmode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om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yderligere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dokumentation,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herunder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om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bevis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for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grundforløbet,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studentereksamen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og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andet.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98862" y="9252591"/>
            <a:ext cx="169545" cy="1905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50" b="1" dirty="0">
                <a:latin typeface="Times New Roman"/>
                <a:cs typeface="Times New Roman"/>
              </a:rPr>
              <a:t>Pkt. </a:t>
            </a:r>
            <a:r>
              <a:rPr sz="450" b="1" spc="-50" dirty="0">
                <a:latin typeface="Times New Roman"/>
                <a:cs typeface="Times New Roman"/>
              </a:rPr>
              <a:t>7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50" spc="-10" dirty="0">
                <a:latin typeface="Times New Roman"/>
                <a:cs typeface="Times New Roman"/>
              </a:rPr>
              <a:t>Skole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40739" y="9295083"/>
            <a:ext cx="1168400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-10" dirty="0">
                <a:latin typeface="Times New Roman"/>
                <a:cs typeface="Times New Roman"/>
              </a:rPr>
              <a:t>Eleven/lærlingen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indmeldes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på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følgende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erhvervsskole: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188946" y="7659352"/>
            <a:ext cx="1440180" cy="8204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525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Times New Roman"/>
                <a:cs typeface="Times New Roman"/>
              </a:rPr>
              <a:t>Kort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aftale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(minimum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en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del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en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oplæringsperiode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en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hel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skoleperiode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hovedforløbet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højst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én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gang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mellem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samme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elev/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lærling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samme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virksomhed).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Det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faglige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udvalg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kan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undtagelsesvist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godkende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yderligere</a:t>
            </a:r>
            <a:r>
              <a:rPr sz="400" spc="3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én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aftale</a:t>
            </a:r>
            <a:endParaRPr sz="400">
              <a:latin typeface="Times New Roman"/>
              <a:cs typeface="Times New Roman"/>
            </a:endParaRPr>
          </a:p>
          <a:p>
            <a:pPr marL="21590" marR="769620">
              <a:lnSpc>
                <a:spcPct val="158700"/>
              </a:lnSpc>
              <a:spcBef>
                <a:spcPts val="30"/>
              </a:spcBef>
            </a:pPr>
            <a:r>
              <a:rPr sz="400" spc="-10" dirty="0">
                <a:latin typeface="Times New Roman"/>
                <a:cs typeface="Times New Roman"/>
              </a:rPr>
              <a:t>Hovedforløbet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Kombinationsaftale: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pkt.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10</a:t>
            </a:r>
            <a:endParaRPr sz="400">
              <a:latin typeface="Times New Roman"/>
              <a:cs typeface="Times New Roman"/>
            </a:endParaRPr>
          </a:p>
          <a:p>
            <a:pPr marL="12700" marR="92075" indent="8890">
              <a:lnSpc>
                <a:spcPct val="100000"/>
              </a:lnSpc>
              <a:spcBef>
                <a:spcPts val="284"/>
              </a:spcBef>
            </a:pPr>
            <a:r>
              <a:rPr sz="400" dirty="0">
                <a:latin typeface="Times New Roman"/>
                <a:cs typeface="Times New Roman"/>
              </a:rPr>
              <a:t>Delaftale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under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skoleoplæring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- kan kun indgås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én gang </a:t>
            </a:r>
            <a:r>
              <a:rPr sz="400" spc="-10" dirty="0">
                <a:latin typeface="Times New Roman"/>
                <a:cs typeface="Times New Roman"/>
              </a:rPr>
              <a:t>mellem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elev og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samme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virksomhed</a:t>
            </a:r>
            <a:endParaRPr sz="4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290"/>
              </a:spcBef>
            </a:pPr>
            <a:r>
              <a:rPr sz="400" dirty="0">
                <a:latin typeface="Times New Roman"/>
                <a:cs typeface="Times New Roman"/>
              </a:rPr>
              <a:t>Delaftale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under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fgu-</a:t>
            </a:r>
            <a:r>
              <a:rPr sz="400" dirty="0">
                <a:latin typeface="Times New Roman"/>
                <a:cs typeface="Times New Roman"/>
              </a:rPr>
              <a:t>baseret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erhvervsuddannelse</a:t>
            </a:r>
            <a:endParaRPr sz="4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280"/>
              </a:spcBef>
            </a:pPr>
            <a:r>
              <a:rPr sz="400" dirty="0">
                <a:latin typeface="Times New Roman"/>
                <a:cs typeface="Times New Roman"/>
              </a:rPr>
              <a:t>Restaftale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(angiv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tidligere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gennemførte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uddannelsesdele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nedenfor)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844013" y="7667024"/>
            <a:ext cx="1164590" cy="564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 algn="just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Times New Roman"/>
                <a:cs typeface="Times New Roman"/>
              </a:rPr>
              <a:t>Grundforløbets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1.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(kun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ansøgere,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som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søger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optagelse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senest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august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måned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det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andet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år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efter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ansøgeren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har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afsluttet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9/10.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klasse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år)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grundforløbets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2.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del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hovedforløb</a:t>
            </a:r>
            <a:endParaRPr sz="400">
              <a:latin typeface="Times New Roman"/>
              <a:cs typeface="Times New Roman"/>
            </a:endParaRPr>
          </a:p>
          <a:p>
            <a:pPr marL="13335" marR="5080" algn="just">
              <a:lnSpc>
                <a:spcPct val="158500"/>
              </a:lnSpc>
              <a:spcBef>
                <a:spcPts val="30"/>
              </a:spcBef>
            </a:pPr>
            <a:r>
              <a:rPr sz="400" spc="-10" dirty="0">
                <a:latin typeface="Times New Roman"/>
                <a:cs typeface="Times New Roman"/>
              </a:rPr>
              <a:t>Grundforløb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plus,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grundforløbets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2.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del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hovedforløb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Grundforløbets 2.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del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hovedforløb</a:t>
            </a:r>
            <a:endParaRPr sz="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85"/>
              </a:spcBef>
            </a:pPr>
            <a:r>
              <a:rPr sz="400" dirty="0">
                <a:latin typeface="Times New Roman"/>
                <a:cs typeface="Times New Roman"/>
              </a:rPr>
              <a:t>Ny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mesterlære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hovedforløbet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751813" y="8516981"/>
            <a:ext cx="2315210" cy="500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b="1" dirty="0">
                <a:latin typeface="Times New Roman"/>
                <a:cs typeface="Times New Roman"/>
              </a:rPr>
              <a:t>Supplerende </a:t>
            </a:r>
            <a:r>
              <a:rPr sz="400" b="1" spc="-10" dirty="0">
                <a:latin typeface="Times New Roman"/>
                <a:cs typeface="Times New Roman"/>
              </a:rPr>
              <a:t>oplysninger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vedrørende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erhvervsuddannelse for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voksne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(euv)</a:t>
            </a:r>
            <a:r>
              <a:rPr sz="400" b="1" spc="-10" dirty="0">
                <a:latin typeface="Times New Roman"/>
                <a:cs typeface="Times New Roman"/>
              </a:rPr>
              <a:t>:</a:t>
            </a:r>
            <a:endParaRPr sz="400">
              <a:latin typeface="Times New Roman"/>
              <a:cs typeface="Times New Roman"/>
            </a:endParaRPr>
          </a:p>
          <a:p>
            <a:pPr marL="116205" marR="5080" indent="635">
              <a:lnSpc>
                <a:spcPts val="830"/>
              </a:lnSpc>
              <a:spcBef>
                <a:spcPts val="75"/>
              </a:spcBef>
              <a:tabLst>
                <a:tab pos="1101090" algn="l"/>
              </a:tabLst>
            </a:pPr>
            <a:r>
              <a:rPr sz="400" dirty="0">
                <a:latin typeface="Times New Roman"/>
                <a:cs typeface="Times New Roman"/>
              </a:rPr>
              <a:t>Euv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uden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oplæring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(euv1)</a:t>
            </a:r>
            <a:r>
              <a:rPr sz="400" dirty="0">
                <a:latin typeface="Times New Roman"/>
                <a:cs typeface="Times New Roman"/>
              </a:rPr>
              <a:t>	Euv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med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oplæring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skoleundervisning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-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afkortet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(euv2)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Euv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med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fuld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oplæring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skoleundervisning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(euv3)</a:t>
            </a:r>
            <a:endParaRPr sz="40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  <a:spcBef>
                <a:spcPts val="235"/>
              </a:spcBef>
            </a:pPr>
            <a:r>
              <a:rPr sz="400" dirty="0">
                <a:latin typeface="Times New Roman"/>
                <a:cs typeface="Times New Roman"/>
              </a:rPr>
              <a:t>Kompetencevurdering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(skal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afkrydses,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medmindre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eleven/lærlingen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allerede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har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en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sådan)</a:t>
            </a:r>
            <a:endParaRPr sz="4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320"/>
              </a:spcBef>
            </a:pPr>
            <a:r>
              <a:rPr sz="400" dirty="0">
                <a:latin typeface="Times New Roman"/>
                <a:cs typeface="Times New Roman"/>
              </a:rPr>
              <a:t>Anden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tidligere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uddannelse/delvis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gennemført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uddannelse</a:t>
            </a:r>
            <a:r>
              <a:rPr sz="400" spc="3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(se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vejledningen):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29585" y="9648771"/>
            <a:ext cx="1513840" cy="81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dirty="0">
                <a:latin typeface="Arial"/>
                <a:cs typeface="Arial"/>
              </a:rPr>
              <a:t>Februar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2022</a:t>
            </a:r>
            <a:r>
              <a:rPr sz="350" spc="1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-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Formular</a:t>
            </a:r>
            <a:r>
              <a:rPr sz="350" spc="1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godkendt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af</a:t>
            </a:r>
            <a:r>
              <a:rPr sz="350" spc="1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Børne-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og</a:t>
            </a:r>
            <a:r>
              <a:rPr sz="350" spc="15" dirty="0">
                <a:latin typeface="Arial"/>
                <a:cs typeface="Arial"/>
              </a:rPr>
              <a:t> </a:t>
            </a:r>
            <a:r>
              <a:rPr sz="350" spc="-10" dirty="0">
                <a:latin typeface="Arial"/>
                <a:cs typeface="Arial"/>
              </a:rPr>
              <a:t>Undervisningsministeriet</a:t>
            </a:r>
            <a:endParaRPr sz="3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39488" y="5066059"/>
            <a:ext cx="408940" cy="109855"/>
          </a:xfrm>
          <a:prstGeom prst="rect">
            <a:avLst/>
          </a:prstGeom>
          <a:solidFill>
            <a:srgbClr val="CCCCCC"/>
          </a:solidFill>
          <a:ln w="5758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8255">
              <a:lnSpc>
                <a:spcPct val="100000"/>
              </a:lnSpc>
              <a:spcBef>
                <a:spcPts val="65"/>
              </a:spcBef>
            </a:pPr>
            <a:r>
              <a:rPr sz="550" b="1" dirty="0">
                <a:latin typeface="Helvetica"/>
                <a:cs typeface="Helvetica"/>
              </a:rPr>
              <a:t>Ryd</a:t>
            </a:r>
            <a:r>
              <a:rPr sz="550" b="1" spc="-20" dirty="0">
                <a:latin typeface="Helvetica"/>
                <a:cs typeface="Helvetica"/>
              </a:rPr>
              <a:t> </a:t>
            </a:r>
            <a:r>
              <a:rPr sz="550" b="1" spc="-10" dirty="0">
                <a:latin typeface="Helvetica"/>
                <a:cs typeface="Helvetica"/>
              </a:rPr>
              <a:t>blanket</a:t>
            </a:r>
            <a:endParaRPr sz="550">
              <a:latin typeface="Helvetica"/>
              <a:cs typeface="Helvetica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754232" y="4753781"/>
            <a:ext cx="7142480" cy="5235575"/>
            <a:chOff x="3754232" y="4753781"/>
            <a:chExt cx="7142480" cy="5235575"/>
          </a:xfrm>
        </p:grpSpPr>
        <p:sp>
          <p:nvSpPr>
            <p:cNvPr id="79" name="object 79"/>
            <p:cNvSpPr/>
            <p:nvPr/>
          </p:nvSpPr>
          <p:spPr>
            <a:xfrm>
              <a:off x="6416965" y="6361765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56"/>
                  </a:moveTo>
                  <a:lnTo>
                    <a:pt x="77170" y="74656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56"/>
                  </a:lnTo>
                  <a:close/>
                </a:path>
              </a:pathLst>
            </a:custGeom>
            <a:ln w="5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439225" y="7158389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56"/>
                  </a:moveTo>
                  <a:lnTo>
                    <a:pt x="77170" y="74656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56"/>
                  </a:lnTo>
                  <a:close/>
                </a:path>
              </a:pathLst>
            </a:custGeom>
            <a:ln w="5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757407" y="767448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5779"/>
                  </a:moveTo>
                  <a:lnTo>
                    <a:pt x="75955" y="75779"/>
                  </a:lnTo>
                  <a:lnTo>
                    <a:pt x="75955" y="0"/>
                  </a:lnTo>
                  <a:lnTo>
                    <a:pt x="0" y="0"/>
                  </a:lnTo>
                  <a:lnTo>
                    <a:pt x="0" y="75779"/>
                  </a:lnTo>
                  <a:close/>
                </a:path>
              </a:pathLst>
            </a:custGeom>
            <a:ln w="5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757407" y="79595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5779"/>
                  </a:moveTo>
                  <a:lnTo>
                    <a:pt x="75955" y="75779"/>
                  </a:lnTo>
                  <a:lnTo>
                    <a:pt x="75955" y="0"/>
                  </a:lnTo>
                  <a:lnTo>
                    <a:pt x="0" y="0"/>
                  </a:lnTo>
                  <a:lnTo>
                    <a:pt x="0" y="75779"/>
                  </a:lnTo>
                  <a:close/>
                </a:path>
              </a:pathLst>
            </a:custGeom>
            <a:ln w="5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757407" y="80549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5784"/>
                  </a:moveTo>
                  <a:lnTo>
                    <a:pt x="75955" y="75784"/>
                  </a:lnTo>
                  <a:lnTo>
                    <a:pt x="75955" y="0"/>
                  </a:lnTo>
                  <a:lnTo>
                    <a:pt x="0" y="0"/>
                  </a:lnTo>
                  <a:lnTo>
                    <a:pt x="0" y="75784"/>
                  </a:lnTo>
                  <a:close/>
                </a:path>
              </a:pathLst>
            </a:custGeom>
            <a:ln w="5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757407" y="814934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5779"/>
                  </a:moveTo>
                  <a:lnTo>
                    <a:pt x="75955" y="75779"/>
                  </a:lnTo>
                  <a:lnTo>
                    <a:pt x="75955" y="0"/>
                  </a:lnTo>
                  <a:lnTo>
                    <a:pt x="0" y="0"/>
                  </a:lnTo>
                  <a:lnTo>
                    <a:pt x="0" y="75779"/>
                  </a:lnTo>
                  <a:close/>
                </a:path>
              </a:pathLst>
            </a:custGeom>
            <a:ln w="5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099418" y="7674440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56"/>
                  </a:moveTo>
                  <a:lnTo>
                    <a:pt x="77170" y="74656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56"/>
                  </a:lnTo>
                  <a:close/>
                </a:path>
              </a:pathLst>
            </a:custGeom>
            <a:ln w="5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99418" y="7959458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61"/>
                  </a:moveTo>
                  <a:lnTo>
                    <a:pt x="77170" y="74661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61"/>
                  </a:lnTo>
                  <a:close/>
                </a:path>
              </a:pathLst>
            </a:custGeom>
            <a:ln w="57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099418" y="8054925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61"/>
                  </a:moveTo>
                  <a:lnTo>
                    <a:pt x="77170" y="74661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61"/>
                  </a:lnTo>
                  <a:close/>
                </a:path>
              </a:pathLst>
            </a:custGeom>
            <a:ln w="57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99418" y="8149298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56"/>
                  </a:moveTo>
                  <a:lnTo>
                    <a:pt x="77170" y="74656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56"/>
                  </a:lnTo>
                  <a:close/>
                </a:path>
              </a:pathLst>
            </a:custGeom>
            <a:ln w="5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099418" y="8307566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56"/>
                  </a:moveTo>
                  <a:lnTo>
                    <a:pt x="77170" y="74656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56"/>
                  </a:lnTo>
                  <a:close/>
                </a:path>
              </a:pathLst>
            </a:custGeom>
            <a:ln w="5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99418" y="8404104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61"/>
                  </a:moveTo>
                  <a:lnTo>
                    <a:pt x="77170" y="74661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61"/>
                  </a:lnTo>
                  <a:close/>
                </a:path>
              </a:pathLst>
            </a:custGeom>
            <a:ln w="57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57407" y="86348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5779"/>
                  </a:moveTo>
                  <a:lnTo>
                    <a:pt x="75955" y="75779"/>
                  </a:lnTo>
                  <a:lnTo>
                    <a:pt x="75955" y="0"/>
                  </a:lnTo>
                  <a:lnTo>
                    <a:pt x="0" y="0"/>
                  </a:lnTo>
                  <a:lnTo>
                    <a:pt x="0" y="75779"/>
                  </a:lnTo>
                  <a:close/>
                </a:path>
              </a:pathLst>
            </a:custGeom>
            <a:ln w="5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738278" y="8633519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61"/>
                  </a:moveTo>
                  <a:lnTo>
                    <a:pt x="77170" y="74661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61"/>
                  </a:lnTo>
                  <a:close/>
                </a:path>
              </a:pathLst>
            </a:custGeom>
            <a:ln w="57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57452" y="8742891"/>
              <a:ext cx="73660" cy="76200"/>
            </a:xfrm>
            <a:custGeom>
              <a:avLst/>
              <a:gdLst/>
              <a:ahLst/>
              <a:cxnLst/>
              <a:rect l="l" t="t" r="r" b="b"/>
              <a:pathLst>
                <a:path w="73660" h="76200">
                  <a:moveTo>
                    <a:pt x="0" y="75862"/>
                  </a:moveTo>
                  <a:lnTo>
                    <a:pt x="73507" y="75862"/>
                  </a:lnTo>
                  <a:lnTo>
                    <a:pt x="73507" y="0"/>
                  </a:lnTo>
                  <a:lnTo>
                    <a:pt x="0" y="0"/>
                  </a:lnTo>
                  <a:lnTo>
                    <a:pt x="0" y="75862"/>
                  </a:lnTo>
                  <a:close/>
                </a:path>
              </a:pathLst>
            </a:custGeom>
            <a:ln w="5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757325" y="8838427"/>
              <a:ext cx="74295" cy="76200"/>
            </a:xfrm>
            <a:custGeom>
              <a:avLst/>
              <a:gdLst/>
              <a:ahLst/>
              <a:cxnLst/>
              <a:rect l="l" t="t" r="r" b="b"/>
              <a:pathLst>
                <a:path w="74295" h="76200">
                  <a:moveTo>
                    <a:pt x="0" y="75779"/>
                  </a:moveTo>
                  <a:lnTo>
                    <a:pt x="73760" y="75779"/>
                  </a:lnTo>
                  <a:lnTo>
                    <a:pt x="73760" y="0"/>
                  </a:lnTo>
                  <a:lnTo>
                    <a:pt x="0" y="0"/>
                  </a:lnTo>
                  <a:lnTo>
                    <a:pt x="0" y="75779"/>
                  </a:lnTo>
                  <a:close/>
                </a:path>
              </a:pathLst>
            </a:custGeom>
            <a:ln w="56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45852" y="4753781"/>
              <a:ext cx="3650615" cy="5235575"/>
            </a:xfrm>
            <a:custGeom>
              <a:avLst/>
              <a:gdLst/>
              <a:ahLst/>
              <a:cxnLst/>
              <a:rect l="l" t="t" r="r" b="b"/>
              <a:pathLst>
                <a:path w="3650615" h="5235575">
                  <a:moveTo>
                    <a:pt x="3650496" y="0"/>
                  </a:moveTo>
                  <a:lnTo>
                    <a:pt x="0" y="0"/>
                  </a:lnTo>
                  <a:lnTo>
                    <a:pt x="0" y="5235442"/>
                  </a:lnTo>
                  <a:lnTo>
                    <a:pt x="3650496" y="5235442"/>
                  </a:lnTo>
                  <a:lnTo>
                    <a:pt x="3650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063554" y="6430104"/>
              <a:ext cx="0" cy="170815"/>
            </a:xfrm>
            <a:custGeom>
              <a:avLst/>
              <a:gdLst/>
              <a:ahLst/>
              <a:cxnLst/>
              <a:rect l="l" t="t" r="r" b="b"/>
              <a:pathLst>
                <a:path h="170815">
                  <a:moveTo>
                    <a:pt x="0" y="0"/>
                  </a:moveTo>
                  <a:lnTo>
                    <a:pt x="0" y="1705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737726" y="6367565"/>
              <a:ext cx="2854325" cy="0"/>
            </a:xfrm>
            <a:custGeom>
              <a:avLst/>
              <a:gdLst/>
              <a:ahLst/>
              <a:cxnLst/>
              <a:rect l="l" t="t" r="r" b="b"/>
              <a:pathLst>
                <a:path w="2854325">
                  <a:moveTo>
                    <a:pt x="28540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732893" y="6292803"/>
              <a:ext cx="2867660" cy="0"/>
            </a:xfrm>
            <a:custGeom>
              <a:avLst/>
              <a:gdLst/>
              <a:ahLst/>
              <a:cxnLst/>
              <a:rect l="l" t="t" r="r" b="b"/>
              <a:pathLst>
                <a:path w="2867659">
                  <a:moveTo>
                    <a:pt x="28674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75213" y="5903069"/>
              <a:ext cx="750570" cy="0"/>
            </a:xfrm>
            <a:custGeom>
              <a:avLst/>
              <a:gdLst/>
              <a:ahLst/>
              <a:cxnLst/>
              <a:rect l="l" t="t" r="r" b="b"/>
              <a:pathLst>
                <a:path w="750570">
                  <a:moveTo>
                    <a:pt x="0" y="0"/>
                  </a:moveTo>
                  <a:lnTo>
                    <a:pt x="750469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305420" y="5596343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081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067251" y="5304683"/>
              <a:ext cx="1527810" cy="0"/>
            </a:xfrm>
            <a:custGeom>
              <a:avLst/>
              <a:gdLst/>
              <a:ahLst/>
              <a:cxnLst/>
              <a:rect l="l" t="t" r="r" b="b"/>
              <a:pathLst>
                <a:path w="1527809">
                  <a:moveTo>
                    <a:pt x="0" y="0"/>
                  </a:moveTo>
                  <a:lnTo>
                    <a:pt x="1527661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76256" y="7224637"/>
              <a:ext cx="921385" cy="0"/>
            </a:xfrm>
            <a:custGeom>
              <a:avLst/>
              <a:gdLst/>
              <a:ahLst/>
              <a:cxnLst/>
              <a:rect l="l" t="t" r="r" b="b"/>
              <a:pathLst>
                <a:path w="921384">
                  <a:moveTo>
                    <a:pt x="0" y="0"/>
                  </a:moveTo>
                  <a:lnTo>
                    <a:pt x="921031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708048" y="725618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32" y="0"/>
                  </a:moveTo>
                  <a:lnTo>
                    <a:pt x="0" y="0"/>
                  </a:lnTo>
                  <a:lnTo>
                    <a:pt x="0" y="2732"/>
                  </a:lnTo>
                  <a:lnTo>
                    <a:pt x="2732" y="273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217972" y="7106381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743243" y="7106381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171578" y="7106381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5">
                  <a:moveTo>
                    <a:pt x="0" y="0"/>
                  </a:moveTo>
                  <a:lnTo>
                    <a:pt x="469043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730618" y="6910519"/>
              <a:ext cx="2871470" cy="0"/>
            </a:xfrm>
            <a:custGeom>
              <a:avLst/>
              <a:gdLst/>
              <a:ahLst/>
              <a:cxnLst/>
              <a:rect l="l" t="t" r="r" b="b"/>
              <a:pathLst>
                <a:path w="2871470">
                  <a:moveTo>
                    <a:pt x="0" y="0"/>
                  </a:moveTo>
                  <a:lnTo>
                    <a:pt x="287111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873605" y="7633416"/>
              <a:ext cx="1057910" cy="0"/>
            </a:xfrm>
            <a:custGeom>
              <a:avLst/>
              <a:gdLst/>
              <a:ahLst/>
              <a:cxnLst/>
              <a:rect l="l" t="t" r="r" b="b"/>
              <a:pathLst>
                <a:path w="1057909">
                  <a:moveTo>
                    <a:pt x="0" y="0"/>
                  </a:moveTo>
                  <a:lnTo>
                    <a:pt x="105748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164187" y="7635974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0" y="0"/>
                  </a:moveTo>
                  <a:lnTo>
                    <a:pt x="480414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773660" y="7640523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251232" y="7634837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341122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708048" y="768259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32" y="0"/>
                  </a:moveTo>
                  <a:lnTo>
                    <a:pt x="0" y="0"/>
                  </a:lnTo>
                  <a:lnTo>
                    <a:pt x="0" y="2732"/>
                  </a:lnTo>
                  <a:lnTo>
                    <a:pt x="2732" y="273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735735" y="7950376"/>
              <a:ext cx="2854325" cy="0"/>
            </a:xfrm>
            <a:custGeom>
              <a:avLst/>
              <a:gdLst/>
              <a:ahLst/>
              <a:cxnLst/>
              <a:rect l="l" t="t" r="r" b="b"/>
              <a:pathLst>
                <a:path w="2854325">
                  <a:moveTo>
                    <a:pt x="28540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725786" y="8022580"/>
              <a:ext cx="2867660" cy="0"/>
            </a:xfrm>
            <a:custGeom>
              <a:avLst/>
              <a:gdLst/>
              <a:ahLst/>
              <a:cxnLst/>
              <a:rect l="l" t="t" r="r" b="b"/>
              <a:pathLst>
                <a:path w="2867659">
                  <a:moveTo>
                    <a:pt x="28674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708048" y="795753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732" y="0"/>
                  </a:moveTo>
                  <a:lnTo>
                    <a:pt x="0" y="0"/>
                  </a:lnTo>
                  <a:lnTo>
                    <a:pt x="0" y="4094"/>
                  </a:lnTo>
                  <a:lnTo>
                    <a:pt x="2732" y="4094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113018" y="8287520"/>
              <a:ext cx="0" cy="478155"/>
            </a:xfrm>
            <a:custGeom>
              <a:avLst/>
              <a:gdLst/>
              <a:ahLst/>
              <a:cxnLst/>
              <a:rect l="l" t="t" r="r" b="b"/>
              <a:pathLst>
                <a:path h="478154">
                  <a:moveTo>
                    <a:pt x="0" y="0"/>
                  </a:moveTo>
                  <a:lnTo>
                    <a:pt x="0" y="4775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708048" y="7961631"/>
              <a:ext cx="3175" cy="897255"/>
            </a:xfrm>
            <a:custGeom>
              <a:avLst/>
              <a:gdLst/>
              <a:ahLst/>
              <a:cxnLst/>
              <a:rect l="l" t="t" r="r" b="b"/>
              <a:pathLst>
                <a:path w="3175" h="897254">
                  <a:moveTo>
                    <a:pt x="2732" y="0"/>
                  </a:moveTo>
                  <a:lnTo>
                    <a:pt x="0" y="0"/>
                  </a:lnTo>
                  <a:lnTo>
                    <a:pt x="0" y="897155"/>
                  </a:lnTo>
                  <a:lnTo>
                    <a:pt x="2732" y="897155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614184" y="8655079"/>
              <a:ext cx="975360" cy="0"/>
            </a:xfrm>
            <a:custGeom>
              <a:avLst/>
              <a:gdLst/>
              <a:ahLst/>
              <a:cxnLst/>
              <a:rect l="l" t="t" r="r" b="b"/>
              <a:pathLst>
                <a:path w="975359">
                  <a:moveTo>
                    <a:pt x="0" y="0"/>
                  </a:moveTo>
                  <a:lnTo>
                    <a:pt x="975042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163618" y="8655079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199094" y="8647973"/>
              <a:ext cx="884555" cy="0"/>
            </a:xfrm>
            <a:custGeom>
              <a:avLst/>
              <a:gdLst/>
              <a:ahLst/>
              <a:cxnLst/>
              <a:rect l="l" t="t" r="r" b="b"/>
              <a:pathLst>
                <a:path w="884554">
                  <a:moveTo>
                    <a:pt x="0" y="0"/>
                  </a:moveTo>
                  <a:lnTo>
                    <a:pt x="88407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732892" y="8642287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618164" y="8421410"/>
              <a:ext cx="975360" cy="0"/>
            </a:xfrm>
            <a:custGeom>
              <a:avLst/>
              <a:gdLst/>
              <a:ahLst/>
              <a:cxnLst/>
              <a:rect l="l" t="t" r="r" b="b"/>
              <a:pathLst>
                <a:path w="975359">
                  <a:moveTo>
                    <a:pt x="0" y="0"/>
                  </a:moveTo>
                  <a:lnTo>
                    <a:pt x="975042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163618" y="8421410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199094" y="8421410"/>
              <a:ext cx="884555" cy="0"/>
            </a:xfrm>
            <a:custGeom>
              <a:avLst/>
              <a:gdLst/>
              <a:ahLst/>
              <a:cxnLst/>
              <a:rect l="l" t="t" r="r" b="b"/>
              <a:pathLst>
                <a:path w="884554">
                  <a:moveTo>
                    <a:pt x="0" y="0"/>
                  </a:moveTo>
                  <a:lnTo>
                    <a:pt x="88407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737725" y="8415725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436510" y="9562864"/>
              <a:ext cx="3193415" cy="3175"/>
            </a:xfrm>
            <a:custGeom>
              <a:avLst/>
              <a:gdLst/>
              <a:ahLst/>
              <a:cxnLst/>
              <a:rect l="l" t="t" r="r" b="b"/>
              <a:pathLst>
                <a:path w="3193415" h="3175">
                  <a:moveTo>
                    <a:pt x="3192907" y="0"/>
                  </a:moveTo>
                  <a:lnTo>
                    <a:pt x="274269" y="0"/>
                  </a:lnTo>
                  <a:lnTo>
                    <a:pt x="271526" y="0"/>
                  </a:lnTo>
                  <a:lnTo>
                    <a:pt x="0" y="0"/>
                  </a:lnTo>
                  <a:lnTo>
                    <a:pt x="0" y="2730"/>
                  </a:lnTo>
                  <a:lnTo>
                    <a:pt x="271526" y="2730"/>
                  </a:lnTo>
                  <a:lnTo>
                    <a:pt x="274269" y="2730"/>
                  </a:lnTo>
                  <a:lnTo>
                    <a:pt x="3192907" y="2730"/>
                  </a:lnTo>
                  <a:lnTo>
                    <a:pt x="319290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112734" y="9091433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440600" y="5026602"/>
              <a:ext cx="3188970" cy="1606550"/>
            </a:xfrm>
            <a:custGeom>
              <a:avLst/>
              <a:gdLst/>
              <a:ahLst/>
              <a:cxnLst/>
              <a:rect l="l" t="t" r="r" b="b"/>
              <a:pathLst>
                <a:path w="3188970" h="1606550">
                  <a:moveTo>
                    <a:pt x="267436" y="1603286"/>
                  </a:moveTo>
                  <a:lnTo>
                    <a:pt x="0" y="1603286"/>
                  </a:lnTo>
                  <a:lnTo>
                    <a:pt x="0" y="1606016"/>
                  </a:lnTo>
                  <a:lnTo>
                    <a:pt x="267436" y="1606016"/>
                  </a:lnTo>
                  <a:lnTo>
                    <a:pt x="267436" y="1603286"/>
                  </a:lnTo>
                  <a:close/>
                </a:path>
                <a:path w="3188970" h="1606550">
                  <a:moveTo>
                    <a:pt x="3188817" y="0"/>
                  </a:moveTo>
                  <a:lnTo>
                    <a:pt x="270179" y="0"/>
                  </a:lnTo>
                  <a:lnTo>
                    <a:pt x="267436" y="0"/>
                  </a:lnTo>
                  <a:lnTo>
                    <a:pt x="0" y="0"/>
                  </a:lnTo>
                  <a:lnTo>
                    <a:pt x="0" y="2743"/>
                  </a:lnTo>
                  <a:lnTo>
                    <a:pt x="267436" y="2743"/>
                  </a:lnTo>
                  <a:lnTo>
                    <a:pt x="267436" y="1603286"/>
                  </a:lnTo>
                  <a:lnTo>
                    <a:pt x="270179" y="1603286"/>
                  </a:lnTo>
                  <a:lnTo>
                    <a:pt x="270179" y="2743"/>
                  </a:lnTo>
                  <a:lnTo>
                    <a:pt x="3188817" y="2743"/>
                  </a:lnTo>
                  <a:lnTo>
                    <a:pt x="318881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708036" y="6629888"/>
              <a:ext cx="2921635" cy="3175"/>
            </a:xfrm>
            <a:custGeom>
              <a:avLst/>
              <a:gdLst/>
              <a:ahLst/>
              <a:cxnLst/>
              <a:rect l="l" t="t" r="r" b="b"/>
              <a:pathLst>
                <a:path w="2921634" h="3175">
                  <a:moveTo>
                    <a:pt x="2921381" y="0"/>
                  </a:moveTo>
                  <a:lnTo>
                    <a:pt x="2743" y="0"/>
                  </a:lnTo>
                  <a:lnTo>
                    <a:pt x="0" y="0"/>
                  </a:lnTo>
                  <a:lnTo>
                    <a:pt x="0" y="2730"/>
                  </a:lnTo>
                  <a:lnTo>
                    <a:pt x="2743" y="2730"/>
                  </a:lnTo>
                  <a:lnTo>
                    <a:pt x="2921381" y="2730"/>
                  </a:lnTo>
                  <a:lnTo>
                    <a:pt x="2921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440600" y="6632619"/>
              <a:ext cx="3188970" cy="2930525"/>
            </a:xfrm>
            <a:custGeom>
              <a:avLst/>
              <a:gdLst/>
              <a:ahLst/>
              <a:cxnLst/>
              <a:rect l="l" t="t" r="r" b="b"/>
              <a:pathLst>
                <a:path w="3188970" h="2930525">
                  <a:moveTo>
                    <a:pt x="267436" y="623570"/>
                  </a:moveTo>
                  <a:lnTo>
                    <a:pt x="0" y="623570"/>
                  </a:lnTo>
                  <a:lnTo>
                    <a:pt x="0" y="626313"/>
                  </a:lnTo>
                  <a:lnTo>
                    <a:pt x="267436" y="626313"/>
                  </a:lnTo>
                  <a:lnTo>
                    <a:pt x="267436" y="623570"/>
                  </a:lnTo>
                  <a:close/>
                </a:path>
                <a:path w="3188970" h="2930525">
                  <a:moveTo>
                    <a:pt x="270179" y="626313"/>
                  </a:moveTo>
                  <a:lnTo>
                    <a:pt x="267436" y="626313"/>
                  </a:lnTo>
                  <a:lnTo>
                    <a:pt x="267436" y="1049985"/>
                  </a:lnTo>
                  <a:lnTo>
                    <a:pt x="270179" y="1049985"/>
                  </a:lnTo>
                  <a:lnTo>
                    <a:pt x="270179" y="626313"/>
                  </a:lnTo>
                  <a:close/>
                </a:path>
                <a:path w="3188970" h="2930525">
                  <a:moveTo>
                    <a:pt x="270179" y="0"/>
                  </a:moveTo>
                  <a:lnTo>
                    <a:pt x="267436" y="0"/>
                  </a:lnTo>
                  <a:lnTo>
                    <a:pt x="267436" y="623570"/>
                  </a:lnTo>
                  <a:lnTo>
                    <a:pt x="270179" y="623570"/>
                  </a:lnTo>
                  <a:lnTo>
                    <a:pt x="270179" y="0"/>
                  </a:lnTo>
                  <a:close/>
                </a:path>
                <a:path w="3188970" h="2930525">
                  <a:moveTo>
                    <a:pt x="3188817" y="2362631"/>
                  </a:moveTo>
                  <a:lnTo>
                    <a:pt x="270179" y="2362631"/>
                  </a:lnTo>
                  <a:lnTo>
                    <a:pt x="270179" y="2228913"/>
                  </a:lnTo>
                  <a:lnTo>
                    <a:pt x="270179" y="2226170"/>
                  </a:lnTo>
                  <a:lnTo>
                    <a:pt x="267436" y="2226170"/>
                  </a:lnTo>
                  <a:lnTo>
                    <a:pt x="267436" y="2228900"/>
                  </a:lnTo>
                  <a:lnTo>
                    <a:pt x="267436" y="2362631"/>
                  </a:lnTo>
                  <a:lnTo>
                    <a:pt x="0" y="2362631"/>
                  </a:lnTo>
                  <a:lnTo>
                    <a:pt x="0" y="2365349"/>
                  </a:lnTo>
                  <a:lnTo>
                    <a:pt x="267436" y="2365349"/>
                  </a:lnTo>
                  <a:lnTo>
                    <a:pt x="267436" y="2930245"/>
                  </a:lnTo>
                  <a:lnTo>
                    <a:pt x="270179" y="2930245"/>
                  </a:lnTo>
                  <a:lnTo>
                    <a:pt x="270179" y="2365349"/>
                  </a:lnTo>
                  <a:lnTo>
                    <a:pt x="3188817" y="2365349"/>
                  </a:lnTo>
                  <a:lnTo>
                    <a:pt x="3188817" y="2362631"/>
                  </a:lnTo>
                  <a:close/>
                </a:path>
                <a:path w="3188970" h="2930525">
                  <a:moveTo>
                    <a:pt x="3188817" y="1426235"/>
                  </a:moveTo>
                  <a:lnTo>
                    <a:pt x="270179" y="1426235"/>
                  </a:lnTo>
                  <a:lnTo>
                    <a:pt x="270179" y="1428965"/>
                  </a:lnTo>
                  <a:lnTo>
                    <a:pt x="3188817" y="1428965"/>
                  </a:lnTo>
                  <a:lnTo>
                    <a:pt x="3188817" y="1426235"/>
                  </a:lnTo>
                  <a:close/>
                </a:path>
                <a:path w="3188970" h="2930525">
                  <a:moveTo>
                    <a:pt x="3188817" y="1140942"/>
                  </a:moveTo>
                  <a:lnTo>
                    <a:pt x="270179" y="1140942"/>
                  </a:lnTo>
                  <a:lnTo>
                    <a:pt x="270179" y="1052715"/>
                  </a:lnTo>
                  <a:lnTo>
                    <a:pt x="267436" y="1052715"/>
                  </a:lnTo>
                  <a:lnTo>
                    <a:pt x="267436" y="1140942"/>
                  </a:lnTo>
                  <a:lnTo>
                    <a:pt x="0" y="1140942"/>
                  </a:lnTo>
                  <a:lnTo>
                    <a:pt x="0" y="1143673"/>
                  </a:lnTo>
                  <a:lnTo>
                    <a:pt x="267436" y="1143673"/>
                  </a:lnTo>
                  <a:lnTo>
                    <a:pt x="267436" y="1324927"/>
                  </a:lnTo>
                  <a:lnTo>
                    <a:pt x="270179" y="1324927"/>
                  </a:lnTo>
                  <a:lnTo>
                    <a:pt x="270179" y="1143673"/>
                  </a:lnTo>
                  <a:lnTo>
                    <a:pt x="3188817" y="1143673"/>
                  </a:lnTo>
                  <a:lnTo>
                    <a:pt x="3188817" y="1140942"/>
                  </a:lnTo>
                  <a:close/>
                </a:path>
                <a:path w="3188970" h="2930525">
                  <a:moveTo>
                    <a:pt x="3188817" y="623570"/>
                  </a:moveTo>
                  <a:lnTo>
                    <a:pt x="270179" y="623570"/>
                  </a:lnTo>
                  <a:lnTo>
                    <a:pt x="270179" y="626313"/>
                  </a:lnTo>
                  <a:lnTo>
                    <a:pt x="3188817" y="626313"/>
                  </a:lnTo>
                  <a:lnTo>
                    <a:pt x="3188817" y="62357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7476344" y="5006715"/>
            <a:ext cx="168910" cy="2965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450" b="1" dirty="0">
                <a:latin typeface="Times New Roman"/>
                <a:cs typeface="Times New Roman"/>
              </a:rPr>
              <a:t>Pkt.</a:t>
            </a:r>
            <a:r>
              <a:rPr sz="450" b="1" spc="-10" dirty="0">
                <a:latin typeface="Times New Roman"/>
                <a:cs typeface="Times New Roman"/>
              </a:rPr>
              <a:t> </a:t>
            </a:r>
            <a:r>
              <a:rPr sz="450" b="1" spc="-50" dirty="0">
                <a:latin typeface="Times New Roman"/>
                <a:cs typeface="Times New Roman"/>
              </a:rPr>
              <a:t>8</a:t>
            </a:r>
            <a:endParaRPr sz="450">
              <a:latin typeface="Times New Roman"/>
              <a:cs typeface="Times New Roman"/>
            </a:endParaRPr>
          </a:p>
          <a:p>
            <a:pPr marL="12700" marR="19050">
              <a:lnSpc>
                <a:spcPct val="102299"/>
              </a:lnSpc>
              <a:spcBef>
                <a:spcPts val="135"/>
              </a:spcBef>
            </a:pPr>
            <a:r>
              <a:rPr sz="350" dirty="0">
                <a:latin typeface="Times New Roman"/>
                <a:cs typeface="Times New Roman"/>
              </a:rPr>
              <a:t>Løn </a:t>
            </a:r>
            <a:r>
              <a:rPr sz="350" spc="-25" dirty="0">
                <a:latin typeface="Times New Roman"/>
                <a:cs typeface="Times New Roman"/>
              </a:rPr>
              <a:t>og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andre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vilkår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723237" y="5036527"/>
            <a:ext cx="2294890" cy="2724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400" b="1" spc="-10" dirty="0">
                <a:latin typeface="Times New Roman"/>
                <a:cs typeface="Times New Roman"/>
              </a:rPr>
              <a:t>Lønnen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er</a:t>
            </a:r>
            <a:r>
              <a:rPr sz="400" b="1" spc="20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aftalt</a:t>
            </a:r>
            <a:r>
              <a:rPr sz="400" b="1" spc="20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således:</a:t>
            </a:r>
            <a:endParaRPr sz="4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60"/>
              </a:spcBef>
            </a:pPr>
            <a:r>
              <a:rPr sz="400" dirty="0">
                <a:latin typeface="Times New Roman"/>
                <a:cs typeface="Times New Roman"/>
              </a:rPr>
              <a:t>Lønnen skal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mindst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udgøre den løn,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der er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fastsat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ved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kollektiv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overenskomst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inden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for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uddannelsesområdet.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400" dirty="0">
                <a:latin typeface="Times New Roman"/>
                <a:cs typeface="Times New Roman"/>
              </a:rPr>
              <a:t>Den kollektive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overenskomst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inden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for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uddannelsesområdet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er: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0433712" y="5629667"/>
            <a:ext cx="16129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latin typeface="Times New Roman"/>
                <a:cs typeface="Times New Roman"/>
              </a:rPr>
              <a:t>måned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718325" y="5345019"/>
            <a:ext cx="2580640" cy="56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76835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Times New Roman"/>
                <a:cs typeface="Times New Roman"/>
              </a:rPr>
              <a:t>Lønnen udgør den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gældende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mindstebetaling (sats)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for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elever/lærlinge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fastsat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ved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kollektiv overenskomst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inden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for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uddannelsesområdet.</a:t>
            </a:r>
            <a:endParaRPr sz="40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spcBef>
                <a:spcPts val="270"/>
              </a:spcBef>
            </a:pPr>
            <a:r>
              <a:rPr sz="400" dirty="0">
                <a:latin typeface="Times New Roman"/>
                <a:cs typeface="Times New Roman"/>
              </a:rPr>
              <a:t>Lønnen er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højere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end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gældende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mindstebetaling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for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elever/lærlinge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 ved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uddannelsens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begyndelse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fastsat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til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20" dirty="0">
                <a:latin typeface="Times New Roman"/>
                <a:cs typeface="Times New Roman"/>
              </a:rPr>
              <a:t>kr.:</a:t>
            </a: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00">
              <a:latin typeface="Times New Roman"/>
              <a:cs typeface="Times New Roman"/>
            </a:endParaRPr>
          </a:p>
          <a:p>
            <a:pPr marL="2030095">
              <a:lnSpc>
                <a:spcPct val="100000"/>
              </a:lnSpc>
              <a:spcBef>
                <a:spcPts val="5"/>
              </a:spcBef>
              <a:tabLst>
                <a:tab pos="2216150" algn="l"/>
                <a:tab pos="2489200" algn="l"/>
              </a:tabLst>
            </a:pPr>
            <a:r>
              <a:rPr sz="400" spc="-25" dirty="0">
                <a:latin typeface="Times New Roman"/>
                <a:cs typeface="Times New Roman"/>
              </a:rPr>
              <a:t>pr.</a:t>
            </a:r>
            <a:r>
              <a:rPr sz="400" dirty="0">
                <a:latin typeface="Times New Roman"/>
                <a:cs typeface="Times New Roman"/>
              </a:rPr>
              <a:t>	</a:t>
            </a:r>
            <a:r>
              <a:rPr sz="400" spc="-20" dirty="0">
                <a:latin typeface="Times New Roman"/>
                <a:cs typeface="Times New Roman"/>
              </a:rPr>
              <a:t>time</a:t>
            </a:r>
            <a:r>
              <a:rPr sz="400" dirty="0">
                <a:latin typeface="Times New Roman"/>
                <a:cs typeface="Times New Roman"/>
              </a:rPr>
              <a:t>	</a:t>
            </a:r>
            <a:r>
              <a:rPr sz="400" spc="-25" dirty="0">
                <a:latin typeface="Times New Roman"/>
                <a:cs typeface="Times New Roman"/>
              </a:rPr>
              <a:t>uge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1124585" algn="l"/>
              </a:tabLst>
            </a:pPr>
            <a:r>
              <a:rPr sz="400" dirty="0">
                <a:latin typeface="Times New Roman"/>
                <a:cs typeface="Times New Roman"/>
              </a:rPr>
              <a:t>Løn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under evt. påbygning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 hovedforløb?</a:t>
            </a:r>
            <a:r>
              <a:rPr sz="400" spc="225" dirty="0">
                <a:latin typeface="Times New Roman"/>
                <a:cs typeface="Times New Roman"/>
              </a:rPr>
              <a:t>  </a:t>
            </a:r>
            <a:r>
              <a:rPr sz="400" spc="-25" dirty="0">
                <a:latin typeface="Times New Roman"/>
                <a:cs typeface="Times New Roman"/>
              </a:rPr>
              <a:t>Ja</a:t>
            </a:r>
            <a:r>
              <a:rPr sz="400" dirty="0">
                <a:latin typeface="Times New Roman"/>
                <a:cs typeface="Times New Roman"/>
              </a:rPr>
              <a:t>	</a:t>
            </a:r>
            <a:r>
              <a:rPr sz="400" spc="-25" dirty="0">
                <a:latin typeface="Times New Roman"/>
                <a:cs typeface="Times New Roman"/>
              </a:rPr>
              <a:t>Nej</a:t>
            </a: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" spc="-10" dirty="0">
                <a:latin typeface="Times New Roman"/>
                <a:cs typeface="Times New Roman"/>
              </a:rPr>
              <a:t>Lønudbetalingsdag: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718325" y="5934731"/>
            <a:ext cx="2560955" cy="258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-10" dirty="0">
                <a:latin typeface="Times New Roman"/>
                <a:cs typeface="Times New Roman"/>
              </a:rPr>
              <a:t>Ansættelsesvilkår</a:t>
            </a:r>
            <a:r>
              <a:rPr sz="400" b="1" spc="2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i</a:t>
            </a:r>
            <a:r>
              <a:rPr sz="400" b="1" spc="4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øvrigt:</a:t>
            </a:r>
            <a:endParaRPr sz="400">
              <a:latin typeface="Times New Roman"/>
              <a:cs typeface="Times New Roman"/>
            </a:endParaRPr>
          </a:p>
          <a:p>
            <a:pPr marL="17145" marR="5080">
              <a:lnSpc>
                <a:spcPts val="400"/>
              </a:lnSpc>
              <a:spcBef>
                <a:spcPts val="114"/>
              </a:spcBef>
            </a:pPr>
            <a:r>
              <a:rPr sz="400" i="1" dirty="0">
                <a:latin typeface="Times New Roman"/>
                <a:cs typeface="Times New Roman"/>
              </a:rPr>
              <a:t>I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henhold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til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Ansættelsesbevisloven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skal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arbejdsgiveren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give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lønmodtageren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oplysninger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om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alle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væsentlige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vilkår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25" dirty="0">
                <a:latin typeface="Times New Roman"/>
                <a:cs typeface="Times New Roman"/>
              </a:rPr>
              <a:t>for</a:t>
            </a:r>
            <a:r>
              <a:rPr sz="400" i="1" spc="50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ansættelsesforholdet,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herunder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mindst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de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oplysninger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der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er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opregnet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i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lovens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§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2,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stk.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2,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nr.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1-10.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I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overensstemmelse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25" dirty="0">
                <a:latin typeface="Times New Roman"/>
                <a:cs typeface="Times New Roman"/>
              </a:rPr>
              <a:t>med</a:t>
            </a:r>
            <a:r>
              <a:rPr sz="400" i="1" spc="50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ansættelsesbevisloven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kan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oplysningerne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gives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ved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henvisning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til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fx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en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overenskomst: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082568" y="6435769"/>
            <a:ext cx="1508760" cy="14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400" i="1" dirty="0">
                <a:latin typeface="Times New Roman"/>
                <a:cs typeface="Times New Roman"/>
              </a:rPr>
              <a:t>Med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hensyn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til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ferie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henvises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til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reglerne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i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ferieloven,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herunder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de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20" dirty="0">
                <a:latin typeface="Times New Roman"/>
                <a:cs typeface="Times New Roman"/>
              </a:rPr>
              <a:t>sær-</a:t>
            </a:r>
            <a:r>
              <a:rPr sz="400" i="1" spc="50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lige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regler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for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elever/lærlinge,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samt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overenskomsten.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476344" y="6631351"/>
            <a:ext cx="168275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b="1" dirty="0">
                <a:latin typeface="Times New Roman"/>
                <a:cs typeface="Times New Roman"/>
              </a:rPr>
              <a:t>Pkt.</a:t>
            </a:r>
            <a:r>
              <a:rPr sz="450" b="1" spc="-10" dirty="0">
                <a:latin typeface="Times New Roman"/>
                <a:cs typeface="Times New Roman"/>
              </a:rPr>
              <a:t> </a:t>
            </a:r>
            <a:r>
              <a:rPr sz="450" b="1" spc="-50" dirty="0">
                <a:latin typeface="Times New Roman"/>
                <a:cs typeface="Times New Roman"/>
              </a:rPr>
              <a:t>9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476298" y="6771930"/>
            <a:ext cx="14478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10" dirty="0">
                <a:latin typeface="Times New Roman"/>
                <a:cs typeface="Times New Roman"/>
              </a:rPr>
              <a:t>nering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676848" y="6424461"/>
            <a:ext cx="1184910" cy="31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400" b="1" dirty="0">
                <a:latin typeface="Times New Roman"/>
                <a:cs typeface="Times New Roman"/>
              </a:rPr>
              <a:t>Den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normale</a:t>
            </a:r>
            <a:r>
              <a:rPr sz="400" b="1" spc="1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arbejdstid:</a:t>
            </a:r>
            <a:endParaRPr sz="4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340"/>
              </a:spcBef>
              <a:tabLst>
                <a:tab pos="431165" algn="l"/>
                <a:tab pos="763905" algn="l"/>
                <a:tab pos="974725" algn="l"/>
              </a:tabLst>
            </a:pP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spc="-4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timer pr.	</a:t>
            </a:r>
            <a:r>
              <a:rPr sz="600" spc="-37" baseline="6944" dirty="0">
                <a:latin typeface="Times New Roman"/>
                <a:cs typeface="Times New Roman"/>
              </a:rPr>
              <a:t>dag</a:t>
            </a:r>
            <a:r>
              <a:rPr sz="600" baseline="6944" dirty="0">
                <a:latin typeface="Times New Roman"/>
                <a:cs typeface="Times New Roman"/>
              </a:rPr>
              <a:t>	</a:t>
            </a:r>
            <a:r>
              <a:rPr sz="600" spc="-37" baseline="13888" dirty="0">
                <a:latin typeface="Times New Roman"/>
                <a:cs typeface="Times New Roman"/>
              </a:rPr>
              <a:t>uge</a:t>
            </a:r>
            <a:endParaRPr sz="600" baseline="1388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400" b="1" spc="-10" dirty="0">
                <a:latin typeface="Times New Roman"/>
                <a:cs typeface="Times New Roman"/>
              </a:rPr>
              <a:t>Udfyldes</a:t>
            </a:r>
            <a:r>
              <a:rPr sz="400" b="1" dirty="0">
                <a:latin typeface="Times New Roman"/>
                <a:cs typeface="Times New Roman"/>
              </a:rPr>
              <a:t> kun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i</a:t>
            </a:r>
            <a:r>
              <a:rPr sz="400" b="1" spc="-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forbindelse</a:t>
            </a:r>
            <a:r>
              <a:rPr sz="400" b="1" spc="10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med</a:t>
            </a:r>
            <a:r>
              <a:rPr sz="400" b="1" spc="1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udstationering(er)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476344" y="6716665"/>
            <a:ext cx="274256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0"/>
              </a:lnSpc>
              <a:spcBef>
                <a:spcPts val="110"/>
              </a:spcBef>
            </a:pPr>
            <a:r>
              <a:rPr sz="350" spc="-10" dirty="0">
                <a:latin typeface="Times New Roman"/>
                <a:cs typeface="Times New Roman"/>
              </a:rPr>
              <a:t>Udstatio-</a:t>
            </a:r>
            <a:endParaRPr sz="350">
              <a:latin typeface="Times New Roman"/>
              <a:cs typeface="Times New Roman"/>
            </a:endParaRPr>
          </a:p>
          <a:p>
            <a:pPr marL="251460">
              <a:lnSpc>
                <a:spcPts val="390"/>
              </a:lnSpc>
            </a:pPr>
            <a:r>
              <a:rPr sz="400" dirty="0">
                <a:latin typeface="Times New Roman"/>
                <a:cs typeface="Times New Roman"/>
              </a:rPr>
              <a:t>Følgende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dele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 oplæringen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(arbejdsopgaver)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finder sted i en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anden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virksomhed eller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som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oplæring på en </a:t>
            </a:r>
            <a:r>
              <a:rPr sz="400" spc="-10" dirty="0">
                <a:latin typeface="Times New Roman"/>
                <a:cs typeface="Times New Roman"/>
              </a:rPr>
              <a:t>erhvervsskole: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9642478" y="7020321"/>
            <a:ext cx="57785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9584" algn="l"/>
              </a:tabLst>
            </a:pPr>
            <a:r>
              <a:rPr sz="400" spc="-20" dirty="0">
                <a:latin typeface="Times New Roman"/>
                <a:cs typeface="Times New Roman"/>
              </a:rPr>
              <a:t>Fra:</a:t>
            </a:r>
            <a:r>
              <a:rPr sz="400" dirty="0">
                <a:latin typeface="Times New Roman"/>
                <a:cs typeface="Times New Roman"/>
              </a:rPr>
              <a:t>	</a:t>
            </a:r>
            <a:r>
              <a:rPr sz="400" spc="-20" dirty="0">
                <a:latin typeface="Times New Roman"/>
                <a:cs typeface="Times New Roman"/>
              </a:rPr>
              <a:t>Til: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715130" y="6888000"/>
            <a:ext cx="1751964" cy="21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58900"/>
              </a:lnSpc>
              <a:spcBef>
                <a:spcPts val="100"/>
              </a:spcBef>
              <a:tabLst>
                <a:tab pos="1209675" algn="l"/>
              </a:tabLst>
            </a:pPr>
            <a:r>
              <a:rPr sz="400" dirty="0">
                <a:latin typeface="Times New Roman"/>
                <a:cs typeface="Times New Roman"/>
              </a:rPr>
              <a:t>Hvis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udstationeringsvirksomheden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og/eller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perioden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er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kendt,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angives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herunder: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Navn:</a:t>
            </a:r>
            <a:r>
              <a:rPr sz="400" spc="280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spc="19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CVR-nr.: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715181" y="7134272"/>
            <a:ext cx="724535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Times New Roman"/>
                <a:cs typeface="Times New Roman"/>
              </a:rPr>
              <a:t>Udstationering</a:t>
            </a:r>
            <a:r>
              <a:rPr sz="400" spc="-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udlandet:</a:t>
            </a:r>
            <a:r>
              <a:rPr sz="400" spc="229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Navn: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9420818" y="7134272"/>
            <a:ext cx="118364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0305" algn="l"/>
              </a:tabLst>
            </a:pPr>
            <a:r>
              <a:rPr sz="400" dirty="0">
                <a:latin typeface="Times New Roman"/>
                <a:cs typeface="Times New Roman"/>
              </a:rPr>
              <a:t>Adresse:</a:t>
            </a:r>
            <a:r>
              <a:rPr sz="400" spc="85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476298" y="7452124"/>
            <a:ext cx="14351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10" dirty="0">
                <a:latin typeface="Times New Roman"/>
                <a:cs typeface="Times New Roman"/>
              </a:rPr>
              <a:t>aftaler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476344" y="7257653"/>
            <a:ext cx="1404620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b="1" dirty="0">
                <a:latin typeface="Times New Roman"/>
                <a:cs typeface="Times New Roman"/>
              </a:rPr>
              <a:t>Pkt. 10</a:t>
            </a:r>
            <a:r>
              <a:rPr sz="450" b="1" spc="420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Udfyldes</a:t>
            </a:r>
            <a:r>
              <a:rPr sz="400" b="1" dirty="0">
                <a:latin typeface="Times New Roman"/>
                <a:cs typeface="Times New Roman"/>
              </a:rPr>
              <a:t> kun</a:t>
            </a:r>
            <a:r>
              <a:rPr sz="400" b="1" spc="-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i</a:t>
            </a:r>
            <a:r>
              <a:rPr sz="400" b="1" spc="-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forbindelse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med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kombinationsaftaler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450944" y="7342968"/>
            <a:ext cx="2966720" cy="137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ts val="405"/>
              </a:lnSpc>
              <a:spcBef>
                <a:spcPts val="110"/>
              </a:spcBef>
            </a:pPr>
            <a:r>
              <a:rPr sz="350" spc="-10" dirty="0">
                <a:latin typeface="Times New Roman"/>
                <a:cs typeface="Times New Roman"/>
              </a:rPr>
              <a:t>Kombina-</a:t>
            </a:r>
            <a:endParaRPr sz="350">
              <a:latin typeface="Times New Roman"/>
              <a:cs typeface="Times New Roman"/>
            </a:endParaRPr>
          </a:p>
          <a:p>
            <a:pPr marL="38100">
              <a:lnSpc>
                <a:spcPts val="465"/>
              </a:lnSpc>
              <a:tabLst>
                <a:tab pos="276860" algn="l"/>
              </a:tabLst>
            </a:pPr>
            <a:r>
              <a:rPr sz="350" spc="-10" dirty="0">
                <a:latin typeface="Times New Roman"/>
                <a:cs typeface="Times New Roman"/>
              </a:rPr>
              <a:t>tions-</a:t>
            </a:r>
            <a:r>
              <a:rPr sz="350" dirty="0">
                <a:latin typeface="Times New Roman"/>
                <a:cs typeface="Times New Roman"/>
              </a:rPr>
              <a:t>	</a:t>
            </a:r>
            <a:r>
              <a:rPr sz="600" baseline="13888" dirty="0">
                <a:latin typeface="Times New Roman"/>
                <a:cs typeface="Times New Roman"/>
              </a:rPr>
              <a:t>Aftalen</a:t>
            </a:r>
            <a:r>
              <a:rPr sz="600" spc="-15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er</a:t>
            </a:r>
            <a:r>
              <a:rPr sz="600" spc="15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en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del af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en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sammenhængende</a:t>
            </a:r>
            <a:r>
              <a:rPr sz="600" spc="-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kombinationsaftale,</a:t>
            </a:r>
            <a:r>
              <a:rPr sz="600" spc="-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og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eleven/lærlingen uddannes</a:t>
            </a:r>
            <a:r>
              <a:rPr sz="600" spc="15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i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den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øvrige</a:t>
            </a:r>
            <a:r>
              <a:rPr sz="600" spc="15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uddannelsesperiode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spc="-37" baseline="13888" dirty="0">
                <a:latin typeface="Times New Roman"/>
                <a:cs typeface="Times New Roman"/>
              </a:rPr>
              <a:t>hos</a:t>
            </a:r>
            <a:endParaRPr sz="600" baseline="13888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715505" y="7443820"/>
            <a:ext cx="2541905" cy="184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Times New Roman"/>
                <a:cs typeface="Times New Roman"/>
              </a:rPr>
              <a:t>følgende </a:t>
            </a:r>
            <a:r>
              <a:rPr sz="400" spc="-10" dirty="0">
                <a:latin typeface="Times New Roman"/>
                <a:cs typeface="Times New Roman"/>
              </a:rPr>
              <a:t>virksomhed(er):</a:t>
            </a:r>
            <a:endParaRPr sz="4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290"/>
              </a:spcBef>
              <a:tabLst>
                <a:tab pos="1243330" algn="l"/>
                <a:tab pos="1959610" algn="l"/>
                <a:tab pos="2454275" algn="l"/>
              </a:tabLst>
            </a:pPr>
            <a:r>
              <a:rPr sz="400" spc="-10" dirty="0">
                <a:latin typeface="Times New Roman"/>
                <a:cs typeface="Times New Roman"/>
              </a:rPr>
              <a:t>Navn:</a:t>
            </a:r>
            <a:r>
              <a:rPr sz="400" dirty="0">
                <a:latin typeface="Times New Roman"/>
                <a:cs typeface="Times New Roman"/>
              </a:rPr>
              <a:t>	CVR-</a:t>
            </a:r>
            <a:r>
              <a:rPr sz="400" spc="-20" dirty="0">
                <a:latin typeface="Times New Roman"/>
                <a:cs typeface="Times New Roman"/>
              </a:rPr>
              <a:t>nr.:</a:t>
            </a:r>
            <a:r>
              <a:rPr sz="400" dirty="0">
                <a:latin typeface="Times New Roman"/>
                <a:cs typeface="Times New Roman"/>
              </a:rPr>
              <a:t>	</a:t>
            </a:r>
            <a:r>
              <a:rPr sz="400" spc="-20" dirty="0">
                <a:latin typeface="Times New Roman"/>
                <a:cs typeface="Times New Roman"/>
              </a:rPr>
              <a:t>Fra:</a:t>
            </a:r>
            <a:r>
              <a:rPr sz="400" dirty="0">
                <a:latin typeface="Times New Roman"/>
                <a:cs typeface="Times New Roman"/>
              </a:rPr>
              <a:t>	</a:t>
            </a:r>
            <a:r>
              <a:rPr sz="400" spc="-20" dirty="0">
                <a:latin typeface="Times New Roman"/>
                <a:cs typeface="Times New Roman"/>
              </a:rPr>
              <a:t>Til: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715045" y="7668243"/>
            <a:ext cx="289687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1740" algn="l"/>
                <a:tab pos="1932305" algn="l"/>
                <a:tab pos="2433955" algn="l"/>
                <a:tab pos="2882900" algn="l"/>
              </a:tabLst>
            </a:pPr>
            <a:r>
              <a:rPr sz="400" dirty="0">
                <a:latin typeface="Times New Roman"/>
                <a:cs typeface="Times New Roman"/>
              </a:rPr>
              <a:t>Navn:</a:t>
            </a:r>
            <a:r>
              <a:rPr sz="400" spc="120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dirty="0">
                <a:latin typeface="Times New Roman"/>
                <a:cs typeface="Times New Roman"/>
              </a:rPr>
              <a:t> CVR-nr.:</a:t>
            </a:r>
            <a:r>
              <a:rPr sz="400" spc="70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spc="16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Fra:</a:t>
            </a:r>
            <a:r>
              <a:rPr sz="400" spc="55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dirty="0">
                <a:latin typeface="Times New Roman"/>
                <a:cs typeface="Times New Roman"/>
              </a:rPr>
              <a:t> Til: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476344" y="7843964"/>
            <a:ext cx="141605" cy="135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5"/>
              </a:spcBef>
            </a:pPr>
            <a:r>
              <a:rPr sz="350" spc="-10" dirty="0">
                <a:latin typeface="Times New Roman"/>
                <a:cs typeface="Times New Roman"/>
              </a:rPr>
              <a:t>Andre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vilkår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7476344" y="7778536"/>
            <a:ext cx="537210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b="1" dirty="0">
                <a:latin typeface="Times New Roman"/>
                <a:cs typeface="Times New Roman"/>
              </a:rPr>
              <a:t>Pkt.</a:t>
            </a:r>
            <a:r>
              <a:rPr sz="450" b="1" spc="-5" dirty="0">
                <a:latin typeface="Times New Roman"/>
                <a:cs typeface="Times New Roman"/>
              </a:rPr>
              <a:t> </a:t>
            </a:r>
            <a:r>
              <a:rPr sz="450" b="1" dirty="0">
                <a:latin typeface="Times New Roman"/>
                <a:cs typeface="Times New Roman"/>
              </a:rPr>
              <a:t>11</a:t>
            </a:r>
            <a:r>
              <a:rPr sz="450" b="1" spc="40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Andre</a:t>
            </a:r>
            <a:r>
              <a:rPr sz="400" spc="-10" dirty="0">
                <a:latin typeface="Times New Roman"/>
                <a:cs typeface="Times New Roman"/>
              </a:rPr>
              <a:t> vilkår: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438244" y="8079192"/>
            <a:ext cx="2508250" cy="205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675" b="1" baseline="18518" dirty="0">
                <a:latin typeface="Times New Roman"/>
                <a:cs typeface="Times New Roman"/>
              </a:rPr>
              <a:t>Pkt.</a:t>
            </a:r>
            <a:r>
              <a:rPr sz="675" b="1" spc="22" baseline="18518" dirty="0">
                <a:latin typeface="Times New Roman"/>
                <a:cs typeface="Times New Roman"/>
              </a:rPr>
              <a:t> </a:t>
            </a:r>
            <a:r>
              <a:rPr sz="675" b="1" baseline="18518" dirty="0">
                <a:latin typeface="Times New Roman"/>
                <a:cs typeface="Times New Roman"/>
              </a:rPr>
              <a:t>12</a:t>
            </a:r>
            <a:r>
              <a:rPr sz="675" b="1" spc="727" baseline="18518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Parternes</a:t>
            </a:r>
            <a:r>
              <a:rPr sz="400" b="1" spc="20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underskrifter</a:t>
            </a:r>
            <a:r>
              <a:rPr sz="400" b="1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(aftalen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er</a:t>
            </a:r>
            <a:r>
              <a:rPr sz="400" b="1" spc="1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indgået</a:t>
            </a:r>
            <a:r>
              <a:rPr sz="400" b="1" spc="10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i</a:t>
            </a:r>
            <a:r>
              <a:rPr sz="400" b="1" spc="1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henhold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til</a:t>
            </a:r>
            <a:r>
              <a:rPr sz="400" b="1" spc="1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erhvervsuddannelsesloven)</a:t>
            </a:r>
            <a:endParaRPr sz="400">
              <a:latin typeface="Times New Roman"/>
              <a:cs typeface="Times New Roman"/>
            </a:endParaRPr>
          </a:p>
          <a:p>
            <a:pPr marL="50800">
              <a:lnSpc>
                <a:spcPts val="405"/>
              </a:lnSpc>
              <a:spcBef>
                <a:spcPts val="15"/>
              </a:spcBef>
            </a:pPr>
            <a:r>
              <a:rPr sz="350" spc="-10" dirty="0">
                <a:latin typeface="Times New Roman"/>
                <a:cs typeface="Times New Roman"/>
              </a:rPr>
              <a:t>Under-</a:t>
            </a:r>
            <a:endParaRPr sz="350">
              <a:latin typeface="Times New Roman"/>
              <a:cs typeface="Times New Roman"/>
            </a:endParaRPr>
          </a:p>
          <a:p>
            <a:pPr marL="50800">
              <a:lnSpc>
                <a:spcPts val="465"/>
              </a:lnSpc>
              <a:tabLst>
                <a:tab pos="1722120" algn="l"/>
              </a:tabLst>
            </a:pPr>
            <a:r>
              <a:rPr sz="350" spc="-10" dirty="0">
                <a:latin typeface="Times New Roman"/>
                <a:cs typeface="Times New Roman"/>
              </a:rPr>
              <a:t>skrifter</a:t>
            </a:r>
            <a:r>
              <a:rPr sz="350" dirty="0">
                <a:latin typeface="Times New Roman"/>
                <a:cs typeface="Times New Roman"/>
              </a:rPr>
              <a:t>	</a:t>
            </a:r>
            <a:r>
              <a:rPr sz="600" i="1" spc="-15" baseline="6944" dirty="0">
                <a:latin typeface="Times New Roman"/>
                <a:cs typeface="Times New Roman"/>
              </a:rPr>
              <a:t>Evt.</a:t>
            </a:r>
            <a:r>
              <a:rPr sz="600" i="1" spc="30" baseline="6944" dirty="0">
                <a:latin typeface="Times New Roman"/>
                <a:cs typeface="Times New Roman"/>
              </a:rPr>
              <a:t> </a:t>
            </a:r>
            <a:r>
              <a:rPr sz="600" i="1" baseline="6944" dirty="0">
                <a:latin typeface="Times New Roman"/>
                <a:cs typeface="Times New Roman"/>
              </a:rPr>
              <a:t>forældremyndigheds</a:t>
            </a:r>
            <a:r>
              <a:rPr sz="600" i="1" spc="37" baseline="6944" dirty="0">
                <a:latin typeface="Times New Roman"/>
                <a:cs typeface="Times New Roman"/>
              </a:rPr>
              <a:t> </a:t>
            </a:r>
            <a:r>
              <a:rPr sz="600" i="1" spc="-15" baseline="6944" dirty="0">
                <a:latin typeface="Times New Roman"/>
                <a:cs typeface="Times New Roman"/>
              </a:rPr>
              <a:t>samtykke:</a:t>
            </a:r>
            <a:endParaRPr sz="600" baseline="6944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720622" y="8413046"/>
            <a:ext cx="12446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latin typeface="Times New Roman"/>
                <a:cs typeface="Times New Roman"/>
              </a:rPr>
              <a:t>Dato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8185229" y="8410335"/>
            <a:ext cx="282575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latin typeface="Times New Roman"/>
                <a:cs typeface="Times New Roman"/>
              </a:rPr>
              <a:t>Virksomhed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9147854" y="8410335"/>
            <a:ext cx="12446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latin typeface="Times New Roman"/>
                <a:cs typeface="Times New Roman"/>
              </a:rPr>
              <a:t>Dato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9602226" y="8410335"/>
            <a:ext cx="70866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Times New Roman"/>
                <a:cs typeface="Times New Roman"/>
              </a:rPr>
              <a:t>Indehaver af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forældremyndighed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669771" y="8625772"/>
            <a:ext cx="2900045" cy="3536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325"/>
              </a:spcBef>
              <a:tabLst>
                <a:tab pos="527685" algn="l"/>
                <a:tab pos="1487805" algn="l"/>
                <a:tab pos="1942464" algn="l"/>
              </a:tabLst>
            </a:pPr>
            <a:r>
              <a:rPr sz="600" spc="-30" baseline="13888" dirty="0">
                <a:latin typeface="Times New Roman"/>
                <a:cs typeface="Times New Roman"/>
              </a:rPr>
              <a:t>Dato</a:t>
            </a:r>
            <a:r>
              <a:rPr sz="600" baseline="13888" dirty="0">
                <a:latin typeface="Times New Roman"/>
                <a:cs typeface="Times New Roman"/>
              </a:rPr>
              <a:t>	</a:t>
            </a:r>
            <a:r>
              <a:rPr sz="600" spc="-15" baseline="13888" dirty="0">
                <a:latin typeface="Times New Roman"/>
                <a:cs typeface="Times New Roman"/>
              </a:rPr>
              <a:t>Elev/lærling</a:t>
            </a:r>
            <a:r>
              <a:rPr sz="600" baseline="13888" dirty="0">
                <a:latin typeface="Times New Roman"/>
                <a:cs typeface="Times New Roman"/>
              </a:rPr>
              <a:t>	</a:t>
            </a:r>
            <a:r>
              <a:rPr sz="400" spc="-20" dirty="0">
                <a:latin typeface="Times New Roman"/>
                <a:cs typeface="Times New Roman"/>
              </a:rPr>
              <a:t>Dato</a:t>
            </a:r>
            <a:r>
              <a:rPr sz="400" dirty="0">
                <a:latin typeface="Times New Roman"/>
                <a:cs typeface="Times New Roman"/>
              </a:rPr>
              <a:t>	Indehaver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forældremyndighed</a:t>
            </a:r>
            <a:endParaRPr sz="400">
              <a:latin typeface="Times New Roman"/>
              <a:cs typeface="Times New Roman"/>
            </a:endParaRPr>
          </a:p>
          <a:p>
            <a:pPr marL="64769">
              <a:lnSpc>
                <a:spcPts val="409"/>
              </a:lnSpc>
              <a:spcBef>
                <a:spcPts val="240"/>
              </a:spcBef>
            </a:pPr>
            <a:r>
              <a:rPr sz="350" i="1" spc="10" dirty="0">
                <a:latin typeface="Times New Roman"/>
                <a:cs typeface="Times New Roman"/>
              </a:rPr>
              <a:t>For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elever/lærlinge,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der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er</a:t>
            </a:r>
            <a:r>
              <a:rPr sz="350" i="1" spc="4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undergivet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forældremyndighed,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kræves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samtykke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fra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forældremyndighedens</a:t>
            </a:r>
            <a:r>
              <a:rPr sz="350" i="1" spc="40" dirty="0">
                <a:latin typeface="Times New Roman"/>
                <a:cs typeface="Times New Roman"/>
              </a:rPr>
              <a:t> </a:t>
            </a:r>
            <a:r>
              <a:rPr sz="350" i="1" spc="-10" dirty="0">
                <a:latin typeface="Times New Roman"/>
                <a:cs typeface="Times New Roman"/>
              </a:rPr>
              <a:t>indehaver.</a:t>
            </a:r>
            <a:endParaRPr sz="350">
              <a:latin typeface="Times New Roman"/>
              <a:cs typeface="Times New Roman"/>
            </a:endParaRPr>
          </a:p>
          <a:p>
            <a:pPr marL="64769" marR="30480">
              <a:lnSpc>
                <a:spcPts val="400"/>
              </a:lnSpc>
              <a:spcBef>
                <a:spcPts val="20"/>
              </a:spcBef>
            </a:pPr>
            <a:r>
              <a:rPr sz="350" i="1" spc="10" dirty="0">
                <a:latin typeface="Times New Roman"/>
                <a:cs typeface="Times New Roman"/>
              </a:rPr>
              <a:t>Oplysninger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fra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denne</a:t>
            </a:r>
            <a:r>
              <a:rPr sz="350" i="1" spc="4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aftale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registreres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af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erhvervsskolen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i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det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centrale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register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(EASY-P).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Arbejdsgivernes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Uddannelsesbidrag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og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de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-10" dirty="0">
                <a:latin typeface="Times New Roman"/>
                <a:cs typeface="Times New Roman"/>
              </a:rPr>
              <a:t>faglige</a:t>
            </a:r>
            <a:r>
              <a:rPr sz="350" i="1" spc="50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udvalg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har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adgang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til oplysninger</a:t>
            </a:r>
            <a:r>
              <a:rPr sz="350" i="1" spc="2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herfra.</a:t>
            </a:r>
            <a:r>
              <a:rPr sz="350" i="1" spc="2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Der</a:t>
            </a:r>
            <a:r>
              <a:rPr sz="350" i="1" spc="2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kan</a:t>
            </a:r>
            <a:r>
              <a:rPr sz="350" i="1" spc="2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ikke</a:t>
            </a:r>
            <a:r>
              <a:rPr sz="350" i="1" spc="2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af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parterne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foretages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ændringer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i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eller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tilføjelser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til</a:t>
            </a:r>
            <a:r>
              <a:rPr sz="350" i="1" spc="2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formularens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aftaleindhold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-20" dirty="0">
                <a:latin typeface="Times New Roman"/>
                <a:cs typeface="Times New Roman"/>
              </a:rPr>
              <a:t>uden</a:t>
            </a:r>
            <a:r>
              <a:rPr sz="350" i="1" spc="50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vedkommende</a:t>
            </a:r>
            <a:r>
              <a:rPr sz="350" i="1" spc="4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faglige</a:t>
            </a:r>
            <a:r>
              <a:rPr sz="350" i="1" spc="4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udvalgs</a:t>
            </a:r>
            <a:r>
              <a:rPr sz="350" i="1" spc="40" dirty="0">
                <a:latin typeface="Times New Roman"/>
                <a:cs typeface="Times New Roman"/>
              </a:rPr>
              <a:t> </a:t>
            </a:r>
            <a:r>
              <a:rPr sz="350" i="1" spc="-10" dirty="0">
                <a:latin typeface="Times New Roman"/>
                <a:cs typeface="Times New Roman"/>
              </a:rPr>
              <a:t>godkendelse.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476298" y="9082695"/>
            <a:ext cx="195580" cy="1352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350" spc="-10" dirty="0">
                <a:latin typeface="Times New Roman"/>
                <a:cs typeface="Times New Roman"/>
              </a:rPr>
              <a:t>Registre-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20" dirty="0">
                <a:latin typeface="Times New Roman"/>
                <a:cs typeface="Times New Roman"/>
              </a:rPr>
              <a:t>ring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476344" y="8999984"/>
            <a:ext cx="1602105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b="1" dirty="0">
                <a:latin typeface="Times New Roman"/>
                <a:cs typeface="Times New Roman"/>
              </a:rPr>
              <a:t>Pkt.</a:t>
            </a:r>
            <a:r>
              <a:rPr sz="450" b="1" spc="25" dirty="0">
                <a:latin typeface="Times New Roman"/>
                <a:cs typeface="Times New Roman"/>
              </a:rPr>
              <a:t> </a:t>
            </a:r>
            <a:r>
              <a:rPr sz="450" b="1" dirty="0">
                <a:latin typeface="Times New Roman"/>
                <a:cs typeface="Times New Roman"/>
              </a:rPr>
              <a:t>13</a:t>
            </a:r>
            <a:r>
              <a:rPr sz="450" b="1" spc="215" dirty="0">
                <a:latin typeface="Times New Roman"/>
                <a:cs typeface="Times New Roman"/>
              </a:rPr>
              <a:t>  </a:t>
            </a:r>
            <a:r>
              <a:rPr sz="400" dirty="0">
                <a:latin typeface="Times New Roman"/>
                <a:cs typeface="Times New Roman"/>
              </a:rPr>
              <a:t>Forbeholdt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erhvervsskolen.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Uddannelsesaftalen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er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registreret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20" dirty="0">
                <a:latin typeface="Times New Roman"/>
                <a:cs typeface="Times New Roman"/>
              </a:rPr>
              <a:t>den: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808921" y="9113203"/>
            <a:ext cx="2237105" cy="18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latin typeface="Times New Roman"/>
                <a:cs typeface="Times New Roman"/>
              </a:rPr>
              <a:t>Rettelser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foretaget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skolen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er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markeret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med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stjerner.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Evt.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indsigelser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bedes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fremsat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omgående.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400" spc="-10" dirty="0">
                <a:latin typeface="Times New Roman"/>
                <a:cs typeface="Times New Roman"/>
              </a:rPr>
              <a:t>Skolen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tager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forbehold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for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at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eleven/lærlingen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har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opnået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adgangsgivende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kvalifikationer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til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hovedforløbet.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724443" y="9402967"/>
            <a:ext cx="2340610" cy="13906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>
              <a:lnSpc>
                <a:spcPts val="409"/>
              </a:lnSpc>
              <a:spcBef>
                <a:spcPts val="175"/>
              </a:spcBef>
            </a:pPr>
            <a:r>
              <a:rPr sz="400" i="1" dirty="0">
                <a:latin typeface="Times New Roman"/>
                <a:cs typeface="Times New Roman"/>
              </a:rPr>
              <a:t>Erhvervsskolens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registrering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er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ikke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i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sig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selv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en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garanti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for, at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parterne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har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udfyldt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uddannelsesaftalen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korrekt.</a:t>
            </a:r>
            <a:r>
              <a:rPr sz="400" i="1" spc="50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Skolens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registreringspligter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fremgår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af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bekendtgørelse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om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erhvervsuddannelser.</a:t>
            </a:r>
            <a:endParaRPr sz="400">
              <a:latin typeface="Times New Roman"/>
              <a:cs typeface="Times New Roman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7440600" y="4753781"/>
            <a:ext cx="7435215" cy="5235575"/>
            <a:chOff x="7440600" y="4753781"/>
            <a:chExt cx="7435215" cy="5235575"/>
          </a:xfrm>
        </p:grpSpPr>
        <p:sp>
          <p:nvSpPr>
            <p:cNvPr id="163" name="object 163"/>
            <p:cNvSpPr/>
            <p:nvPr/>
          </p:nvSpPr>
          <p:spPr>
            <a:xfrm>
              <a:off x="7440600" y="8058843"/>
              <a:ext cx="267970" cy="3175"/>
            </a:xfrm>
            <a:custGeom>
              <a:avLst/>
              <a:gdLst/>
              <a:ahLst/>
              <a:cxnLst/>
              <a:rect l="l" t="t" r="r" b="b"/>
              <a:pathLst>
                <a:path w="267970" h="3175">
                  <a:moveTo>
                    <a:pt x="267436" y="0"/>
                  </a:moveTo>
                  <a:lnTo>
                    <a:pt x="0" y="0"/>
                  </a:lnTo>
                  <a:lnTo>
                    <a:pt x="0" y="2743"/>
                  </a:lnTo>
                  <a:lnTo>
                    <a:pt x="267436" y="2743"/>
                  </a:lnTo>
                  <a:lnTo>
                    <a:pt x="26743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728366" y="5359508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62868" y="0"/>
                  </a:moveTo>
                  <a:lnTo>
                    <a:pt x="0" y="0"/>
                  </a:lnTo>
                  <a:lnTo>
                    <a:pt x="0" y="60447"/>
                  </a:lnTo>
                  <a:lnTo>
                    <a:pt x="5685" y="54761"/>
                  </a:lnTo>
                  <a:lnTo>
                    <a:pt x="5685" y="5685"/>
                  </a:lnTo>
                  <a:lnTo>
                    <a:pt x="57183" y="5685"/>
                  </a:lnTo>
                  <a:lnTo>
                    <a:pt x="6286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728368" y="5359508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62868" y="0"/>
                  </a:moveTo>
                  <a:lnTo>
                    <a:pt x="57183" y="5685"/>
                  </a:lnTo>
                  <a:lnTo>
                    <a:pt x="57183" y="54761"/>
                  </a:lnTo>
                  <a:lnTo>
                    <a:pt x="5679" y="54761"/>
                  </a:lnTo>
                  <a:lnTo>
                    <a:pt x="0" y="60447"/>
                  </a:lnTo>
                  <a:lnTo>
                    <a:pt x="62868" y="60447"/>
                  </a:lnTo>
                  <a:lnTo>
                    <a:pt x="6286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843020" y="5642159"/>
              <a:ext cx="63500" cy="65405"/>
            </a:xfrm>
            <a:custGeom>
              <a:avLst/>
              <a:gdLst/>
              <a:ahLst/>
              <a:cxnLst/>
              <a:rect l="l" t="t" r="r" b="b"/>
              <a:pathLst>
                <a:path w="63500" h="65404">
                  <a:moveTo>
                    <a:pt x="63057" y="0"/>
                  </a:moveTo>
                  <a:lnTo>
                    <a:pt x="0" y="0"/>
                  </a:lnTo>
                  <a:lnTo>
                    <a:pt x="0" y="64914"/>
                  </a:lnTo>
                  <a:lnTo>
                    <a:pt x="5685" y="59229"/>
                  </a:lnTo>
                  <a:lnTo>
                    <a:pt x="5685" y="5690"/>
                  </a:lnTo>
                  <a:lnTo>
                    <a:pt x="57371" y="5690"/>
                  </a:lnTo>
                  <a:lnTo>
                    <a:pt x="6305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843019" y="5642158"/>
              <a:ext cx="63500" cy="65405"/>
            </a:xfrm>
            <a:custGeom>
              <a:avLst/>
              <a:gdLst/>
              <a:ahLst/>
              <a:cxnLst/>
              <a:rect l="l" t="t" r="r" b="b"/>
              <a:pathLst>
                <a:path w="63500" h="65404">
                  <a:moveTo>
                    <a:pt x="63057" y="0"/>
                  </a:moveTo>
                  <a:lnTo>
                    <a:pt x="57371" y="5690"/>
                  </a:lnTo>
                  <a:lnTo>
                    <a:pt x="57371" y="59235"/>
                  </a:lnTo>
                  <a:lnTo>
                    <a:pt x="5685" y="59235"/>
                  </a:lnTo>
                  <a:lnTo>
                    <a:pt x="0" y="64920"/>
                  </a:lnTo>
                  <a:lnTo>
                    <a:pt x="63057" y="64920"/>
                  </a:lnTo>
                  <a:lnTo>
                    <a:pt x="6305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87070" y="5723097"/>
              <a:ext cx="55244" cy="62230"/>
            </a:xfrm>
            <a:custGeom>
              <a:avLst/>
              <a:gdLst/>
              <a:ahLst/>
              <a:cxnLst/>
              <a:rect l="l" t="t" r="r" b="b"/>
              <a:pathLst>
                <a:path w="55245" h="62229">
                  <a:moveTo>
                    <a:pt x="54681" y="0"/>
                  </a:moveTo>
                  <a:lnTo>
                    <a:pt x="0" y="0"/>
                  </a:lnTo>
                  <a:lnTo>
                    <a:pt x="0" y="62133"/>
                  </a:lnTo>
                  <a:lnTo>
                    <a:pt x="5685" y="56447"/>
                  </a:lnTo>
                  <a:lnTo>
                    <a:pt x="5685" y="5685"/>
                  </a:lnTo>
                  <a:lnTo>
                    <a:pt x="48995" y="5685"/>
                  </a:lnTo>
                  <a:lnTo>
                    <a:pt x="546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87072" y="5723097"/>
              <a:ext cx="55244" cy="62230"/>
            </a:xfrm>
            <a:custGeom>
              <a:avLst/>
              <a:gdLst/>
              <a:ahLst/>
              <a:cxnLst/>
              <a:rect l="l" t="t" r="r" b="b"/>
              <a:pathLst>
                <a:path w="55245" h="62229">
                  <a:moveTo>
                    <a:pt x="54681" y="0"/>
                  </a:moveTo>
                  <a:lnTo>
                    <a:pt x="48995" y="5685"/>
                  </a:lnTo>
                  <a:lnTo>
                    <a:pt x="48995" y="56447"/>
                  </a:lnTo>
                  <a:lnTo>
                    <a:pt x="5685" y="56447"/>
                  </a:lnTo>
                  <a:lnTo>
                    <a:pt x="0" y="62133"/>
                  </a:lnTo>
                  <a:lnTo>
                    <a:pt x="54681" y="62133"/>
                  </a:lnTo>
                  <a:lnTo>
                    <a:pt x="5468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116538" y="564401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57" y="0"/>
                  </a:moveTo>
                  <a:lnTo>
                    <a:pt x="0" y="0"/>
                  </a:lnTo>
                  <a:lnTo>
                    <a:pt x="0" y="62133"/>
                  </a:lnTo>
                  <a:lnTo>
                    <a:pt x="5685" y="56447"/>
                  </a:lnTo>
                  <a:lnTo>
                    <a:pt x="5685" y="5685"/>
                  </a:lnTo>
                  <a:lnTo>
                    <a:pt x="57371" y="5685"/>
                  </a:lnTo>
                  <a:lnTo>
                    <a:pt x="6305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116537" y="564401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57" y="0"/>
                  </a:moveTo>
                  <a:lnTo>
                    <a:pt x="57371" y="5685"/>
                  </a:lnTo>
                  <a:lnTo>
                    <a:pt x="57371" y="56447"/>
                  </a:lnTo>
                  <a:lnTo>
                    <a:pt x="5685" y="56447"/>
                  </a:lnTo>
                  <a:lnTo>
                    <a:pt x="0" y="62133"/>
                  </a:lnTo>
                  <a:lnTo>
                    <a:pt x="63057" y="62133"/>
                  </a:lnTo>
                  <a:lnTo>
                    <a:pt x="6305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0356564" y="5643095"/>
              <a:ext cx="61594" cy="65405"/>
            </a:xfrm>
            <a:custGeom>
              <a:avLst/>
              <a:gdLst/>
              <a:ahLst/>
              <a:cxnLst/>
              <a:rect l="l" t="t" r="r" b="b"/>
              <a:pathLst>
                <a:path w="61595" h="65404">
                  <a:moveTo>
                    <a:pt x="61199" y="0"/>
                  </a:moveTo>
                  <a:lnTo>
                    <a:pt x="0" y="0"/>
                  </a:lnTo>
                  <a:lnTo>
                    <a:pt x="0" y="64914"/>
                  </a:lnTo>
                  <a:lnTo>
                    <a:pt x="5685" y="59223"/>
                  </a:lnTo>
                  <a:lnTo>
                    <a:pt x="5685" y="5685"/>
                  </a:lnTo>
                  <a:lnTo>
                    <a:pt x="55514" y="5685"/>
                  </a:lnTo>
                  <a:lnTo>
                    <a:pt x="6119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356565" y="5643094"/>
              <a:ext cx="61594" cy="65405"/>
            </a:xfrm>
            <a:custGeom>
              <a:avLst/>
              <a:gdLst/>
              <a:ahLst/>
              <a:cxnLst/>
              <a:rect l="l" t="t" r="r" b="b"/>
              <a:pathLst>
                <a:path w="61595" h="65404">
                  <a:moveTo>
                    <a:pt x="61199" y="0"/>
                  </a:moveTo>
                  <a:lnTo>
                    <a:pt x="55514" y="5685"/>
                  </a:lnTo>
                  <a:lnTo>
                    <a:pt x="55514" y="59229"/>
                  </a:lnTo>
                  <a:lnTo>
                    <a:pt x="5685" y="59229"/>
                  </a:lnTo>
                  <a:lnTo>
                    <a:pt x="0" y="64914"/>
                  </a:lnTo>
                  <a:lnTo>
                    <a:pt x="61199" y="64914"/>
                  </a:lnTo>
                  <a:lnTo>
                    <a:pt x="6119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752664" y="5723097"/>
              <a:ext cx="55880" cy="62230"/>
            </a:xfrm>
            <a:custGeom>
              <a:avLst/>
              <a:gdLst/>
              <a:ahLst/>
              <a:cxnLst/>
              <a:rect l="l" t="t" r="r" b="b"/>
              <a:pathLst>
                <a:path w="55879" h="62229">
                  <a:moveTo>
                    <a:pt x="55615" y="0"/>
                  </a:moveTo>
                  <a:lnTo>
                    <a:pt x="0" y="0"/>
                  </a:lnTo>
                  <a:lnTo>
                    <a:pt x="0" y="62133"/>
                  </a:lnTo>
                  <a:lnTo>
                    <a:pt x="5691" y="56447"/>
                  </a:lnTo>
                  <a:lnTo>
                    <a:pt x="5691" y="5685"/>
                  </a:lnTo>
                  <a:lnTo>
                    <a:pt x="49929" y="5685"/>
                  </a:lnTo>
                  <a:lnTo>
                    <a:pt x="5561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752666" y="5723097"/>
              <a:ext cx="55880" cy="62230"/>
            </a:xfrm>
            <a:custGeom>
              <a:avLst/>
              <a:gdLst/>
              <a:ahLst/>
              <a:cxnLst/>
              <a:rect l="l" t="t" r="r" b="b"/>
              <a:pathLst>
                <a:path w="55879" h="62229">
                  <a:moveTo>
                    <a:pt x="55615" y="0"/>
                  </a:moveTo>
                  <a:lnTo>
                    <a:pt x="49929" y="5685"/>
                  </a:lnTo>
                  <a:lnTo>
                    <a:pt x="49929" y="56447"/>
                  </a:lnTo>
                  <a:lnTo>
                    <a:pt x="5691" y="56447"/>
                  </a:lnTo>
                  <a:lnTo>
                    <a:pt x="0" y="62133"/>
                  </a:lnTo>
                  <a:lnTo>
                    <a:pt x="55615" y="62133"/>
                  </a:lnTo>
                  <a:lnTo>
                    <a:pt x="5561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3237" y="6525363"/>
              <a:ext cx="90961" cy="90963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7735816" y="9125645"/>
              <a:ext cx="60960" cy="63500"/>
            </a:xfrm>
            <a:custGeom>
              <a:avLst/>
              <a:gdLst/>
              <a:ahLst/>
              <a:cxnLst/>
              <a:rect l="l" t="t" r="r" b="b"/>
              <a:pathLst>
                <a:path w="60959" h="63500">
                  <a:moveTo>
                    <a:pt x="60816" y="0"/>
                  </a:moveTo>
                  <a:lnTo>
                    <a:pt x="0" y="0"/>
                  </a:lnTo>
                  <a:lnTo>
                    <a:pt x="0" y="63152"/>
                  </a:lnTo>
                  <a:lnTo>
                    <a:pt x="5685" y="57466"/>
                  </a:lnTo>
                  <a:lnTo>
                    <a:pt x="5685" y="5690"/>
                  </a:lnTo>
                  <a:lnTo>
                    <a:pt x="55136" y="5690"/>
                  </a:lnTo>
                  <a:lnTo>
                    <a:pt x="6081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735813" y="9125644"/>
              <a:ext cx="60960" cy="63500"/>
            </a:xfrm>
            <a:custGeom>
              <a:avLst/>
              <a:gdLst/>
              <a:ahLst/>
              <a:cxnLst/>
              <a:rect l="l" t="t" r="r" b="b"/>
              <a:pathLst>
                <a:path w="60959" h="63500">
                  <a:moveTo>
                    <a:pt x="60822" y="0"/>
                  </a:moveTo>
                  <a:lnTo>
                    <a:pt x="55136" y="5690"/>
                  </a:lnTo>
                  <a:lnTo>
                    <a:pt x="55136" y="57466"/>
                  </a:lnTo>
                  <a:lnTo>
                    <a:pt x="5685" y="57466"/>
                  </a:lnTo>
                  <a:lnTo>
                    <a:pt x="0" y="63152"/>
                  </a:lnTo>
                  <a:lnTo>
                    <a:pt x="60822" y="63152"/>
                  </a:lnTo>
                  <a:lnTo>
                    <a:pt x="6082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735817" y="9224482"/>
              <a:ext cx="59055" cy="60960"/>
            </a:xfrm>
            <a:custGeom>
              <a:avLst/>
              <a:gdLst/>
              <a:ahLst/>
              <a:cxnLst/>
              <a:rect l="l" t="t" r="r" b="b"/>
              <a:pathLst>
                <a:path w="59054" h="60959">
                  <a:moveTo>
                    <a:pt x="58491" y="0"/>
                  </a:moveTo>
                  <a:lnTo>
                    <a:pt x="0" y="0"/>
                  </a:lnTo>
                  <a:lnTo>
                    <a:pt x="0" y="60813"/>
                  </a:lnTo>
                  <a:lnTo>
                    <a:pt x="5685" y="55134"/>
                  </a:lnTo>
                  <a:lnTo>
                    <a:pt x="5685" y="5685"/>
                  </a:lnTo>
                  <a:lnTo>
                    <a:pt x="52805" y="5685"/>
                  </a:lnTo>
                  <a:lnTo>
                    <a:pt x="584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735817" y="9224482"/>
              <a:ext cx="59055" cy="60960"/>
            </a:xfrm>
            <a:custGeom>
              <a:avLst/>
              <a:gdLst/>
              <a:ahLst/>
              <a:cxnLst/>
              <a:rect l="l" t="t" r="r" b="b"/>
              <a:pathLst>
                <a:path w="59054" h="60959">
                  <a:moveTo>
                    <a:pt x="58491" y="0"/>
                  </a:moveTo>
                  <a:lnTo>
                    <a:pt x="52805" y="5685"/>
                  </a:lnTo>
                  <a:lnTo>
                    <a:pt x="52805" y="55134"/>
                  </a:lnTo>
                  <a:lnTo>
                    <a:pt x="5685" y="55134"/>
                  </a:lnTo>
                  <a:lnTo>
                    <a:pt x="0" y="60813"/>
                  </a:lnTo>
                  <a:lnTo>
                    <a:pt x="58491" y="60813"/>
                  </a:lnTo>
                  <a:lnTo>
                    <a:pt x="5849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7363" y="6525358"/>
              <a:ext cx="90976" cy="909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7728970" y="5519702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62868" y="0"/>
                  </a:moveTo>
                  <a:lnTo>
                    <a:pt x="0" y="0"/>
                  </a:lnTo>
                  <a:lnTo>
                    <a:pt x="0" y="60452"/>
                  </a:lnTo>
                  <a:lnTo>
                    <a:pt x="5685" y="54767"/>
                  </a:lnTo>
                  <a:lnTo>
                    <a:pt x="5685" y="5685"/>
                  </a:lnTo>
                  <a:lnTo>
                    <a:pt x="57183" y="5685"/>
                  </a:lnTo>
                  <a:lnTo>
                    <a:pt x="6286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728972" y="5519701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62868" y="0"/>
                  </a:moveTo>
                  <a:lnTo>
                    <a:pt x="57183" y="5685"/>
                  </a:lnTo>
                  <a:lnTo>
                    <a:pt x="57183" y="54767"/>
                  </a:lnTo>
                  <a:lnTo>
                    <a:pt x="5679" y="54767"/>
                  </a:lnTo>
                  <a:lnTo>
                    <a:pt x="0" y="60452"/>
                  </a:lnTo>
                  <a:lnTo>
                    <a:pt x="62868" y="60452"/>
                  </a:lnTo>
                  <a:lnTo>
                    <a:pt x="6286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1224789" y="4753781"/>
              <a:ext cx="3650615" cy="5235575"/>
            </a:xfrm>
            <a:custGeom>
              <a:avLst/>
              <a:gdLst/>
              <a:ahLst/>
              <a:cxnLst/>
              <a:rect l="l" t="t" r="r" b="b"/>
              <a:pathLst>
                <a:path w="3650615" h="5235575">
                  <a:moveTo>
                    <a:pt x="3650496" y="0"/>
                  </a:moveTo>
                  <a:lnTo>
                    <a:pt x="0" y="0"/>
                  </a:lnTo>
                  <a:lnTo>
                    <a:pt x="0" y="5235442"/>
                  </a:lnTo>
                  <a:lnTo>
                    <a:pt x="3650496" y="5235442"/>
                  </a:lnTo>
                  <a:lnTo>
                    <a:pt x="3650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7702073" y="9556161"/>
            <a:ext cx="1494790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Arial"/>
                <a:cs typeface="Arial"/>
              </a:rPr>
              <a:t>Februar 2022 - Formular godkendt</a:t>
            </a:r>
            <a:r>
              <a:rPr sz="350" spc="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af Børne- og </a:t>
            </a:r>
            <a:r>
              <a:rPr sz="350" spc="-10" dirty="0">
                <a:latin typeface="Arial"/>
                <a:cs typeface="Arial"/>
              </a:rPr>
              <a:t>Undervisningsministeriet</a:t>
            </a:r>
            <a:endParaRPr sz="35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1581560" y="4998357"/>
            <a:ext cx="2921635" cy="6635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400" b="1" spc="-10" dirty="0">
                <a:latin typeface="Arial"/>
                <a:cs typeface="Arial"/>
              </a:rPr>
              <a:t>Reglerne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for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behandling</a:t>
            </a:r>
            <a:r>
              <a:rPr sz="400" b="1" spc="3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af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elevens/lærlingens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personoplysninger</a:t>
            </a:r>
            <a:endParaRPr sz="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29"/>
              </a:spcBef>
            </a:pPr>
            <a:r>
              <a:rPr sz="400" dirty="0">
                <a:latin typeface="Arial"/>
                <a:cs typeface="Arial"/>
              </a:rPr>
              <a:t>Uddannelsesinstitutioner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oplæringsvirksomheder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dataansvarlige for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behandling af elevens/lærlingens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personoplysninger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 forbindelse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med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blanketter til indgåelse, </a:t>
            </a:r>
            <a:r>
              <a:rPr sz="400" spc="-10" dirty="0">
                <a:latin typeface="Arial"/>
                <a:cs typeface="Arial"/>
              </a:rPr>
              <a:t>ændring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ophævelse af </a:t>
            </a:r>
            <a:r>
              <a:rPr sz="400" spc="-10" dirty="0">
                <a:latin typeface="Arial"/>
                <a:cs typeface="Arial"/>
              </a:rPr>
              <a:t>uddannelsesaftaler.</a:t>
            </a:r>
            <a:endParaRPr sz="40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  <a:spcBef>
                <a:spcPts val="240"/>
              </a:spcBef>
            </a:pPr>
            <a:r>
              <a:rPr sz="400" dirty="0">
                <a:latin typeface="Arial"/>
                <a:cs typeface="Arial"/>
              </a:rPr>
              <a:t>Styrelsen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for It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Læring (STIL) er databehandler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for behandlingen af elevens/lærlingens personoplysninger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forbindelse</a:t>
            </a:r>
            <a:r>
              <a:rPr sz="400" spc="500" dirty="0">
                <a:latin typeface="Arial"/>
                <a:cs typeface="Arial"/>
              </a:rPr>
              <a:t>  </a:t>
            </a:r>
            <a:r>
              <a:rPr sz="400" dirty="0">
                <a:latin typeface="Arial"/>
                <a:cs typeface="Arial"/>
              </a:rPr>
              <a:t>med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digital opbevaring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behandling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af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personoplysninger,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når</a:t>
            </a:r>
            <a:r>
              <a:rPr sz="400" spc="-1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elevens/lærlingens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personlysninger</a:t>
            </a:r>
            <a:r>
              <a:rPr sz="400" spc="-1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efterfølgende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registreres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spc="-50" dirty="0">
                <a:latin typeface="Arial"/>
                <a:cs typeface="Arial"/>
              </a:rPr>
              <a:t>i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skolens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studieadministrative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system.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400" b="1" spc="-10" dirty="0">
                <a:latin typeface="Arial"/>
                <a:cs typeface="Arial"/>
              </a:rPr>
              <a:t>1.</a:t>
            </a:r>
            <a:r>
              <a:rPr sz="400" b="1" spc="-2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Formålene</a:t>
            </a:r>
            <a:r>
              <a:rPr sz="400" b="1" spc="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med og</a:t>
            </a:r>
            <a:r>
              <a:rPr sz="400" b="1" spc="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retsgrundlaget for </a:t>
            </a:r>
            <a:r>
              <a:rPr sz="400" b="1" spc="-10" dirty="0">
                <a:latin typeface="Arial"/>
                <a:cs typeface="Arial"/>
              </a:rPr>
              <a:t>behandlingen</a:t>
            </a:r>
            <a:r>
              <a:rPr sz="400" b="1" dirty="0">
                <a:latin typeface="Arial"/>
                <a:cs typeface="Arial"/>
              </a:rPr>
              <a:t> af elevens/lærlingens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personoplysninger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400" dirty="0">
                <a:latin typeface="Arial"/>
                <a:cs typeface="Arial"/>
              </a:rPr>
              <a:t>Elevens/lærlingens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personoplysninger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behandles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til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følgende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formål:</a:t>
            </a:r>
            <a:endParaRPr sz="4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1581560" y="5664737"/>
            <a:ext cx="269875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Arial"/>
                <a:cs typeface="Arial"/>
              </a:rPr>
              <a:t>Blanketter til uddannelsesaftaler bruges af erhvervsskoler, virksomheder og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elever/lærlinge til indgåelse, ændring </a:t>
            </a:r>
            <a:r>
              <a:rPr sz="400" spc="-25" dirty="0">
                <a:latin typeface="Arial"/>
                <a:cs typeface="Arial"/>
              </a:rPr>
              <a:t>og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ophævelse af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uddannelsesaftaler for elever/lærlinge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på </a:t>
            </a:r>
            <a:r>
              <a:rPr sz="400" spc="-10" dirty="0">
                <a:latin typeface="Arial"/>
                <a:cs typeface="Arial"/>
              </a:rPr>
              <a:t>erhvervsuddannelsesområdet.</a:t>
            </a:r>
            <a:endParaRPr sz="400">
              <a:latin typeface="Arial"/>
              <a:cs typeface="Arial"/>
            </a:endParaRPr>
          </a:p>
          <a:p>
            <a:pPr marL="12700" marR="87630">
              <a:lnSpc>
                <a:spcPct val="100000"/>
              </a:lnSpc>
              <a:spcBef>
                <a:spcPts val="240"/>
              </a:spcBef>
            </a:pPr>
            <a:r>
              <a:rPr sz="400" dirty="0">
                <a:latin typeface="Arial"/>
                <a:cs typeface="Arial"/>
              </a:rPr>
              <a:t>Blanketter til uddannelsesaftaler er en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manuel løsning i papirform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til indgåelse, ændring og ophævelse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af </a:t>
            </a:r>
            <a:r>
              <a:rPr sz="400" spc="-10" dirty="0">
                <a:latin typeface="Arial"/>
                <a:cs typeface="Arial"/>
              </a:rPr>
              <a:t>elevers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uddannelsesaftaler.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400" dirty="0">
                <a:latin typeface="Arial"/>
                <a:cs typeface="Arial"/>
              </a:rPr>
              <a:t>Retsgrundlaget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for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behandling af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dine personoplysninger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følger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af:</a:t>
            </a:r>
            <a:endParaRPr sz="4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1580581" y="6058353"/>
            <a:ext cx="2994660" cy="24225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54305" indent="-83820">
              <a:lnSpc>
                <a:spcPct val="100000"/>
              </a:lnSpc>
              <a:spcBef>
                <a:spcPts val="330"/>
              </a:spcBef>
              <a:buFont typeface="Symbol"/>
              <a:buChar char=""/>
              <a:tabLst>
                <a:tab pos="154305" algn="l"/>
              </a:tabLst>
            </a:pPr>
            <a:r>
              <a:rPr sz="400" dirty="0">
                <a:latin typeface="Arial"/>
                <a:cs typeface="Arial"/>
              </a:rPr>
              <a:t>§ 13 i "Bekendtgørelse af lov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om </a:t>
            </a:r>
            <a:r>
              <a:rPr sz="400" spc="-10" dirty="0">
                <a:latin typeface="Arial"/>
                <a:cs typeface="Arial"/>
              </a:rPr>
              <a:t>erhvervsuddannelser"</a:t>
            </a:r>
            <a:endParaRPr sz="400">
              <a:latin typeface="Arial"/>
              <a:cs typeface="Arial"/>
            </a:endParaRPr>
          </a:p>
          <a:p>
            <a:pPr marL="154305" indent="-8382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154305" algn="l"/>
              </a:tabLst>
            </a:pPr>
            <a:r>
              <a:rPr sz="400" dirty="0">
                <a:latin typeface="Arial"/>
                <a:cs typeface="Arial"/>
              </a:rPr>
              <a:t>§§ 68 og 69 i "Bekendtgørelse om </a:t>
            </a:r>
            <a:r>
              <a:rPr sz="400" spc="-10" dirty="0">
                <a:latin typeface="Arial"/>
                <a:cs typeface="Arial"/>
              </a:rPr>
              <a:t>erhvervsuddannelser"</a:t>
            </a:r>
            <a:endParaRPr sz="400">
              <a:latin typeface="Arial"/>
              <a:cs typeface="Arial"/>
            </a:endParaRPr>
          </a:p>
          <a:p>
            <a:pPr marL="71755" indent="-57785">
              <a:lnSpc>
                <a:spcPct val="100000"/>
              </a:lnSpc>
              <a:spcBef>
                <a:spcPts val="265"/>
              </a:spcBef>
              <a:buAutoNum type="arabicPeriod" startAt="2"/>
              <a:tabLst>
                <a:tab pos="71755" algn="l"/>
              </a:tabLst>
            </a:pPr>
            <a:r>
              <a:rPr sz="400" b="1" dirty="0">
                <a:latin typeface="Arial"/>
                <a:cs typeface="Arial"/>
              </a:rPr>
              <a:t>Kategorier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af </a:t>
            </a:r>
            <a:r>
              <a:rPr sz="400" b="1" spc="-10" dirty="0">
                <a:latin typeface="Arial"/>
                <a:cs typeface="Arial"/>
              </a:rPr>
              <a:t>personoplysninger</a:t>
            </a:r>
            <a:endParaRPr sz="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29"/>
              </a:spcBef>
            </a:pP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Følgende</a:t>
            </a:r>
            <a:r>
              <a:rPr sz="400" u="dash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kategorier</a:t>
            </a:r>
            <a:r>
              <a:rPr sz="400" u="dash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 personoplysninger </a:t>
            </a:r>
            <a:r>
              <a:rPr sz="400" u="dash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behandles:</a:t>
            </a:r>
            <a:endParaRPr sz="400">
              <a:latin typeface="Arial"/>
              <a:cs typeface="Arial"/>
            </a:endParaRPr>
          </a:p>
          <a:p>
            <a:pPr marL="154940" lvl="1" indent="-8382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154940" algn="l"/>
              </a:tabLst>
            </a:pPr>
            <a:r>
              <a:rPr sz="400" dirty="0">
                <a:latin typeface="Arial"/>
                <a:cs typeface="Arial"/>
              </a:rPr>
              <a:t>Navn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e-</a:t>
            </a:r>
            <a:r>
              <a:rPr sz="400" dirty="0">
                <a:latin typeface="Arial"/>
                <a:cs typeface="Arial"/>
              </a:rPr>
              <a:t>mailadresse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på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virksomhedsmedarbejder</a:t>
            </a:r>
            <a:endParaRPr sz="400">
              <a:latin typeface="Arial"/>
              <a:cs typeface="Arial"/>
            </a:endParaRPr>
          </a:p>
          <a:p>
            <a:pPr marL="154940" lvl="1" indent="-8382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154940" algn="l"/>
              </a:tabLst>
            </a:pPr>
            <a:r>
              <a:rPr sz="400" dirty="0">
                <a:latin typeface="Arial"/>
                <a:cs typeface="Arial"/>
              </a:rPr>
              <a:t>Elevens/lærlingens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CPR-nummer,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navn,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adresse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e-mailadresse</a:t>
            </a:r>
            <a:endParaRPr sz="400">
              <a:latin typeface="Arial"/>
              <a:cs typeface="Arial"/>
            </a:endParaRPr>
          </a:p>
          <a:p>
            <a:pPr marL="154940" lvl="1" indent="-83820">
              <a:lnSpc>
                <a:spcPct val="100000"/>
              </a:lnSpc>
              <a:spcBef>
                <a:spcPts val="234"/>
              </a:spcBef>
              <a:buFont typeface="Symbol"/>
              <a:buChar char=""/>
              <a:tabLst>
                <a:tab pos="154940" algn="l"/>
              </a:tabLst>
            </a:pPr>
            <a:r>
              <a:rPr sz="400" dirty="0">
                <a:latin typeface="Arial"/>
                <a:cs typeface="Arial"/>
              </a:rPr>
              <a:t>Indhold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elevens/lærlingens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uddannelsesaftale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(bl.a.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arbejdssted,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løn,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arbejdstid,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ansættelsesvilkår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overenskomst)</a:t>
            </a:r>
            <a:endParaRPr sz="400">
              <a:latin typeface="Arial"/>
              <a:cs typeface="Arial"/>
            </a:endParaRPr>
          </a:p>
          <a:p>
            <a:pPr marL="154940" lvl="1" indent="-8382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154940" algn="l"/>
              </a:tabLst>
            </a:pPr>
            <a:r>
              <a:rPr sz="400" dirty="0">
                <a:latin typeface="Arial"/>
                <a:cs typeface="Arial"/>
              </a:rPr>
              <a:t>Navn og mailadresse på elevens/lærlingens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forældre/værge, hvis eleven/lærlingen er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under 18 </a:t>
            </a:r>
            <a:r>
              <a:rPr sz="400" spc="-25" dirty="0">
                <a:latin typeface="Arial"/>
                <a:cs typeface="Arial"/>
              </a:rPr>
              <a:t>år</a:t>
            </a:r>
            <a:endParaRPr sz="400">
              <a:latin typeface="Arial"/>
              <a:cs typeface="Arial"/>
            </a:endParaRPr>
          </a:p>
          <a:p>
            <a:pPr marL="154940" lvl="1" indent="-8382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154940" algn="l"/>
              </a:tabLst>
            </a:pPr>
            <a:r>
              <a:rPr sz="400" dirty="0">
                <a:latin typeface="Arial"/>
                <a:cs typeface="Arial"/>
              </a:rPr>
              <a:t>Navn på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skolemedarbejder.</a:t>
            </a:r>
            <a:endParaRPr sz="400">
              <a:latin typeface="Arial"/>
              <a:cs typeface="Arial"/>
            </a:endParaRPr>
          </a:p>
          <a:p>
            <a:pPr marL="71755" indent="-57785">
              <a:lnSpc>
                <a:spcPct val="100000"/>
              </a:lnSpc>
              <a:spcBef>
                <a:spcPts val="235"/>
              </a:spcBef>
              <a:buAutoNum type="arabicPeriod" startAt="3"/>
              <a:tabLst>
                <a:tab pos="71755" algn="l"/>
              </a:tabLst>
            </a:pPr>
            <a:r>
              <a:rPr sz="400" b="1" dirty="0">
                <a:latin typeface="Arial"/>
                <a:cs typeface="Arial"/>
              </a:rPr>
              <a:t>Modtagere</a:t>
            </a:r>
            <a:r>
              <a:rPr sz="400" b="1" spc="-1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og </a:t>
            </a:r>
            <a:r>
              <a:rPr sz="400" b="1" spc="-10" dirty="0">
                <a:latin typeface="Arial"/>
                <a:cs typeface="Arial"/>
              </a:rPr>
              <a:t>kilder</a:t>
            </a:r>
            <a:endParaRPr sz="400">
              <a:latin typeface="Arial"/>
              <a:cs typeface="Arial"/>
            </a:endParaRPr>
          </a:p>
          <a:p>
            <a:pPr marL="13335" marR="5080">
              <a:lnSpc>
                <a:spcPct val="100000"/>
              </a:lnSpc>
              <a:spcBef>
                <a:spcPts val="229"/>
              </a:spcBef>
            </a:pPr>
            <a:r>
              <a:rPr sz="400" dirty="0">
                <a:latin typeface="Arial"/>
                <a:cs typeface="Arial"/>
              </a:rPr>
              <a:t>Oplysningerne,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der behandles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 forbindelse med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uddannelsesaftaler, kommer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fra virksomheden eller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uddannelsesinstitutionen. </a:t>
            </a:r>
            <a:r>
              <a:rPr sz="400" spc="-25" dirty="0">
                <a:latin typeface="Arial"/>
                <a:cs typeface="Arial"/>
              </a:rPr>
              <a:t>Til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videre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behandling registreres oplysningerne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 skolens studieadministrative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system.</a:t>
            </a:r>
            <a:endParaRPr sz="400">
              <a:latin typeface="Arial"/>
              <a:cs typeface="Arial"/>
            </a:endParaRPr>
          </a:p>
          <a:p>
            <a:pPr marL="71120" indent="-57785">
              <a:lnSpc>
                <a:spcPct val="100000"/>
              </a:lnSpc>
              <a:spcBef>
                <a:spcPts val="235"/>
              </a:spcBef>
              <a:buAutoNum type="arabicPeriod" startAt="4"/>
              <a:tabLst>
                <a:tab pos="71120" algn="l"/>
              </a:tabLst>
            </a:pPr>
            <a:r>
              <a:rPr sz="400" b="1" dirty="0">
                <a:latin typeface="Arial"/>
                <a:cs typeface="Arial"/>
              </a:rPr>
              <a:t>Opbevaring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og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sletning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af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personoplysninger</a:t>
            </a:r>
            <a:endParaRPr sz="400">
              <a:latin typeface="Arial"/>
              <a:cs typeface="Arial"/>
            </a:endParaRPr>
          </a:p>
          <a:p>
            <a:pPr marL="13335" marR="43815">
              <a:lnSpc>
                <a:spcPct val="100000"/>
              </a:lnSpc>
              <a:spcBef>
                <a:spcPts val="229"/>
              </a:spcBef>
            </a:pPr>
            <a:r>
              <a:rPr sz="400" dirty="0">
                <a:latin typeface="Arial"/>
                <a:cs typeface="Arial"/>
              </a:rPr>
              <a:t>Du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har ret til at få slettet oplysninger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om dig, når vi ikke længere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har brug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for oplysningerne til varetagelse af vores opgave. </a:t>
            </a:r>
            <a:r>
              <a:rPr sz="400" spc="-25" dirty="0">
                <a:latin typeface="Arial"/>
                <a:cs typeface="Arial"/>
              </a:rPr>
              <a:t>De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underskrevne uddannelsesaftaler slettes ikke, da de 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juridisk dokumentation for en indgået aftale, men de arkiveres på </a:t>
            </a:r>
            <a:r>
              <a:rPr sz="400" spc="-10" dirty="0">
                <a:latin typeface="Arial"/>
                <a:cs typeface="Arial"/>
              </a:rPr>
              <a:t>skolen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til senere overførsel til offentlige arkiver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efter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reglerne herom (jf. § 103, stk. 5 i "Bekendtgørelse om </a:t>
            </a:r>
            <a:r>
              <a:rPr sz="400" spc="-10" dirty="0">
                <a:latin typeface="Arial"/>
                <a:cs typeface="Arial"/>
              </a:rPr>
              <a:t>erhvervsuddannelser").</a:t>
            </a:r>
            <a:endParaRPr sz="400">
              <a:latin typeface="Arial"/>
              <a:cs typeface="Arial"/>
            </a:endParaRPr>
          </a:p>
          <a:p>
            <a:pPr marL="13335" marR="155575">
              <a:lnSpc>
                <a:spcPct val="100000"/>
              </a:lnSpc>
              <a:spcBef>
                <a:spcPts val="240"/>
              </a:spcBef>
            </a:pPr>
            <a:r>
              <a:rPr sz="400" dirty="0">
                <a:latin typeface="Arial"/>
                <a:cs typeface="Arial"/>
              </a:rPr>
              <a:t>Hvis aftalen ikke er endeligt indgået/underskrevet, kan du få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den slettet ved henvendelse til din uddannelsesinstitution </a:t>
            </a:r>
            <a:r>
              <a:rPr sz="400" spc="-10" dirty="0">
                <a:latin typeface="Arial"/>
                <a:cs typeface="Arial"/>
              </a:rPr>
              <a:t>eller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oplæringsvirksomhed.</a:t>
            </a:r>
            <a:endParaRPr sz="400">
              <a:latin typeface="Arial"/>
              <a:cs typeface="Arial"/>
            </a:endParaRPr>
          </a:p>
          <a:p>
            <a:pPr marL="71120" indent="-57785">
              <a:lnSpc>
                <a:spcPct val="100000"/>
              </a:lnSpc>
              <a:spcBef>
                <a:spcPts val="229"/>
              </a:spcBef>
              <a:buAutoNum type="arabicPeriod" startAt="5"/>
              <a:tabLst>
                <a:tab pos="71120" algn="l"/>
              </a:tabLst>
            </a:pPr>
            <a:r>
              <a:rPr sz="400" b="1" dirty="0">
                <a:latin typeface="Arial"/>
                <a:cs typeface="Arial"/>
              </a:rPr>
              <a:t>Ret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til at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se og rette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oplysninger</a:t>
            </a:r>
            <a:endParaRPr sz="400">
              <a:latin typeface="Arial"/>
              <a:cs typeface="Arial"/>
            </a:endParaRPr>
          </a:p>
          <a:p>
            <a:pPr marL="13335" marR="27940">
              <a:lnSpc>
                <a:spcPct val="100000"/>
              </a:lnSpc>
              <a:spcBef>
                <a:spcPts val="229"/>
              </a:spcBef>
            </a:pPr>
            <a:r>
              <a:rPr sz="400" dirty="0">
                <a:latin typeface="Arial"/>
                <a:cs typeface="Arial"/>
              </a:rPr>
              <a:t>Du har ret til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at få indsigt i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de oplysninger, som vi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behandler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om dig.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Hvis din uddannelsesinstitution eller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lærested har </a:t>
            </a:r>
            <a:r>
              <a:rPr sz="400" spc="-10" dirty="0">
                <a:latin typeface="Arial"/>
                <a:cs typeface="Arial"/>
              </a:rPr>
              <a:t>registreret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urigtige oplysninger, bedes du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henvende dig til din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uddannelsesinstitution eller </a:t>
            </a:r>
            <a:r>
              <a:rPr sz="400" spc="-10" dirty="0">
                <a:latin typeface="Arial"/>
                <a:cs typeface="Arial"/>
              </a:rPr>
              <a:t>lærested.</a:t>
            </a:r>
            <a:endParaRPr sz="400">
              <a:latin typeface="Arial"/>
              <a:cs typeface="Arial"/>
            </a:endParaRPr>
          </a:p>
          <a:p>
            <a:pPr marL="71120" indent="-58419">
              <a:lnSpc>
                <a:spcPct val="100000"/>
              </a:lnSpc>
              <a:spcBef>
                <a:spcPts val="280"/>
              </a:spcBef>
              <a:buAutoNum type="arabicPeriod" startAt="6"/>
              <a:tabLst>
                <a:tab pos="71120" algn="l"/>
              </a:tabLst>
            </a:pPr>
            <a:r>
              <a:rPr sz="400" b="1" dirty="0">
                <a:latin typeface="Arial"/>
                <a:cs typeface="Arial"/>
              </a:rPr>
              <a:t>Ret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til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indsigelse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og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begrænsning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af</a:t>
            </a:r>
            <a:r>
              <a:rPr sz="400" b="1" spc="-10" dirty="0">
                <a:latin typeface="Arial"/>
                <a:cs typeface="Arial"/>
              </a:rPr>
              <a:t> behandling</a:t>
            </a:r>
            <a:endParaRPr sz="400">
              <a:latin typeface="Arial"/>
              <a:cs typeface="Arial"/>
            </a:endParaRPr>
          </a:p>
          <a:p>
            <a:pPr marL="13335" marR="40640">
              <a:lnSpc>
                <a:spcPct val="112599"/>
              </a:lnSpc>
            </a:pPr>
            <a:r>
              <a:rPr sz="400" dirty="0">
                <a:latin typeface="Arial"/>
                <a:cs typeface="Arial"/>
              </a:rPr>
              <a:t>Du har som udgangspunkt ret til at få begrænset behandlingen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af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dine personoplysninger. Blanketter til </a:t>
            </a:r>
            <a:r>
              <a:rPr sz="400" spc="-10" dirty="0">
                <a:latin typeface="Arial"/>
                <a:cs typeface="Arial"/>
              </a:rPr>
              <a:t>uddannelsesaftaler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dog kun personoplysninger om dig til varetagelse af de opgaver som ved lov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er pålagt STIL og de dataansvarlige. </a:t>
            </a:r>
            <a:r>
              <a:rPr sz="400" spc="-25" dirty="0">
                <a:latin typeface="Arial"/>
                <a:cs typeface="Arial"/>
              </a:rPr>
              <a:t>Du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har i visse tilfælde ret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til at gøre indsigelse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mod en lovlig behandling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af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dine personoplysninger, men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ikke mod den del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af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behandlingen,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følger af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lovgivningen.</a:t>
            </a:r>
            <a:endParaRPr sz="400">
              <a:latin typeface="Arial"/>
              <a:cs typeface="Arial"/>
            </a:endParaRPr>
          </a:p>
          <a:p>
            <a:pPr marL="71120" indent="-58419">
              <a:lnSpc>
                <a:spcPct val="100000"/>
              </a:lnSpc>
              <a:spcBef>
                <a:spcPts val="229"/>
              </a:spcBef>
              <a:buAutoNum type="arabicPeriod" startAt="7"/>
              <a:tabLst>
                <a:tab pos="71120" algn="l"/>
              </a:tabLst>
            </a:pPr>
            <a:r>
              <a:rPr sz="400" b="1" dirty="0">
                <a:latin typeface="Arial"/>
                <a:cs typeface="Arial"/>
              </a:rPr>
              <a:t>Klage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til </a:t>
            </a:r>
            <a:r>
              <a:rPr sz="400" b="1" spc="-10" dirty="0">
                <a:latin typeface="Arial"/>
                <a:cs typeface="Arial"/>
              </a:rPr>
              <a:t>Datatilsynet</a:t>
            </a:r>
            <a:endParaRPr sz="400">
              <a:latin typeface="Arial"/>
              <a:cs typeface="Arial"/>
            </a:endParaRPr>
          </a:p>
          <a:p>
            <a:pPr marL="13335" marR="59055" indent="-635">
              <a:lnSpc>
                <a:spcPct val="147800"/>
              </a:lnSpc>
            </a:pPr>
            <a:r>
              <a:rPr sz="400" dirty="0">
                <a:latin typeface="Arial"/>
                <a:cs typeface="Arial"/>
              </a:rPr>
              <a:t>Du har ret til at indgive en klage til Datatilsynet, hvis du er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utilfreds med den måde, vi behandler dine personoplysninger på. </a:t>
            </a:r>
            <a:r>
              <a:rPr sz="400" spc="-25" dirty="0">
                <a:latin typeface="Arial"/>
                <a:cs typeface="Arial"/>
              </a:rPr>
              <a:t>Du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finder Datatilsynets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kontaktoplysninger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på </a:t>
            </a:r>
            <a:r>
              <a:rPr sz="400" spc="-10" dirty="0">
                <a:latin typeface="Arial"/>
                <a:cs typeface="Arial"/>
                <a:hlinkClick r:id="rId4"/>
              </a:rPr>
              <a:t>www.datatilsynet.dk.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11595689" y="5645713"/>
            <a:ext cx="6231255" cy="4102735"/>
            <a:chOff x="11595689" y="5645713"/>
            <a:chExt cx="6231255" cy="4102735"/>
          </a:xfrm>
        </p:grpSpPr>
        <p:sp>
          <p:nvSpPr>
            <p:cNvPr id="190" name="object 190"/>
            <p:cNvSpPr/>
            <p:nvPr/>
          </p:nvSpPr>
          <p:spPr>
            <a:xfrm>
              <a:off x="11595685" y="5645715"/>
              <a:ext cx="4624705" cy="4102735"/>
            </a:xfrm>
            <a:custGeom>
              <a:avLst/>
              <a:gdLst/>
              <a:ahLst/>
              <a:cxnLst/>
              <a:rect l="l" t="t" r="r" b="b"/>
              <a:pathLst>
                <a:path w="4624705" h="4102734">
                  <a:moveTo>
                    <a:pt x="1522564" y="394335"/>
                  </a:moveTo>
                  <a:lnTo>
                    <a:pt x="0" y="394335"/>
                  </a:lnTo>
                  <a:lnTo>
                    <a:pt x="0" y="398106"/>
                  </a:lnTo>
                  <a:lnTo>
                    <a:pt x="1522564" y="398106"/>
                  </a:lnTo>
                  <a:lnTo>
                    <a:pt x="1522564" y="394335"/>
                  </a:lnTo>
                  <a:close/>
                </a:path>
                <a:path w="4624705" h="4102734">
                  <a:moveTo>
                    <a:pt x="1568005" y="0"/>
                  </a:moveTo>
                  <a:lnTo>
                    <a:pt x="50" y="0"/>
                  </a:lnTo>
                  <a:lnTo>
                    <a:pt x="50" y="3771"/>
                  </a:lnTo>
                  <a:lnTo>
                    <a:pt x="1568005" y="3771"/>
                  </a:lnTo>
                  <a:lnTo>
                    <a:pt x="1568005" y="0"/>
                  </a:lnTo>
                  <a:close/>
                </a:path>
                <a:path w="4624705" h="4102734">
                  <a:moveTo>
                    <a:pt x="4356290" y="2602725"/>
                  </a:moveTo>
                  <a:lnTo>
                    <a:pt x="4302722" y="2602725"/>
                  </a:lnTo>
                  <a:lnTo>
                    <a:pt x="4302722" y="2549156"/>
                  </a:lnTo>
                  <a:lnTo>
                    <a:pt x="4249140" y="2549156"/>
                  </a:lnTo>
                  <a:lnTo>
                    <a:pt x="4249140" y="2763431"/>
                  </a:lnTo>
                  <a:lnTo>
                    <a:pt x="4302722" y="2763431"/>
                  </a:lnTo>
                  <a:lnTo>
                    <a:pt x="4302722" y="2656294"/>
                  </a:lnTo>
                  <a:lnTo>
                    <a:pt x="4356290" y="2656294"/>
                  </a:lnTo>
                  <a:lnTo>
                    <a:pt x="4356290" y="2602725"/>
                  </a:lnTo>
                  <a:close/>
                </a:path>
                <a:path w="4624705" h="4102734">
                  <a:moveTo>
                    <a:pt x="4409859" y="2763431"/>
                  </a:moveTo>
                  <a:lnTo>
                    <a:pt x="4356290" y="2763431"/>
                  </a:lnTo>
                  <a:lnTo>
                    <a:pt x="4356290" y="2816999"/>
                  </a:lnTo>
                  <a:lnTo>
                    <a:pt x="4409859" y="2816999"/>
                  </a:lnTo>
                  <a:lnTo>
                    <a:pt x="4409859" y="2763431"/>
                  </a:lnTo>
                  <a:close/>
                </a:path>
                <a:path w="4624705" h="4102734">
                  <a:moveTo>
                    <a:pt x="4516996" y="3834815"/>
                  </a:moveTo>
                  <a:lnTo>
                    <a:pt x="4463427" y="3834815"/>
                  </a:lnTo>
                  <a:lnTo>
                    <a:pt x="4409859" y="3834815"/>
                  </a:lnTo>
                  <a:lnTo>
                    <a:pt x="4356290" y="3834815"/>
                  </a:lnTo>
                  <a:lnTo>
                    <a:pt x="4356290" y="3995521"/>
                  </a:lnTo>
                  <a:lnTo>
                    <a:pt x="4409859" y="3995521"/>
                  </a:lnTo>
                  <a:lnTo>
                    <a:pt x="4463427" y="3995521"/>
                  </a:lnTo>
                  <a:lnTo>
                    <a:pt x="4516996" y="3995521"/>
                  </a:lnTo>
                  <a:lnTo>
                    <a:pt x="4516996" y="3834815"/>
                  </a:lnTo>
                  <a:close/>
                </a:path>
                <a:path w="4624705" h="4102734">
                  <a:moveTo>
                    <a:pt x="4516996" y="3459823"/>
                  </a:moveTo>
                  <a:lnTo>
                    <a:pt x="4463427" y="3459823"/>
                  </a:lnTo>
                  <a:lnTo>
                    <a:pt x="4463427" y="3406267"/>
                  </a:lnTo>
                  <a:lnTo>
                    <a:pt x="4409859" y="3406267"/>
                  </a:lnTo>
                  <a:lnTo>
                    <a:pt x="4356290" y="3406267"/>
                  </a:lnTo>
                  <a:lnTo>
                    <a:pt x="4356290" y="3352685"/>
                  </a:lnTo>
                  <a:lnTo>
                    <a:pt x="4302722" y="3352685"/>
                  </a:lnTo>
                  <a:lnTo>
                    <a:pt x="4302722" y="3406267"/>
                  </a:lnTo>
                  <a:lnTo>
                    <a:pt x="4249140" y="3406267"/>
                  </a:lnTo>
                  <a:lnTo>
                    <a:pt x="4249140" y="3674110"/>
                  </a:lnTo>
                  <a:lnTo>
                    <a:pt x="4302722" y="3674110"/>
                  </a:lnTo>
                  <a:lnTo>
                    <a:pt x="4302722" y="3513391"/>
                  </a:lnTo>
                  <a:lnTo>
                    <a:pt x="4356290" y="3513391"/>
                  </a:lnTo>
                  <a:lnTo>
                    <a:pt x="4409859" y="3513404"/>
                  </a:lnTo>
                  <a:lnTo>
                    <a:pt x="4409859" y="3459835"/>
                  </a:lnTo>
                  <a:lnTo>
                    <a:pt x="4463427" y="3459835"/>
                  </a:lnTo>
                  <a:lnTo>
                    <a:pt x="4463427" y="3513391"/>
                  </a:lnTo>
                  <a:lnTo>
                    <a:pt x="4516996" y="3513391"/>
                  </a:lnTo>
                  <a:lnTo>
                    <a:pt x="4516996" y="3459823"/>
                  </a:lnTo>
                  <a:close/>
                </a:path>
                <a:path w="4624705" h="4102734">
                  <a:moveTo>
                    <a:pt x="4516996" y="2816999"/>
                  </a:moveTo>
                  <a:lnTo>
                    <a:pt x="4463427" y="2816999"/>
                  </a:lnTo>
                  <a:lnTo>
                    <a:pt x="4409859" y="2816999"/>
                  </a:lnTo>
                  <a:lnTo>
                    <a:pt x="4409859" y="2924137"/>
                  </a:lnTo>
                  <a:lnTo>
                    <a:pt x="4356290" y="2924137"/>
                  </a:lnTo>
                  <a:lnTo>
                    <a:pt x="4356290" y="2816999"/>
                  </a:lnTo>
                  <a:lnTo>
                    <a:pt x="4302722" y="2816999"/>
                  </a:lnTo>
                  <a:lnTo>
                    <a:pt x="4249140" y="2816999"/>
                  </a:lnTo>
                  <a:lnTo>
                    <a:pt x="4249140" y="2870568"/>
                  </a:lnTo>
                  <a:lnTo>
                    <a:pt x="4302722" y="2870568"/>
                  </a:lnTo>
                  <a:lnTo>
                    <a:pt x="4302722" y="2977705"/>
                  </a:lnTo>
                  <a:lnTo>
                    <a:pt x="4249140" y="2977705"/>
                  </a:lnTo>
                  <a:lnTo>
                    <a:pt x="4249140" y="3245548"/>
                  </a:lnTo>
                  <a:lnTo>
                    <a:pt x="4302722" y="3245548"/>
                  </a:lnTo>
                  <a:lnTo>
                    <a:pt x="4302722" y="3084842"/>
                  </a:lnTo>
                  <a:lnTo>
                    <a:pt x="4356290" y="3084842"/>
                  </a:lnTo>
                  <a:lnTo>
                    <a:pt x="4356290" y="3031274"/>
                  </a:lnTo>
                  <a:lnTo>
                    <a:pt x="4409859" y="3031274"/>
                  </a:lnTo>
                  <a:lnTo>
                    <a:pt x="4409859" y="2977705"/>
                  </a:lnTo>
                  <a:lnTo>
                    <a:pt x="4463427" y="2977705"/>
                  </a:lnTo>
                  <a:lnTo>
                    <a:pt x="4463427" y="3084842"/>
                  </a:lnTo>
                  <a:lnTo>
                    <a:pt x="4516996" y="3084842"/>
                  </a:lnTo>
                  <a:lnTo>
                    <a:pt x="4516996" y="2816999"/>
                  </a:lnTo>
                  <a:close/>
                </a:path>
                <a:path w="4624705" h="4102734">
                  <a:moveTo>
                    <a:pt x="4516996" y="2227732"/>
                  </a:moveTo>
                  <a:lnTo>
                    <a:pt x="4463427" y="2227732"/>
                  </a:lnTo>
                  <a:lnTo>
                    <a:pt x="4409859" y="2227732"/>
                  </a:lnTo>
                  <a:lnTo>
                    <a:pt x="4356290" y="2227732"/>
                  </a:lnTo>
                  <a:lnTo>
                    <a:pt x="4356290" y="2388438"/>
                  </a:lnTo>
                  <a:lnTo>
                    <a:pt x="4409859" y="2388438"/>
                  </a:lnTo>
                  <a:lnTo>
                    <a:pt x="4463427" y="2388438"/>
                  </a:lnTo>
                  <a:lnTo>
                    <a:pt x="4516996" y="2388438"/>
                  </a:lnTo>
                  <a:lnTo>
                    <a:pt x="4516996" y="2227732"/>
                  </a:lnTo>
                  <a:close/>
                </a:path>
                <a:path w="4624705" h="4102734">
                  <a:moveTo>
                    <a:pt x="4570565" y="3727678"/>
                  </a:moveTo>
                  <a:lnTo>
                    <a:pt x="4570565" y="3727678"/>
                  </a:lnTo>
                  <a:lnTo>
                    <a:pt x="4249140" y="3727678"/>
                  </a:lnTo>
                  <a:lnTo>
                    <a:pt x="4249140" y="4102658"/>
                  </a:lnTo>
                  <a:lnTo>
                    <a:pt x="4570565" y="4102658"/>
                  </a:lnTo>
                  <a:lnTo>
                    <a:pt x="4570565" y="4049090"/>
                  </a:lnTo>
                  <a:lnTo>
                    <a:pt x="4302722" y="4049090"/>
                  </a:lnTo>
                  <a:lnTo>
                    <a:pt x="4302722" y="3781247"/>
                  </a:lnTo>
                  <a:lnTo>
                    <a:pt x="4570565" y="3781247"/>
                  </a:lnTo>
                  <a:lnTo>
                    <a:pt x="4570565" y="3727678"/>
                  </a:lnTo>
                  <a:close/>
                </a:path>
                <a:path w="4624705" h="4102734">
                  <a:moveTo>
                    <a:pt x="4570565" y="3513391"/>
                  </a:moveTo>
                  <a:lnTo>
                    <a:pt x="4516996" y="3513391"/>
                  </a:lnTo>
                  <a:lnTo>
                    <a:pt x="4516996" y="3620541"/>
                  </a:lnTo>
                  <a:lnTo>
                    <a:pt x="4463427" y="3620541"/>
                  </a:lnTo>
                  <a:lnTo>
                    <a:pt x="4463427" y="3566972"/>
                  </a:lnTo>
                  <a:lnTo>
                    <a:pt x="4409859" y="3566972"/>
                  </a:lnTo>
                  <a:lnTo>
                    <a:pt x="4356290" y="3566972"/>
                  </a:lnTo>
                  <a:lnTo>
                    <a:pt x="4356290" y="3674110"/>
                  </a:lnTo>
                  <a:lnTo>
                    <a:pt x="4409859" y="3674110"/>
                  </a:lnTo>
                  <a:lnTo>
                    <a:pt x="4463427" y="3674110"/>
                  </a:lnTo>
                  <a:lnTo>
                    <a:pt x="4516996" y="3674110"/>
                  </a:lnTo>
                  <a:lnTo>
                    <a:pt x="4570565" y="3674097"/>
                  </a:lnTo>
                  <a:lnTo>
                    <a:pt x="4570565" y="3513391"/>
                  </a:lnTo>
                  <a:close/>
                </a:path>
                <a:path w="4624705" h="4102734">
                  <a:moveTo>
                    <a:pt x="4570565" y="3138411"/>
                  </a:moveTo>
                  <a:lnTo>
                    <a:pt x="4516996" y="3138411"/>
                  </a:lnTo>
                  <a:lnTo>
                    <a:pt x="4463427" y="3138411"/>
                  </a:lnTo>
                  <a:lnTo>
                    <a:pt x="4409859" y="3138411"/>
                  </a:lnTo>
                  <a:lnTo>
                    <a:pt x="4356290" y="3138411"/>
                  </a:lnTo>
                  <a:lnTo>
                    <a:pt x="4356290" y="3245561"/>
                  </a:lnTo>
                  <a:lnTo>
                    <a:pt x="4302722" y="3245561"/>
                  </a:lnTo>
                  <a:lnTo>
                    <a:pt x="4302722" y="3299117"/>
                  </a:lnTo>
                  <a:lnTo>
                    <a:pt x="4249140" y="3299117"/>
                  </a:lnTo>
                  <a:lnTo>
                    <a:pt x="4249140" y="3352685"/>
                  </a:lnTo>
                  <a:lnTo>
                    <a:pt x="4302722" y="3352685"/>
                  </a:lnTo>
                  <a:lnTo>
                    <a:pt x="4302722" y="3299129"/>
                  </a:lnTo>
                  <a:lnTo>
                    <a:pt x="4356290" y="3299129"/>
                  </a:lnTo>
                  <a:lnTo>
                    <a:pt x="4356290" y="3352685"/>
                  </a:lnTo>
                  <a:lnTo>
                    <a:pt x="4409859" y="3352685"/>
                  </a:lnTo>
                  <a:lnTo>
                    <a:pt x="4463427" y="3352698"/>
                  </a:lnTo>
                  <a:lnTo>
                    <a:pt x="4463427" y="3406254"/>
                  </a:lnTo>
                  <a:lnTo>
                    <a:pt x="4516996" y="3406254"/>
                  </a:lnTo>
                  <a:lnTo>
                    <a:pt x="4516996" y="3352685"/>
                  </a:lnTo>
                  <a:lnTo>
                    <a:pt x="4463427" y="3352685"/>
                  </a:lnTo>
                  <a:lnTo>
                    <a:pt x="4463427" y="3299129"/>
                  </a:lnTo>
                  <a:lnTo>
                    <a:pt x="4516996" y="3299129"/>
                  </a:lnTo>
                  <a:lnTo>
                    <a:pt x="4570565" y="3299129"/>
                  </a:lnTo>
                  <a:lnTo>
                    <a:pt x="4570565" y="3245561"/>
                  </a:lnTo>
                  <a:lnTo>
                    <a:pt x="4516996" y="3245561"/>
                  </a:lnTo>
                  <a:lnTo>
                    <a:pt x="4463427" y="3245561"/>
                  </a:lnTo>
                  <a:lnTo>
                    <a:pt x="4409859" y="3245561"/>
                  </a:lnTo>
                  <a:lnTo>
                    <a:pt x="4409859" y="3191980"/>
                  </a:lnTo>
                  <a:lnTo>
                    <a:pt x="4463427" y="3191980"/>
                  </a:lnTo>
                  <a:lnTo>
                    <a:pt x="4516996" y="3191980"/>
                  </a:lnTo>
                  <a:lnTo>
                    <a:pt x="4570565" y="3191980"/>
                  </a:lnTo>
                  <a:lnTo>
                    <a:pt x="4570565" y="3138411"/>
                  </a:lnTo>
                  <a:close/>
                </a:path>
                <a:path w="4624705" h="4102734">
                  <a:moveTo>
                    <a:pt x="4570565" y="2549156"/>
                  </a:moveTo>
                  <a:lnTo>
                    <a:pt x="4516996" y="2549156"/>
                  </a:lnTo>
                  <a:lnTo>
                    <a:pt x="4463427" y="2549156"/>
                  </a:lnTo>
                  <a:lnTo>
                    <a:pt x="4409859" y="2549156"/>
                  </a:lnTo>
                  <a:lnTo>
                    <a:pt x="4356290" y="2549156"/>
                  </a:lnTo>
                  <a:lnTo>
                    <a:pt x="4356290" y="2602725"/>
                  </a:lnTo>
                  <a:lnTo>
                    <a:pt x="4409859" y="2602725"/>
                  </a:lnTo>
                  <a:lnTo>
                    <a:pt x="4463427" y="2602725"/>
                  </a:lnTo>
                  <a:lnTo>
                    <a:pt x="4463427" y="2709862"/>
                  </a:lnTo>
                  <a:lnTo>
                    <a:pt x="4409859" y="2709862"/>
                  </a:lnTo>
                  <a:lnTo>
                    <a:pt x="4409859" y="2763431"/>
                  </a:lnTo>
                  <a:lnTo>
                    <a:pt x="4463427" y="2763431"/>
                  </a:lnTo>
                  <a:lnTo>
                    <a:pt x="4516996" y="2763431"/>
                  </a:lnTo>
                  <a:lnTo>
                    <a:pt x="4516996" y="2816999"/>
                  </a:lnTo>
                  <a:lnTo>
                    <a:pt x="4570565" y="2816999"/>
                  </a:lnTo>
                  <a:lnTo>
                    <a:pt x="4570565" y="2709862"/>
                  </a:lnTo>
                  <a:lnTo>
                    <a:pt x="4516996" y="2709862"/>
                  </a:lnTo>
                  <a:lnTo>
                    <a:pt x="4516996" y="2656294"/>
                  </a:lnTo>
                  <a:lnTo>
                    <a:pt x="4570565" y="2656294"/>
                  </a:lnTo>
                  <a:lnTo>
                    <a:pt x="4570565" y="2549156"/>
                  </a:lnTo>
                  <a:close/>
                </a:path>
                <a:path w="4624705" h="4102734">
                  <a:moveTo>
                    <a:pt x="4624133" y="2120595"/>
                  </a:moveTo>
                  <a:lnTo>
                    <a:pt x="4570565" y="2120595"/>
                  </a:lnTo>
                  <a:lnTo>
                    <a:pt x="4570565" y="2174163"/>
                  </a:lnTo>
                  <a:lnTo>
                    <a:pt x="4570565" y="2442019"/>
                  </a:lnTo>
                  <a:lnTo>
                    <a:pt x="4302722" y="2442019"/>
                  </a:lnTo>
                  <a:lnTo>
                    <a:pt x="4302722" y="2174163"/>
                  </a:lnTo>
                  <a:lnTo>
                    <a:pt x="4570565" y="2174163"/>
                  </a:lnTo>
                  <a:lnTo>
                    <a:pt x="4570565" y="2120595"/>
                  </a:lnTo>
                  <a:lnTo>
                    <a:pt x="4249140" y="2120595"/>
                  </a:lnTo>
                  <a:lnTo>
                    <a:pt x="4249140" y="2495588"/>
                  </a:lnTo>
                  <a:lnTo>
                    <a:pt x="4624133" y="2495588"/>
                  </a:lnTo>
                  <a:lnTo>
                    <a:pt x="4624133" y="21205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6193036" y="8194860"/>
              <a:ext cx="0" cy="1125220"/>
            </a:xfrm>
            <a:custGeom>
              <a:avLst/>
              <a:gdLst/>
              <a:ahLst/>
              <a:cxnLst/>
              <a:rect l="l" t="t" r="r" b="b"/>
              <a:pathLst>
                <a:path h="1125220">
                  <a:moveTo>
                    <a:pt x="0" y="0"/>
                  </a:moveTo>
                  <a:lnTo>
                    <a:pt x="0" y="1124960"/>
                  </a:lnTo>
                </a:path>
              </a:pathLst>
            </a:custGeom>
            <a:ln w="5356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6166250" y="7766310"/>
              <a:ext cx="535940" cy="1982470"/>
            </a:xfrm>
            <a:custGeom>
              <a:avLst/>
              <a:gdLst/>
              <a:ahLst/>
              <a:cxnLst/>
              <a:rect l="l" t="t" r="r" b="b"/>
              <a:pathLst>
                <a:path w="535940" h="1982470">
                  <a:moveTo>
                    <a:pt x="53568" y="1607083"/>
                  </a:moveTo>
                  <a:lnTo>
                    <a:pt x="0" y="1607083"/>
                  </a:lnTo>
                  <a:lnTo>
                    <a:pt x="0" y="1982063"/>
                  </a:lnTo>
                  <a:lnTo>
                    <a:pt x="53568" y="1982063"/>
                  </a:lnTo>
                  <a:lnTo>
                    <a:pt x="53568" y="1607083"/>
                  </a:lnTo>
                  <a:close/>
                </a:path>
                <a:path w="535940" h="1982470">
                  <a:moveTo>
                    <a:pt x="107137" y="1392796"/>
                  </a:moveTo>
                  <a:lnTo>
                    <a:pt x="53568" y="1392796"/>
                  </a:lnTo>
                  <a:lnTo>
                    <a:pt x="53568" y="1446364"/>
                  </a:lnTo>
                  <a:lnTo>
                    <a:pt x="107137" y="1446364"/>
                  </a:lnTo>
                  <a:lnTo>
                    <a:pt x="107137" y="1392796"/>
                  </a:lnTo>
                  <a:close/>
                </a:path>
                <a:path w="535940" h="1982470">
                  <a:moveTo>
                    <a:pt x="160705" y="1339227"/>
                  </a:moveTo>
                  <a:lnTo>
                    <a:pt x="107137" y="1339227"/>
                  </a:lnTo>
                  <a:lnTo>
                    <a:pt x="107137" y="1392796"/>
                  </a:lnTo>
                  <a:lnTo>
                    <a:pt x="160705" y="1392796"/>
                  </a:lnTo>
                  <a:lnTo>
                    <a:pt x="160705" y="1339227"/>
                  </a:lnTo>
                  <a:close/>
                </a:path>
                <a:path w="535940" h="1982470">
                  <a:moveTo>
                    <a:pt x="160705" y="1232090"/>
                  </a:moveTo>
                  <a:lnTo>
                    <a:pt x="107137" y="1232090"/>
                  </a:lnTo>
                  <a:lnTo>
                    <a:pt x="53568" y="1232090"/>
                  </a:lnTo>
                  <a:lnTo>
                    <a:pt x="53568" y="1285659"/>
                  </a:lnTo>
                  <a:lnTo>
                    <a:pt x="107137" y="1285659"/>
                  </a:lnTo>
                  <a:lnTo>
                    <a:pt x="160705" y="1285659"/>
                  </a:lnTo>
                  <a:lnTo>
                    <a:pt x="160705" y="1232090"/>
                  </a:lnTo>
                  <a:close/>
                </a:path>
                <a:path w="535940" h="1982470">
                  <a:moveTo>
                    <a:pt x="160705" y="1071384"/>
                  </a:moveTo>
                  <a:lnTo>
                    <a:pt x="107137" y="1071384"/>
                  </a:lnTo>
                  <a:lnTo>
                    <a:pt x="107137" y="1178521"/>
                  </a:lnTo>
                  <a:lnTo>
                    <a:pt x="160705" y="1178521"/>
                  </a:lnTo>
                  <a:lnTo>
                    <a:pt x="160705" y="1071384"/>
                  </a:lnTo>
                  <a:close/>
                </a:path>
                <a:path w="535940" h="1982470">
                  <a:moveTo>
                    <a:pt x="214274" y="1178521"/>
                  </a:moveTo>
                  <a:lnTo>
                    <a:pt x="160705" y="1178521"/>
                  </a:lnTo>
                  <a:lnTo>
                    <a:pt x="160705" y="1232090"/>
                  </a:lnTo>
                  <a:lnTo>
                    <a:pt x="214274" y="1232090"/>
                  </a:lnTo>
                  <a:lnTo>
                    <a:pt x="214274" y="1178521"/>
                  </a:lnTo>
                  <a:close/>
                </a:path>
                <a:path w="535940" h="1982470">
                  <a:moveTo>
                    <a:pt x="214274" y="0"/>
                  </a:moveTo>
                  <a:lnTo>
                    <a:pt x="160705" y="0"/>
                  </a:lnTo>
                  <a:lnTo>
                    <a:pt x="160705" y="53568"/>
                  </a:lnTo>
                  <a:lnTo>
                    <a:pt x="214274" y="53568"/>
                  </a:lnTo>
                  <a:lnTo>
                    <a:pt x="214274" y="0"/>
                  </a:lnTo>
                  <a:close/>
                </a:path>
                <a:path w="535940" h="1982470">
                  <a:moveTo>
                    <a:pt x="267843" y="910678"/>
                  </a:moveTo>
                  <a:lnTo>
                    <a:pt x="214274" y="910678"/>
                  </a:lnTo>
                  <a:lnTo>
                    <a:pt x="160705" y="910678"/>
                  </a:lnTo>
                  <a:lnTo>
                    <a:pt x="160705" y="964247"/>
                  </a:lnTo>
                  <a:lnTo>
                    <a:pt x="107137" y="964247"/>
                  </a:lnTo>
                  <a:lnTo>
                    <a:pt x="107137" y="910678"/>
                  </a:lnTo>
                  <a:lnTo>
                    <a:pt x="53568" y="910678"/>
                  </a:lnTo>
                  <a:lnTo>
                    <a:pt x="53568" y="1071384"/>
                  </a:lnTo>
                  <a:lnTo>
                    <a:pt x="107137" y="1071384"/>
                  </a:lnTo>
                  <a:lnTo>
                    <a:pt x="107137" y="1017816"/>
                  </a:lnTo>
                  <a:lnTo>
                    <a:pt x="160705" y="1017816"/>
                  </a:lnTo>
                  <a:lnTo>
                    <a:pt x="214274" y="1017816"/>
                  </a:lnTo>
                  <a:lnTo>
                    <a:pt x="267843" y="1017816"/>
                  </a:lnTo>
                  <a:lnTo>
                    <a:pt x="267843" y="910678"/>
                  </a:lnTo>
                  <a:close/>
                </a:path>
                <a:path w="535940" h="1982470">
                  <a:moveTo>
                    <a:pt x="321411" y="1017816"/>
                  </a:moveTo>
                  <a:lnTo>
                    <a:pt x="267843" y="1017816"/>
                  </a:lnTo>
                  <a:lnTo>
                    <a:pt x="267843" y="1178521"/>
                  </a:lnTo>
                  <a:lnTo>
                    <a:pt x="321411" y="1178521"/>
                  </a:lnTo>
                  <a:lnTo>
                    <a:pt x="321411" y="1017816"/>
                  </a:lnTo>
                  <a:close/>
                </a:path>
                <a:path w="535940" h="1982470">
                  <a:moveTo>
                    <a:pt x="321411" y="749973"/>
                  </a:moveTo>
                  <a:lnTo>
                    <a:pt x="267843" y="749973"/>
                  </a:lnTo>
                  <a:lnTo>
                    <a:pt x="267843" y="803541"/>
                  </a:lnTo>
                  <a:lnTo>
                    <a:pt x="321411" y="803541"/>
                  </a:lnTo>
                  <a:lnTo>
                    <a:pt x="321411" y="749973"/>
                  </a:lnTo>
                  <a:close/>
                </a:path>
                <a:path w="535940" h="1982470">
                  <a:moveTo>
                    <a:pt x="321411" y="482130"/>
                  </a:moveTo>
                  <a:lnTo>
                    <a:pt x="267843" y="482130"/>
                  </a:lnTo>
                  <a:lnTo>
                    <a:pt x="267843" y="535698"/>
                  </a:lnTo>
                  <a:lnTo>
                    <a:pt x="214274" y="535698"/>
                  </a:lnTo>
                  <a:lnTo>
                    <a:pt x="214274" y="428561"/>
                  </a:lnTo>
                  <a:lnTo>
                    <a:pt x="160705" y="428561"/>
                  </a:lnTo>
                  <a:lnTo>
                    <a:pt x="160705" y="482130"/>
                  </a:lnTo>
                  <a:lnTo>
                    <a:pt x="107137" y="482130"/>
                  </a:lnTo>
                  <a:lnTo>
                    <a:pt x="53568" y="482130"/>
                  </a:lnTo>
                  <a:lnTo>
                    <a:pt x="53568" y="696404"/>
                  </a:lnTo>
                  <a:lnTo>
                    <a:pt x="107137" y="696404"/>
                  </a:lnTo>
                  <a:lnTo>
                    <a:pt x="107137" y="749973"/>
                  </a:lnTo>
                  <a:lnTo>
                    <a:pt x="53568" y="749973"/>
                  </a:lnTo>
                  <a:lnTo>
                    <a:pt x="53568" y="857110"/>
                  </a:lnTo>
                  <a:lnTo>
                    <a:pt x="107137" y="857110"/>
                  </a:lnTo>
                  <a:lnTo>
                    <a:pt x="107137" y="910678"/>
                  </a:lnTo>
                  <a:lnTo>
                    <a:pt x="160705" y="910678"/>
                  </a:lnTo>
                  <a:lnTo>
                    <a:pt x="160705" y="857110"/>
                  </a:lnTo>
                  <a:lnTo>
                    <a:pt x="214274" y="857110"/>
                  </a:lnTo>
                  <a:lnTo>
                    <a:pt x="214274" y="803541"/>
                  </a:lnTo>
                  <a:lnTo>
                    <a:pt x="160705" y="803541"/>
                  </a:lnTo>
                  <a:lnTo>
                    <a:pt x="160705" y="749973"/>
                  </a:lnTo>
                  <a:lnTo>
                    <a:pt x="214274" y="749973"/>
                  </a:lnTo>
                  <a:lnTo>
                    <a:pt x="267843" y="749973"/>
                  </a:lnTo>
                  <a:lnTo>
                    <a:pt x="267843" y="696404"/>
                  </a:lnTo>
                  <a:lnTo>
                    <a:pt x="214274" y="696404"/>
                  </a:lnTo>
                  <a:lnTo>
                    <a:pt x="214274" y="589267"/>
                  </a:lnTo>
                  <a:lnTo>
                    <a:pt x="267843" y="589267"/>
                  </a:lnTo>
                  <a:lnTo>
                    <a:pt x="267843" y="696404"/>
                  </a:lnTo>
                  <a:lnTo>
                    <a:pt x="321411" y="696404"/>
                  </a:lnTo>
                  <a:lnTo>
                    <a:pt x="321411" y="482130"/>
                  </a:lnTo>
                  <a:close/>
                </a:path>
                <a:path w="535940" h="1982470">
                  <a:moveTo>
                    <a:pt x="374980" y="1874926"/>
                  </a:moveTo>
                  <a:lnTo>
                    <a:pt x="321411" y="1874926"/>
                  </a:lnTo>
                  <a:lnTo>
                    <a:pt x="321411" y="1928495"/>
                  </a:lnTo>
                  <a:lnTo>
                    <a:pt x="374980" y="1928495"/>
                  </a:lnTo>
                  <a:lnTo>
                    <a:pt x="374980" y="1874926"/>
                  </a:lnTo>
                  <a:close/>
                </a:path>
                <a:path w="535940" h="1982470">
                  <a:moveTo>
                    <a:pt x="374980" y="857110"/>
                  </a:moveTo>
                  <a:lnTo>
                    <a:pt x="321411" y="857110"/>
                  </a:lnTo>
                  <a:lnTo>
                    <a:pt x="321411" y="910678"/>
                  </a:lnTo>
                  <a:lnTo>
                    <a:pt x="374980" y="910678"/>
                  </a:lnTo>
                  <a:lnTo>
                    <a:pt x="374980" y="857110"/>
                  </a:lnTo>
                  <a:close/>
                </a:path>
                <a:path w="535940" h="1982470">
                  <a:moveTo>
                    <a:pt x="374980" y="696404"/>
                  </a:moveTo>
                  <a:lnTo>
                    <a:pt x="321411" y="696404"/>
                  </a:lnTo>
                  <a:lnTo>
                    <a:pt x="321411" y="749973"/>
                  </a:lnTo>
                  <a:lnTo>
                    <a:pt x="374980" y="749973"/>
                  </a:lnTo>
                  <a:lnTo>
                    <a:pt x="374980" y="696404"/>
                  </a:lnTo>
                  <a:close/>
                </a:path>
                <a:path w="535940" h="1982470">
                  <a:moveTo>
                    <a:pt x="428548" y="1821357"/>
                  </a:moveTo>
                  <a:lnTo>
                    <a:pt x="374980" y="1821357"/>
                  </a:lnTo>
                  <a:lnTo>
                    <a:pt x="374980" y="1874926"/>
                  </a:lnTo>
                  <a:lnTo>
                    <a:pt x="428548" y="1874926"/>
                  </a:lnTo>
                  <a:lnTo>
                    <a:pt x="428548" y="1821357"/>
                  </a:lnTo>
                  <a:close/>
                </a:path>
                <a:path w="535940" h="1982470">
                  <a:moveTo>
                    <a:pt x="428548" y="1553514"/>
                  </a:moveTo>
                  <a:lnTo>
                    <a:pt x="374980" y="1553514"/>
                  </a:lnTo>
                  <a:lnTo>
                    <a:pt x="374980" y="1499946"/>
                  </a:lnTo>
                  <a:lnTo>
                    <a:pt x="321411" y="1499946"/>
                  </a:lnTo>
                  <a:lnTo>
                    <a:pt x="321411" y="1553514"/>
                  </a:lnTo>
                  <a:lnTo>
                    <a:pt x="267843" y="1553514"/>
                  </a:lnTo>
                  <a:lnTo>
                    <a:pt x="267843" y="1446377"/>
                  </a:lnTo>
                  <a:lnTo>
                    <a:pt x="214274" y="1446377"/>
                  </a:lnTo>
                  <a:lnTo>
                    <a:pt x="214274" y="1392796"/>
                  </a:lnTo>
                  <a:lnTo>
                    <a:pt x="160705" y="1392796"/>
                  </a:lnTo>
                  <a:lnTo>
                    <a:pt x="160705" y="1446377"/>
                  </a:lnTo>
                  <a:lnTo>
                    <a:pt x="107137" y="1446377"/>
                  </a:lnTo>
                  <a:lnTo>
                    <a:pt x="107137" y="1607083"/>
                  </a:lnTo>
                  <a:lnTo>
                    <a:pt x="160705" y="1607083"/>
                  </a:lnTo>
                  <a:lnTo>
                    <a:pt x="160705" y="1553502"/>
                  </a:lnTo>
                  <a:lnTo>
                    <a:pt x="214274" y="1553502"/>
                  </a:lnTo>
                  <a:lnTo>
                    <a:pt x="214274" y="1607083"/>
                  </a:lnTo>
                  <a:lnTo>
                    <a:pt x="160705" y="1607083"/>
                  </a:lnTo>
                  <a:lnTo>
                    <a:pt x="160705" y="1660652"/>
                  </a:lnTo>
                  <a:lnTo>
                    <a:pt x="107137" y="1660652"/>
                  </a:lnTo>
                  <a:lnTo>
                    <a:pt x="107137" y="1874926"/>
                  </a:lnTo>
                  <a:lnTo>
                    <a:pt x="160705" y="1874926"/>
                  </a:lnTo>
                  <a:lnTo>
                    <a:pt x="160705" y="1821357"/>
                  </a:lnTo>
                  <a:lnTo>
                    <a:pt x="214274" y="1821357"/>
                  </a:lnTo>
                  <a:lnTo>
                    <a:pt x="214274" y="1928495"/>
                  </a:lnTo>
                  <a:lnTo>
                    <a:pt x="160705" y="1928495"/>
                  </a:lnTo>
                  <a:lnTo>
                    <a:pt x="107137" y="1928495"/>
                  </a:lnTo>
                  <a:lnTo>
                    <a:pt x="107137" y="1982063"/>
                  </a:lnTo>
                  <a:lnTo>
                    <a:pt x="160705" y="1982063"/>
                  </a:lnTo>
                  <a:lnTo>
                    <a:pt x="214274" y="1982063"/>
                  </a:lnTo>
                  <a:lnTo>
                    <a:pt x="267843" y="1982063"/>
                  </a:lnTo>
                  <a:lnTo>
                    <a:pt x="321411" y="1982063"/>
                  </a:lnTo>
                  <a:lnTo>
                    <a:pt x="321411" y="1928495"/>
                  </a:lnTo>
                  <a:lnTo>
                    <a:pt x="267843" y="1928495"/>
                  </a:lnTo>
                  <a:lnTo>
                    <a:pt x="267843" y="1874926"/>
                  </a:lnTo>
                  <a:lnTo>
                    <a:pt x="321411" y="1874926"/>
                  </a:lnTo>
                  <a:lnTo>
                    <a:pt x="321411" y="1767789"/>
                  </a:lnTo>
                  <a:lnTo>
                    <a:pt x="267843" y="1767789"/>
                  </a:lnTo>
                  <a:lnTo>
                    <a:pt x="267843" y="1714220"/>
                  </a:lnTo>
                  <a:lnTo>
                    <a:pt x="214274" y="1714220"/>
                  </a:lnTo>
                  <a:lnTo>
                    <a:pt x="214274" y="1767789"/>
                  </a:lnTo>
                  <a:lnTo>
                    <a:pt x="160705" y="1767789"/>
                  </a:lnTo>
                  <a:lnTo>
                    <a:pt x="160705" y="1714220"/>
                  </a:lnTo>
                  <a:lnTo>
                    <a:pt x="214274" y="1714220"/>
                  </a:lnTo>
                  <a:lnTo>
                    <a:pt x="214274" y="1660652"/>
                  </a:lnTo>
                  <a:lnTo>
                    <a:pt x="267843" y="1660652"/>
                  </a:lnTo>
                  <a:lnTo>
                    <a:pt x="267843" y="1714220"/>
                  </a:lnTo>
                  <a:lnTo>
                    <a:pt x="321411" y="1714220"/>
                  </a:lnTo>
                  <a:lnTo>
                    <a:pt x="321411" y="1660652"/>
                  </a:lnTo>
                  <a:lnTo>
                    <a:pt x="374980" y="1660652"/>
                  </a:lnTo>
                  <a:lnTo>
                    <a:pt x="374980" y="1607083"/>
                  </a:lnTo>
                  <a:lnTo>
                    <a:pt x="428548" y="1607083"/>
                  </a:lnTo>
                  <a:lnTo>
                    <a:pt x="428548" y="1553514"/>
                  </a:lnTo>
                  <a:close/>
                </a:path>
                <a:path w="535940" h="1982470">
                  <a:moveTo>
                    <a:pt x="428548" y="1178521"/>
                  </a:moveTo>
                  <a:lnTo>
                    <a:pt x="374980" y="1178521"/>
                  </a:lnTo>
                  <a:lnTo>
                    <a:pt x="374980" y="1232090"/>
                  </a:lnTo>
                  <a:lnTo>
                    <a:pt x="428548" y="1232090"/>
                  </a:lnTo>
                  <a:lnTo>
                    <a:pt x="428548" y="1178521"/>
                  </a:lnTo>
                  <a:close/>
                </a:path>
                <a:path w="535940" h="1982470">
                  <a:moveTo>
                    <a:pt x="482117" y="1874926"/>
                  </a:moveTo>
                  <a:lnTo>
                    <a:pt x="428548" y="1874926"/>
                  </a:lnTo>
                  <a:lnTo>
                    <a:pt x="428548" y="1928495"/>
                  </a:lnTo>
                  <a:lnTo>
                    <a:pt x="374980" y="1928495"/>
                  </a:lnTo>
                  <a:lnTo>
                    <a:pt x="374980" y="1982063"/>
                  </a:lnTo>
                  <a:lnTo>
                    <a:pt x="428548" y="1982063"/>
                  </a:lnTo>
                  <a:lnTo>
                    <a:pt x="482117" y="1982063"/>
                  </a:lnTo>
                  <a:lnTo>
                    <a:pt x="482117" y="1874926"/>
                  </a:lnTo>
                  <a:close/>
                </a:path>
                <a:path w="535940" h="1982470">
                  <a:moveTo>
                    <a:pt x="482117" y="1660652"/>
                  </a:moveTo>
                  <a:lnTo>
                    <a:pt x="428548" y="1660652"/>
                  </a:lnTo>
                  <a:lnTo>
                    <a:pt x="374980" y="1660652"/>
                  </a:lnTo>
                  <a:lnTo>
                    <a:pt x="374980" y="1714220"/>
                  </a:lnTo>
                  <a:lnTo>
                    <a:pt x="321411" y="1714220"/>
                  </a:lnTo>
                  <a:lnTo>
                    <a:pt x="321411" y="1767789"/>
                  </a:lnTo>
                  <a:lnTo>
                    <a:pt x="374980" y="1767789"/>
                  </a:lnTo>
                  <a:lnTo>
                    <a:pt x="428548" y="1767789"/>
                  </a:lnTo>
                  <a:lnTo>
                    <a:pt x="482117" y="1767789"/>
                  </a:lnTo>
                  <a:lnTo>
                    <a:pt x="482117" y="1660652"/>
                  </a:lnTo>
                  <a:close/>
                </a:path>
                <a:path w="535940" h="1982470">
                  <a:moveTo>
                    <a:pt x="482117" y="1499946"/>
                  </a:moveTo>
                  <a:lnTo>
                    <a:pt x="428548" y="1499946"/>
                  </a:lnTo>
                  <a:lnTo>
                    <a:pt x="428548" y="1553514"/>
                  </a:lnTo>
                  <a:lnTo>
                    <a:pt x="482117" y="1553514"/>
                  </a:lnTo>
                  <a:lnTo>
                    <a:pt x="482117" y="1499946"/>
                  </a:lnTo>
                  <a:close/>
                </a:path>
                <a:path w="535940" h="1982470">
                  <a:moveTo>
                    <a:pt x="482117" y="1232090"/>
                  </a:moveTo>
                  <a:lnTo>
                    <a:pt x="428548" y="1232090"/>
                  </a:lnTo>
                  <a:lnTo>
                    <a:pt x="428548" y="1285671"/>
                  </a:lnTo>
                  <a:lnTo>
                    <a:pt x="374980" y="1285671"/>
                  </a:lnTo>
                  <a:lnTo>
                    <a:pt x="321411" y="1285671"/>
                  </a:lnTo>
                  <a:lnTo>
                    <a:pt x="321411" y="1232090"/>
                  </a:lnTo>
                  <a:lnTo>
                    <a:pt x="267843" y="1232090"/>
                  </a:lnTo>
                  <a:lnTo>
                    <a:pt x="214274" y="1232090"/>
                  </a:lnTo>
                  <a:lnTo>
                    <a:pt x="214274" y="1285659"/>
                  </a:lnTo>
                  <a:lnTo>
                    <a:pt x="267843" y="1285659"/>
                  </a:lnTo>
                  <a:lnTo>
                    <a:pt x="267843" y="1339227"/>
                  </a:lnTo>
                  <a:lnTo>
                    <a:pt x="214274" y="1339227"/>
                  </a:lnTo>
                  <a:lnTo>
                    <a:pt x="214274" y="1392796"/>
                  </a:lnTo>
                  <a:lnTo>
                    <a:pt x="267843" y="1392796"/>
                  </a:lnTo>
                  <a:lnTo>
                    <a:pt x="321411" y="1392796"/>
                  </a:lnTo>
                  <a:lnTo>
                    <a:pt x="321411" y="1339240"/>
                  </a:lnTo>
                  <a:lnTo>
                    <a:pt x="374980" y="1339240"/>
                  </a:lnTo>
                  <a:lnTo>
                    <a:pt x="428548" y="1339240"/>
                  </a:lnTo>
                  <a:lnTo>
                    <a:pt x="482117" y="1339227"/>
                  </a:lnTo>
                  <a:lnTo>
                    <a:pt x="482117" y="1232090"/>
                  </a:lnTo>
                  <a:close/>
                </a:path>
                <a:path w="535940" h="1982470">
                  <a:moveTo>
                    <a:pt x="482117" y="964247"/>
                  </a:moveTo>
                  <a:lnTo>
                    <a:pt x="428548" y="964247"/>
                  </a:lnTo>
                  <a:lnTo>
                    <a:pt x="374980" y="964247"/>
                  </a:lnTo>
                  <a:lnTo>
                    <a:pt x="374980" y="1124953"/>
                  </a:lnTo>
                  <a:lnTo>
                    <a:pt x="428548" y="1124953"/>
                  </a:lnTo>
                  <a:lnTo>
                    <a:pt x="482117" y="1124953"/>
                  </a:lnTo>
                  <a:lnTo>
                    <a:pt x="482117" y="964247"/>
                  </a:lnTo>
                  <a:close/>
                </a:path>
                <a:path w="535940" h="1982470">
                  <a:moveTo>
                    <a:pt x="482117" y="803541"/>
                  </a:moveTo>
                  <a:lnTo>
                    <a:pt x="428548" y="803541"/>
                  </a:lnTo>
                  <a:lnTo>
                    <a:pt x="428548" y="857110"/>
                  </a:lnTo>
                  <a:lnTo>
                    <a:pt x="482117" y="857110"/>
                  </a:lnTo>
                  <a:lnTo>
                    <a:pt x="482117" y="803541"/>
                  </a:lnTo>
                  <a:close/>
                </a:path>
                <a:path w="535940" h="1982470">
                  <a:moveTo>
                    <a:pt x="535686" y="107137"/>
                  </a:moveTo>
                  <a:lnTo>
                    <a:pt x="482117" y="107137"/>
                  </a:lnTo>
                  <a:lnTo>
                    <a:pt x="482117" y="53568"/>
                  </a:lnTo>
                  <a:lnTo>
                    <a:pt x="428548" y="53568"/>
                  </a:lnTo>
                  <a:lnTo>
                    <a:pt x="374980" y="53568"/>
                  </a:lnTo>
                  <a:lnTo>
                    <a:pt x="374980" y="0"/>
                  </a:lnTo>
                  <a:lnTo>
                    <a:pt x="321411" y="0"/>
                  </a:lnTo>
                  <a:lnTo>
                    <a:pt x="321411" y="53568"/>
                  </a:lnTo>
                  <a:lnTo>
                    <a:pt x="267843" y="53568"/>
                  </a:lnTo>
                  <a:lnTo>
                    <a:pt x="214274" y="53568"/>
                  </a:lnTo>
                  <a:lnTo>
                    <a:pt x="214274" y="107137"/>
                  </a:lnTo>
                  <a:lnTo>
                    <a:pt x="160705" y="107137"/>
                  </a:lnTo>
                  <a:lnTo>
                    <a:pt x="107137" y="107137"/>
                  </a:lnTo>
                  <a:lnTo>
                    <a:pt x="107137" y="428561"/>
                  </a:lnTo>
                  <a:lnTo>
                    <a:pt x="160705" y="428561"/>
                  </a:lnTo>
                  <a:lnTo>
                    <a:pt x="160705" y="321424"/>
                  </a:lnTo>
                  <a:lnTo>
                    <a:pt x="214274" y="321424"/>
                  </a:lnTo>
                  <a:lnTo>
                    <a:pt x="214274" y="428561"/>
                  </a:lnTo>
                  <a:lnTo>
                    <a:pt x="267843" y="428561"/>
                  </a:lnTo>
                  <a:lnTo>
                    <a:pt x="267843" y="267843"/>
                  </a:lnTo>
                  <a:lnTo>
                    <a:pt x="214274" y="267843"/>
                  </a:lnTo>
                  <a:lnTo>
                    <a:pt x="160705" y="267843"/>
                  </a:lnTo>
                  <a:lnTo>
                    <a:pt x="160705" y="160705"/>
                  </a:lnTo>
                  <a:lnTo>
                    <a:pt x="214274" y="160705"/>
                  </a:lnTo>
                  <a:lnTo>
                    <a:pt x="214274" y="214274"/>
                  </a:lnTo>
                  <a:lnTo>
                    <a:pt x="267843" y="214274"/>
                  </a:lnTo>
                  <a:lnTo>
                    <a:pt x="267843" y="160705"/>
                  </a:lnTo>
                  <a:lnTo>
                    <a:pt x="321411" y="160705"/>
                  </a:lnTo>
                  <a:lnTo>
                    <a:pt x="321411" y="107137"/>
                  </a:lnTo>
                  <a:lnTo>
                    <a:pt x="374980" y="107137"/>
                  </a:lnTo>
                  <a:lnTo>
                    <a:pt x="374980" y="160705"/>
                  </a:lnTo>
                  <a:lnTo>
                    <a:pt x="428548" y="160705"/>
                  </a:lnTo>
                  <a:lnTo>
                    <a:pt x="428548" y="267843"/>
                  </a:lnTo>
                  <a:lnTo>
                    <a:pt x="374980" y="267843"/>
                  </a:lnTo>
                  <a:lnTo>
                    <a:pt x="374980" y="160705"/>
                  </a:lnTo>
                  <a:lnTo>
                    <a:pt x="321411" y="160705"/>
                  </a:lnTo>
                  <a:lnTo>
                    <a:pt x="321411" y="374992"/>
                  </a:lnTo>
                  <a:lnTo>
                    <a:pt x="374980" y="374992"/>
                  </a:lnTo>
                  <a:lnTo>
                    <a:pt x="374980" y="321424"/>
                  </a:lnTo>
                  <a:lnTo>
                    <a:pt x="428548" y="321424"/>
                  </a:lnTo>
                  <a:lnTo>
                    <a:pt x="428548" y="374992"/>
                  </a:lnTo>
                  <a:lnTo>
                    <a:pt x="374980" y="374992"/>
                  </a:lnTo>
                  <a:lnTo>
                    <a:pt x="374980" y="428561"/>
                  </a:lnTo>
                  <a:lnTo>
                    <a:pt x="428548" y="428561"/>
                  </a:lnTo>
                  <a:lnTo>
                    <a:pt x="428548" y="482130"/>
                  </a:lnTo>
                  <a:lnTo>
                    <a:pt x="374980" y="482130"/>
                  </a:lnTo>
                  <a:lnTo>
                    <a:pt x="374980" y="642835"/>
                  </a:lnTo>
                  <a:lnTo>
                    <a:pt x="428548" y="642835"/>
                  </a:lnTo>
                  <a:lnTo>
                    <a:pt x="482117" y="642835"/>
                  </a:lnTo>
                  <a:lnTo>
                    <a:pt x="482117" y="589267"/>
                  </a:lnTo>
                  <a:lnTo>
                    <a:pt x="428548" y="589267"/>
                  </a:lnTo>
                  <a:lnTo>
                    <a:pt x="428548" y="535698"/>
                  </a:lnTo>
                  <a:lnTo>
                    <a:pt x="482117" y="535698"/>
                  </a:lnTo>
                  <a:lnTo>
                    <a:pt x="482117" y="267843"/>
                  </a:lnTo>
                  <a:lnTo>
                    <a:pt x="535686" y="267843"/>
                  </a:lnTo>
                  <a:lnTo>
                    <a:pt x="535686" y="1071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6648367" y="7766310"/>
              <a:ext cx="428625" cy="1928495"/>
            </a:xfrm>
            <a:custGeom>
              <a:avLst/>
              <a:gdLst/>
              <a:ahLst/>
              <a:cxnLst/>
              <a:rect l="l" t="t" r="r" b="b"/>
              <a:pathLst>
                <a:path w="428625" h="1928495">
                  <a:moveTo>
                    <a:pt x="53568" y="1821357"/>
                  </a:moveTo>
                  <a:lnTo>
                    <a:pt x="0" y="1821357"/>
                  </a:lnTo>
                  <a:lnTo>
                    <a:pt x="0" y="1874926"/>
                  </a:lnTo>
                  <a:lnTo>
                    <a:pt x="53568" y="1874926"/>
                  </a:lnTo>
                  <a:lnTo>
                    <a:pt x="53568" y="1821357"/>
                  </a:lnTo>
                  <a:close/>
                </a:path>
                <a:path w="428625" h="1928495">
                  <a:moveTo>
                    <a:pt x="53568" y="1714220"/>
                  </a:moveTo>
                  <a:lnTo>
                    <a:pt x="0" y="1714220"/>
                  </a:lnTo>
                  <a:lnTo>
                    <a:pt x="0" y="1767789"/>
                  </a:lnTo>
                  <a:lnTo>
                    <a:pt x="53568" y="1767789"/>
                  </a:lnTo>
                  <a:lnTo>
                    <a:pt x="53568" y="1714220"/>
                  </a:lnTo>
                  <a:close/>
                </a:path>
                <a:path w="428625" h="1928495">
                  <a:moveTo>
                    <a:pt x="107137" y="1874926"/>
                  </a:moveTo>
                  <a:lnTo>
                    <a:pt x="53568" y="1874926"/>
                  </a:lnTo>
                  <a:lnTo>
                    <a:pt x="53568" y="1928495"/>
                  </a:lnTo>
                  <a:lnTo>
                    <a:pt x="107137" y="1928495"/>
                  </a:lnTo>
                  <a:lnTo>
                    <a:pt x="107137" y="1874926"/>
                  </a:lnTo>
                  <a:close/>
                </a:path>
                <a:path w="428625" h="1928495">
                  <a:moveTo>
                    <a:pt x="107137" y="1767789"/>
                  </a:moveTo>
                  <a:lnTo>
                    <a:pt x="53568" y="1767789"/>
                  </a:lnTo>
                  <a:lnTo>
                    <a:pt x="53568" y="1821357"/>
                  </a:lnTo>
                  <a:lnTo>
                    <a:pt x="107137" y="1821357"/>
                  </a:lnTo>
                  <a:lnTo>
                    <a:pt x="107137" y="1767789"/>
                  </a:lnTo>
                  <a:close/>
                </a:path>
                <a:path w="428625" h="1928495">
                  <a:moveTo>
                    <a:pt x="107137" y="1017816"/>
                  </a:moveTo>
                  <a:lnTo>
                    <a:pt x="53568" y="1017816"/>
                  </a:lnTo>
                  <a:lnTo>
                    <a:pt x="53568" y="1124966"/>
                  </a:lnTo>
                  <a:lnTo>
                    <a:pt x="0" y="1124966"/>
                  </a:lnTo>
                  <a:lnTo>
                    <a:pt x="0" y="1232103"/>
                  </a:lnTo>
                  <a:lnTo>
                    <a:pt x="53568" y="1232103"/>
                  </a:lnTo>
                  <a:lnTo>
                    <a:pt x="53568" y="1178521"/>
                  </a:lnTo>
                  <a:lnTo>
                    <a:pt x="107137" y="1178521"/>
                  </a:lnTo>
                  <a:lnTo>
                    <a:pt x="107137" y="1017816"/>
                  </a:lnTo>
                  <a:close/>
                </a:path>
                <a:path w="428625" h="1928495">
                  <a:moveTo>
                    <a:pt x="107137" y="910678"/>
                  </a:moveTo>
                  <a:lnTo>
                    <a:pt x="53568" y="910678"/>
                  </a:lnTo>
                  <a:lnTo>
                    <a:pt x="53568" y="857110"/>
                  </a:lnTo>
                  <a:lnTo>
                    <a:pt x="0" y="857110"/>
                  </a:lnTo>
                  <a:lnTo>
                    <a:pt x="0" y="964247"/>
                  </a:lnTo>
                  <a:lnTo>
                    <a:pt x="53568" y="964247"/>
                  </a:lnTo>
                  <a:lnTo>
                    <a:pt x="107137" y="964247"/>
                  </a:lnTo>
                  <a:lnTo>
                    <a:pt x="107137" y="910678"/>
                  </a:lnTo>
                  <a:close/>
                </a:path>
                <a:path w="428625" h="1928495">
                  <a:moveTo>
                    <a:pt x="107137" y="107137"/>
                  </a:moveTo>
                  <a:lnTo>
                    <a:pt x="53568" y="107137"/>
                  </a:lnTo>
                  <a:lnTo>
                    <a:pt x="0" y="107137"/>
                  </a:lnTo>
                  <a:lnTo>
                    <a:pt x="0" y="267843"/>
                  </a:lnTo>
                  <a:lnTo>
                    <a:pt x="53568" y="267843"/>
                  </a:lnTo>
                  <a:lnTo>
                    <a:pt x="53568" y="160705"/>
                  </a:lnTo>
                  <a:lnTo>
                    <a:pt x="107137" y="160705"/>
                  </a:lnTo>
                  <a:lnTo>
                    <a:pt x="107137" y="107137"/>
                  </a:lnTo>
                  <a:close/>
                </a:path>
                <a:path w="428625" h="1928495">
                  <a:moveTo>
                    <a:pt x="160705" y="1714220"/>
                  </a:moveTo>
                  <a:lnTo>
                    <a:pt x="107137" y="1714220"/>
                  </a:lnTo>
                  <a:lnTo>
                    <a:pt x="107137" y="1767789"/>
                  </a:lnTo>
                  <a:lnTo>
                    <a:pt x="160705" y="1767789"/>
                  </a:lnTo>
                  <a:lnTo>
                    <a:pt x="160705" y="1714220"/>
                  </a:lnTo>
                  <a:close/>
                </a:path>
                <a:path w="428625" h="1928495">
                  <a:moveTo>
                    <a:pt x="160705" y="857110"/>
                  </a:moveTo>
                  <a:lnTo>
                    <a:pt x="107137" y="857110"/>
                  </a:lnTo>
                  <a:lnTo>
                    <a:pt x="107137" y="910678"/>
                  </a:lnTo>
                  <a:lnTo>
                    <a:pt x="160705" y="910678"/>
                  </a:lnTo>
                  <a:lnTo>
                    <a:pt x="160705" y="857110"/>
                  </a:lnTo>
                  <a:close/>
                </a:path>
                <a:path w="428625" h="1928495">
                  <a:moveTo>
                    <a:pt x="214274" y="1607083"/>
                  </a:moveTo>
                  <a:lnTo>
                    <a:pt x="160705" y="1607083"/>
                  </a:lnTo>
                  <a:lnTo>
                    <a:pt x="160705" y="1660652"/>
                  </a:lnTo>
                  <a:lnTo>
                    <a:pt x="214274" y="1660652"/>
                  </a:lnTo>
                  <a:lnTo>
                    <a:pt x="214274" y="1607083"/>
                  </a:lnTo>
                  <a:close/>
                </a:path>
                <a:path w="428625" h="1928495">
                  <a:moveTo>
                    <a:pt x="214274" y="964247"/>
                  </a:moveTo>
                  <a:lnTo>
                    <a:pt x="160705" y="964247"/>
                  </a:lnTo>
                  <a:lnTo>
                    <a:pt x="160705" y="1017816"/>
                  </a:lnTo>
                  <a:lnTo>
                    <a:pt x="214274" y="1017816"/>
                  </a:lnTo>
                  <a:lnTo>
                    <a:pt x="214274" y="964247"/>
                  </a:lnTo>
                  <a:close/>
                </a:path>
                <a:path w="428625" h="1928495">
                  <a:moveTo>
                    <a:pt x="214274" y="749973"/>
                  </a:moveTo>
                  <a:lnTo>
                    <a:pt x="160705" y="749973"/>
                  </a:lnTo>
                  <a:lnTo>
                    <a:pt x="160705" y="803541"/>
                  </a:lnTo>
                  <a:lnTo>
                    <a:pt x="214274" y="803541"/>
                  </a:lnTo>
                  <a:lnTo>
                    <a:pt x="214274" y="749973"/>
                  </a:lnTo>
                  <a:close/>
                </a:path>
                <a:path w="428625" h="1928495">
                  <a:moveTo>
                    <a:pt x="214274" y="589267"/>
                  </a:moveTo>
                  <a:lnTo>
                    <a:pt x="160705" y="589267"/>
                  </a:lnTo>
                  <a:lnTo>
                    <a:pt x="160705" y="642835"/>
                  </a:lnTo>
                  <a:lnTo>
                    <a:pt x="214274" y="642835"/>
                  </a:lnTo>
                  <a:lnTo>
                    <a:pt x="214274" y="589267"/>
                  </a:lnTo>
                  <a:close/>
                </a:path>
                <a:path w="428625" h="1928495">
                  <a:moveTo>
                    <a:pt x="214274" y="214274"/>
                  </a:moveTo>
                  <a:lnTo>
                    <a:pt x="160705" y="214274"/>
                  </a:lnTo>
                  <a:lnTo>
                    <a:pt x="107137" y="214274"/>
                  </a:lnTo>
                  <a:lnTo>
                    <a:pt x="107137" y="267843"/>
                  </a:lnTo>
                  <a:lnTo>
                    <a:pt x="160705" y="267843"/>
                  </a:lnTo>
                  <a:lnTo>
                    <a:pt x="160705" y="428561"/>
                  </a:lnTo>
                  <a:lnTo>
                    <a:pt x="214274" y="428561"/>
                  </a:lnTo>
                  <a:lnTo>
                    <a:pt x="214274" y="214274"/>
                  </a:lnTo>
                  <a:close/>
                </a:path>
                <a:path w="428625" h="1928495">
                  <a:moveTo>
                    <a:pt x="267843" y="1124966"/>
                  </a:moveTo>
                  <a:lnTo>
                    <a:pt x="214274" y="1124966"/>
                  </a:lnTo>
                  <a:lnTo>
                    <a:pt x="160705" y="1124966"/>
                  </a:lnTo>
                  <a:lnTo>
                    <a:pt x="160705" y="1178521"/>
                  </a:lnTo>
                  <a:lnTo>
                    <a:pt x="107137" y="1178521"/>
                  </a:lnTo>
                  <a:lnTo>
                    <a:pt x="107137" y="1232090"/>
                  </a:lnTo>
                  <a:lnTo>
                    <a:pt x="160705" y="1232090"/>
                  </a:lnTo>
                  <a:lnTo>
                    <a:pt x="160705" y="1285671"/>
                  </a:lnTo>
                  <a:lnTo>
                    <a:pt x="214274" y="1285671"/>
                  </a:lnTo>
                  <a:lnTo>
                    <a:pt x="214274" y="1178534"/>
                  </a:lnTo>
                  <a:lnTo>
                    <a:pt x="267843" y="1178534"/>
                  </a:lnTo>
                  <a:lnTo>
                    <a:pt x="267843" y="1124966"/>
                  </a:lnTo>
                  <a:close/>
                </a:path>
                <a:path w="428625" h="1928495">
                  <a:moveTo>
                    <a:pt x="267843" y="107137"/>
                  </a:moveTo>
                  <a:lnTo>
                    <a:pt x="214274" y="107137"/>
                  </a:lnTo>
                  <a:lnTo>
                    <a:pt x="160705" y="107137"/>
                  </a:lnTo>
                  <a:lnTo>
                    <a:pt x="160705" y="160705"/>
                  </a:lnTo>
                  <a:lnTo>
                    <a:pt x="214274" y="160705"/>
                  </a:lnTo>
                  <a:lnTo>
                    <a:pt x="267843" y="160705"/>
                  </a:lnTo>
                  <a:lnTo>
                    <a:pt x="267843" y="107137"/>
                  </a:lnTo>
                  <a:close/>
                </a:path>
                <a:path w="428625" h="1928495">
                  <a:moveTo>
                    <a:pt x="321411" y="0"/>
                  </a:moveTo>
                  <a:lnTo>
                    <a:pt x="267843" y="0"/>
                  </a:lnTo>
                  <a:lnTo>
                    <a:pt x="214274" y="0"/>
                  </a:lnTo>
                  <a:lnTo>
                    <a:pt x="160705" y="0"/>
                  </a:lnTo>
                  <a:lnTo>
                    <a:pt x="107137" y="0"/>
                  </a:lnTo>
                  <a:lnTo>
                    <a:pt x="107137" y="107137"/>
                  </a:lnTo>
                  <a:lnTo>
                    <a:pt x="160705" y="107137"/>
                  </a:lnTo>
                  <a:lnTo>
                    <a:pt x="160705" y="53568"/>
                  </a:lnTo>
                  <a:lnTo>
                    <a:pt x="214274" y="53568"/>
                  </a:lnTo>
                  <a:lnTo>
                    <a:pt x="267843" y="53568"/>
                  </a:lnTo>
                  <a:lnTo>
                    <a:pt x="267843" y="107137"/>
                  </a:lnTo>
                  <a:lnTo>
                    <a:pt x="321411" y="107137"/>
                  </a:lnTo>
                  <a:lnTo>
                    <a:pt x="321411" y="0"/>
                  </a:lnTo>
                  <a:close/>
                </a:path>
                <a:path w="428625" h="1928495">
                  <a:moveTo>
                    <a:pt x="374980" y="1660652"/>
                  </a:moveTo>
                  <a:lnTo>
                    <a:pt x="321411" y="1660652"/>
                  </a:lnTo>
                  <a:lnTo>
                    <a:pt x="321411" y="1553514"/>
                  </a:lnTo>
                  <a:lnTo>
                    <a:pt x="267843" y="1553514"/>
                  </a:lnTo>
                  <a:lnTo>
                    <a:pt x="214274" y="1553514"/>
                  </a:lnTo>
                  <a:lnTo>
                    <a:pt x="214274" y="1607083"/>
                  </a:lnTo>
                  <a:lnTo>
                    <a:pt x="267843" y="1607083"/>
                  </a:lnTo>
                  <a:lnTo>
                    <a:pt x="267843" y="1660652"/>
                  </a:lnTo>
                  <a:lnTo>
                    <a:pt x="214274" y="1660652"/>
                  </a:lnTo>
                  <a:lnTo>
                    <a:pt x="214274" y="1767789"/>
                  </a:lnTo>
                  <a:lnTo>
                    <a:pt x="160705" y="1767789"/>
                  </a:lnTo>
                  <a:lnTo>
                    <a:pt x="160705" y="1821357"/>
                  </a:lnTo>
                  <a:lnTo>
                    <a:pt x="214274" y="1821357"/>
                  </a:lnTo>
                  <a:lnTo>
                    <a:pt x="267843" y="1821357"/>
                  </a:lnTo>
                  <a:lnTo>
                    <a:pt x="267843" y="1928495"/>
                  </a:lnTo>
                  <a:lnTo>
                    <a:pt x="321411" y="1928495"/>
                  </a:lnTo>
                  <a:lnTo>
                    <a:pt x="374980" y="1928495"/>
                  </a:lnTo>
                  <a:lnTo>
                    <a:pt x="374980" y="1767789"/>
                  </a:lnTo>
                  <a:lnTo>
                    <a:pt x="321411" y="1767789"/>
                  </a:lnTo>
                  <a:lnTo>
                    <a:pt x="321411" y="1714220"/>
                  </a:lnTo>
                  <a:lnTo>
                    <a:pt x="374980" y="1714220"/>
                  </a:lnTo>
                  <a:lnTo>
                    <a:pt x="374980" y="1660652"/>
                  </a:lnTo>
                  <a:close/>
                </a:path>
                <a:path w="428625" h="1928495">
                  <a:moveTo>
                    <a:pt x="374980" y="1232090"/>
                  </a:moveTo>
                  <a:lnTo>
                    <a:pt x="321411" y="1232090"/>
                  </a:lnTo>
                  <a:lnTo>
                    <a:pt x="267843" y="1232090"/>
                  </a:lnTo>
                  <a:lnTo>
                    <a:pt x="267843" y="1339227"/>
                  </a:lnTo>
                  <a:lnTo>
                    <a:pt x="214274" y="1339227"/>
                  </a:lnTo>
                  <a:lnTo>
                    <a:pt x="160705" y="1339227"/>
                  </a:lnTo>
                  <a:lnTo>
                    <a:pt x="160705" y="1285671"/>
                  </a:lnTo>
                  <a:lnTo>
                    <a:pt x="107137" y="1285671"/>
                  </a:lnTo>
                  <a:lnTo>
                    <a:pt x="107137" y="1339240"/>
                  </a:lnTo>
                  <a:lnTo>
                    <a:pt x="160705" y="1339240"/>
                  </a:lnTo>
                  <a:lnTo>
                    <a:pt x="160705" y="1392796"/>
                  </a:lnTo>
                  <a:lnTo>
                    <a:pt x="107137" y="1392796"/>
                  </a:lnTo>
                  <a:lnTo>
                    <a:pt x="53568" y="1392796"/>
                  </a:lnTo>
                  <a:lnTo>
                    <a:pt x="53568" y="1285671"/>
                  </a:lnTo>
                  <a:lnTo>
                    <a:pt x="0" y="1285671"/>
                  </a:lnTo>
                  <a:lnTo>
                    <a:pt x="0" y="1446377"/>
                  </a:lnTo>
                  <a:lnTo>
                    <a:pt x="53568" y="1446377"/>
                  </a:lnTo>
                  <a:lnTo>
                    <a:pt x="53568" y="1499946"/>
                  </a:lnTo>
                  <a:lnTo>
                    <a:pt x="0" y="1499946"/>
                  </a:lnTo>
                  <a:lnTo>
                    <a:pt x="0" y="1660652"/>
                  </a:lnTo>
                  <a:lnTo>
                    <a:pt x="53568" y="1660652"/>
                  </a:lnTo>
                  <a:lnTo>
                    <a:pt x="53568" y="1714207"/>
                  </a:lnTo>
                  <a:lnTo>
                    <a:pt x="107137" y="1714207"/>
                  </a:lnTo>
                  <a:lnTo>
                    <a:pt x="107137" y="1607083"/>
                  </a:lnTo>
                  <a:lnTo>
                    <a:pt x="160705" y="1607083"/>
                  </a:lnTo>
                  <a:lnTo>
                    <a:pt x="160705" y="1499946"/>
                  </a:lnTo>
                  <a:lnTo>
                    <a:pt x="107137" y="1499946"/>
                  </a:lnTo>
                  <a:lnTo>
                    <a:pt x="107137" y="1446364"/>
                  </a:lnTo>
                  <a:lnTo>
                    <a:pt x="160705" y="1446364"/>
                  </a:lnTo>
                  <a:lnTo>
                    <a:pt x="160705" y="1499933"/>
                  </a:lnTo>
                  <a:lnTo>
                    <a:pt x="214274" y="1499933"/>
                  </a:lnTo>
                  <a:lnTo>
                    <a:pt x="267843" y="1499946"/>
                  </a:lnTo>
                  <a:lnTo>
                    <a:pt x="267843" y="1446377"/>
                  </a:lnTo>
                  <a:lnTo>
                    <a:pt x="214274" y="1446377"/>
                  </a:lnTo>
                  <a:lnTo>
                    <a:pt x="214274" y="1392796"/>
                  </a:lnTo>
                  <a:lnTo>
                    <a:pt x="267843" y="1392796"/>
                  </a:lnTo>
                  <a:lnTo>
                    <a:pt x="267843" y="1446364"/>
                  </a:lnTo>
                  <a:lnTo>
                    <a:pt x="321411" y="1446364"/>
                  </a:lnTo>
                  <a:lnTo>
                    <a:pt x="321411" y="1499933"/>
                  </a:lnTo>
                  <a:lnTo>
                    <a:pt x="374980" y="1499933"/>
                  </a:lnTo>
                  <a:lnTo>
                    <a:pt x="374980" y="1392796"/>
                  </a:lnTo>
                  <a:lnTo>
                    <a:pt x="321411" y="1392796"/>
                  </a:lnTo>
                  <a:lnTo>
                    <a:pt x="321411" y="1285659"/>
                  </a:lnTo>
                  <a:lnTo>
                    <a:pt x="374980" y="1285659"/>
                  </a:lnTo>
                  <a:lnTo>
                    <a:pt x="374980" y="1232090"/>
                  </a:lnTo>
                  <a:close/>
                </a:path>
                <a:path w="428625" h="1928495">
                  <a:moveTo>
                    <a:pt x="374980" y="1124966"/>
                  </a:moveTo>
                  <a:lnTo>
                    <a:pt x="321411" y="1124966"/>
                  </a:lnTo>
                  <a:lnTo>
                    <a:pt x="321411" y="1178534"/>
                  </a:lnTo>
                  <a:lnTo>
                    <a:pt x="374980" y="1178534"/>
                  </a:lnTo>
                  <a:lnTo>
                    <a:pt x="374980" y="1124966"/>
                  </a:lnTo>
                  <a:close/>
                </a:path>
                <a:path w="428625" h="1928495">
                  <a:moveTo>
                    <a:pt x="374980" y="964247"/>
                  </a:moveTo>
                  <a:lnTo>
                    <a:pt x="321411" y="964247"/>
                  </a:lnTo>
                  <a:lnTo>
                    <a:pt x="321411" y="1071384"/>
                  </a:lnTo>
                  <a:lnTo>
                    <a:pt x="374980" y="1071384"/>
                  </a:lnTo>
                  <a:lnTo>
                    <a:pt x="374980" y="964247"/>
                  </a:lnTo>
                  <a:close/>
                </a:path>
                <a:path w="428625" h="1928495">
                  <a:moveTo>
                    <a:pt x="374980" y="482130"/>
                  </a:moveTo>
                  <a:lnTo>
                    <a:pt x="321411" y="482130"/>
                  </a:lnTo>
                  <a:lnTo>
                    <a:pt x="321411" y="428561"/>
                  </a:lnTo>
                  <a:lnTo>
                    <a:pt x="267843" y="428561"/>
                  </a:lnTo>
                  <a:lnTo>
                    <a:pt x="267843" y="482130"/>
                  </a:lnTo>
                  <a:lnTo>
                    <a:pt x="214274" y="482130"/>
                  </a:lnTo>
                  <a:lnTo>
                    <a:pt x="160705" y="482130"/>
                  </a:lnTo>
                  <a:lnTo>
                    <a:pt x="160705" y="428561"/>
                  </a:lnTo>
                  <a:lnTo>
                    <a:pt x="107137" y="428561"/>
                  </a:lnTo>
                  <a:lnTo>
                    <a:pt x="107137" y="321424"/>
                  </a:lnTo>
                  <a:lnTo>
                    <a:pt x="53568" y="321424"/>
                  </a:lnTo>
                  <a:lnTo>
                    <a:pt x="53568" y="482130"/>
                  </a:lnTo>
                  <a:lnTo>
                    <a:pt x="107137" y="482130"/>
                  </a:lnTo>
                  <a:lnTo>
                    <a:pt x="107137" y="535698"/>
                  </a:lnTo>
                  <a:lnTo>
                    <a:pt x="53568" y="535698"/>
                  </a:lnTo>
                  <a:lnTo>
                    <a:pt x="53568" y="482130"/>
                  </a:lnTo>
                  <a:lnTo>
                    <a:pt x="0" y="482130"/>
                  </a:lnTo>
                  <a:lnTo>
                    <a:pt x="0" y="803541"/>
                  </a:lnTo>
                  <a:lnTo>
                    <a:pt x="53568" y="803541"/>
                  </a:lnTo>
                  <a:lnTo>
                    <a:pt x="107137" y="803541"/>
                  </a:lnTo>
                  <a:lnTo>
                    <a:pt x="107137" y="696404"/>
                  </a:lnTo>
                  <a:lnTo>
                    <a:pt x="160705" y="696404"/>
                  </a:lnTo>
                  <a:lnTo>
                    <a:pt x="160705" y="642835"/>
                  </a:lnTo>
                  <a:lnTo>
                    <a:pt x="107137" y="642835"/>
                  </a:lnTo>
                  <a:lnTo>
                    <a:pt x="53568" y="642835"/>
                  </a:lnTo>
                  <a:lnTo>
                    <a:pt x="53568" y="589267"/>
                  </a:lnTo>
                  <a:lnTo>
                    <a:pt x="107137" y="589267"/>
                  </a:lnTo>
                  <a:lnTo>
                    <a:pt x="160705" y="589267"/>
                  </a:lnTo>
                  <a:lnTo>
                    <a:pt x="160705" y="535698"/>
                  </a:lnTo>
                  <a:lnTo>
                    <a:pt x="214274" y="535698"/>
                  </a:lnTo>
                  <a:lnTo>
                    <a:pt x="267843" y="535698"/>
                  </a:lnTo>
                  <a:lnTo>
                    <a:pt x="267843" y="642835"/>
                  </a:lnTo>
                  <a:lnTo>
                    <a:pt x="214274" y="642835"/>
                  </a:lnTo>
                  <a:lnTo>
                    <a:pt x="214274" y="749973"/>
                  </a:lnTo>
                  <a:lnTo>
                    <a:pt x="267843" y="749973"/>
                  </a:lnTo>
                  <a:lnTo>
                    <a:pt x="267843" y="696404"/>
                  </a:lnTo>
                  <a:lnTo>
                    <a:pt x="321411" y="696404"/>
                  </a:lnTo>
                  <a:lnTo>
                    <a:pt x="321411" y="642835"/>
                  </a:lnTo>
                  <a:lnTo>
                    <a:pt x="374980" y="642835"/>
                  </a:lnTo>
                  <a:lnTo>
                    <a:pt x="374980" y="589267"/>
                  </a:lnTo>
                  <a:lnTo>
                    <a:pt x="321411" y="589267"/>
                  </a:lnTo>
                  <a:lnTo>
                    <a:pt x="321411" y="535698"/>
                  </a:lnTo>
                  <a:lnTo>
                    <a:pt x="374980" y="535698"/>
                  </a:lnTo>
                  <a:lnTo>
                    <a:pt x="374980" y="482130"/>
                  </a:lnTo>
                  <a:close/>
                </a:path>
                <a:path w="428625" h="1928495">
                  <a:moveTo>
                    <a:pt x="374980" y="267843"/>
                  </a:moveTo>
                  <a:lnTo>
                    <a:pt x="321411" y="267843"/>
                  </a:lnTo>
                  <a:lnTo>
                    <a:pt x="321411" y="214274"/>
                  </a:lnTo>
                  <a:lnTo>
                    <a:pt x="267843" y="214274"/>
                  </a:lnTo>
                  <a:lnTo>
                    <a:pt x="267843" y="374992"/>
                  </a:lnTo>
                  <a:lnTo>
                    <a:pt x="321411" y="374992"/>
                  </a:lnTo>
                  <a:lnTo>
                    <a:pt x="321411" y="321424"/>
                  </a:lnTo>
                  <a:lnTo>
                    <a:pt x="374980" y="321424"/>
                  </a:lnTo>
                  <a:lnTo>
                    <a:pt x="374980" y="267843"/>
                  </a:lnTo>
                  <a:close/>
                </a:path>
                <a:path w="428625" h="1928495">
                  <a:moveTo>
                    <a:pt x="428548" y="749973"/>
                  </a:moveTo>
                  <a:lnTo>
                    <a:pt x="374980" y="749973"/>
                  </a:lnTo>
                  <a:lnTo>
                    <a:pt x="374980" y="696404"/>
                  </a:lnTo>
                  <a:lnTo>
                    <a:pt x="321411" y="696404"/>
                  </a:lnTo>
                  <a:lnTo>
                    <a:pt x="321411" y="749973"/>
                  </a:lnTo>
                  <a:lnTo>
                    <a:pt x="267843" y="749973"/>
                  </a:lnTo>
                  <a:lnTo>
                    <a:pt x="267843" y="803541"/>
                  </a:lnTo>
                  <a:lnTo>
                    <a:pt x="214274" y="803541"/>
                  </a:lnTo>
                  <a:lnTo>
                    <a:pt x="214274" y="964247"/>
                  </a:lnTo>
                  <a:lnTo>
                    <a:pt x="267843" y="964247"/>
                  </a:lnTo>
                  <a:lnTo>
                    <a:pt x="267843" y="910678"/>
                  </a:lnTo>
                  <a:lnTo>
                    <a:pt x="321411" y="910678"/>
                  </a:lnTo>
                  <a:lnTo>
                    <a:pt x="321411" y="857110"/>
                  </a:lnTo>
                  <a:lnTo>
                    <a:pt x="374980" y="857110"/>
                  </a:lnTo>
                  <a:lnTo>
                    <a:pt x="374980" y="964247"/>
                  </a:lnTo>
                  <a:lnTo>
                    <a:pt x="428548" y="964247"/>
                  </a:lnTo>
                  <a:lnTo>
                    <a:pt x="428548" y="749973"/>
                  </a:lnTo>
                  <a:close/>
                </a:path>
                <a:path w="428625" h="1928495">
                  <a:moveTo>
                    <a:pt x="428548" y="642835"/>
                  </a:moveTo>
                  <a:lnTo>
                    <a:pt x="374980" y="642835"/>
                  </a:lnTo>
                  <a:lnTo>
                    <a:pt x="374980" y="696404"/>
                  </a:lnTo>
                  <a:lnTo>
                    <a:pt x="428548" y="696404"/>
                  </a:lnTo>
                  <a:lnTo>
                    <a:pt x="428548" y="642835"/>
                  </a:lnTo>
                  <a:close/>
                </a:path>
                <a:path w="428625" h="1928495">
                  <a:moveTo>
                    <a:pt x="428548" y="535698"/>
                  </a:moveTo>
                  <a:lnTo>
                    <a:pt x="374980" y="535698"/>
                  </a:lnTo>
                  <a:lnTo>
                    <a:pt x="374980" y="589267"/>
                  </a:lnTo>
                  <a:lnTo>
                    <a:pt x="428548" y="589267"/>
                  </a:lnTo>
                  <a:lnTo>
                    <a:pt x="428548" y="535698"/>
                  </a:lnTo>
                  <a:close/>
                </a:path>
                <a:path w="428625" h="1928495">
                  <a:moveTo>
                    <a:pt x="428548" y="321424"/>
                  </a:moveTo>
                  <a:lnTo>
                    <a:pt x="374980" y="321424"/>
                  </a:lnTo>
                  <a:lnTo>
                    <a:pt x="374980" y="374992"/>
                  </a:lnTo>
                  <a:lnTo>
                    <a:pt x="321411" y="374992"/>
                  </a:lnTo>
                  <a:lnTo>
                    <a:pt x="321411" y="428561"/>
                  </a:lnTo>
                  <a:lnTo>
                    <a:pt x="374980" y="428561"/>
                  </a:lnTo>
                  <a:lnTo>
                    <a:pt x="374980" y="482130"/>
                  </a:lnTo>
                  <a:lnTo>
                    <a:pt x="428548" y="482130"/>
                  </a:lnTo>
                  <a:lnTo>
                    <a:pt x="428548" y="321424"/>
                  </a:lnTo>
                  <a:close/>
                </a:path>
                <a:path w="428625" h="1928495">
                  <a:moveTo>
                    <a:pt x="428548" y="53568"/>
                  </a:moveTo>
                  <a:lnTo>
                    <a:pt x="374980" y="53568"/>
                  </a:lnTo>
                  <a:lnTo>
                    <a:pt x="374980" y="107137"/>
                  </a:lnTo>
                  <a:lnTo>
                    <a:pt x="321411" y="107137"/>
                  </a:lnTo>
                  <a:lnTo>
                    <a:pt x="321411" y="160705"/>
                  </a:lnTo>
                  <a:lnTo>
                    <a:pt x="374980" y="160705"/>
                  </a:lnTo>
                  <a:lnTo>
                    <a:pt x="374980" y="214274"/>
                  </a:lnTo>
                  <a:lnTo>
                    <a:pt x="428548" y="214274"/>
                  </a:lnTo>
                  <a:lnTo>
                    <a:pt x="428548" y="53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7023347" y="7766310"/>
              <a:ext cx="428625" cy="1982470"/>
            </a:xfrm>
            <a:custGeom>
              <a:avLst/>
              <a:gdLst/>
              <a:ahLst/>
              <a:cxnLst/>
              <a:rect l="l" t="t" r="r" b="b"/>
              <a:pathLst>
                <a:path w="428625" h="1982470">
                  <a:moveTo>
                    <a:pt x="53568" y="1017816"/>
                  </a:moveTo>
                  <a:lnTo>
                    <a:pt x="0" y="1017816"/>
                  </a:lnTo>
                  <a:lnTo>
                    <a:pt x="0" y="1124953"/>
                  </a:lnTo>
                  <a:lnTo>
                    <a:pt x="53568" y="1124953"/>
                  </a:lnTo>
                  <a:lnTo>
                    <a:pt x="53568" y="1017816"/>
                  </a:lnTo>
                  <a:close/>
                </a:path>
                <a:path w="428625" h="1982470">
                  <a:moveTo>
                    <a:pt x="107137" y="428561"/>
                  </a:moveTo>
                  <a:lnTo>
                    <a:pt x="53568" y="428561"/>
                  </a:lnTo>
                  <a:lnTo>
                    <a:pt x="53568" y="535698"/>
                  </a:lnTo>
                  <a:lnTo>
                    <a:pt x="107137" y="535698"/>
                  </a:lnTo>
                  <a:lnTo>
                    <a:pt x="107137" y="428561"/>
                  </a:lnTo>
                  <a:close/>
                </a:path>
                <a:path w="428625" h="1982470">
                  <a:moveTo>
                    <a:pt x="107137" y="107137"/>
                  </a:moveTo>
                  <a:lnTo>
                    <a:pt x="53568" y="107137"/>
                  </a:lnTo>
                  <a:lnTo>
                    <a:pt x="53568" y="160705"/>
                  </a:lnTo>
                  <a:lnTo>
                    <a:pt x="107137" y="160705"/>
                  </a:lnTo>
                  <a:lnTo>
                    <a:pt x="107137" y="107137"/>
                  </a:lnTo>
                  <a:close/>
                </a:path>
                <a:path w="428625" h="1982470">
                  <a:moveTo>
                    <a:pt x="107137" y="0"/>
                  </a:moveTo>
                  <a:lnTo>
                    <a:pt x="53568" y="0"/>
                  </a:lnTo>
                  <a:lnTo>
                    <a:pt x="53568" y="53568"/>
                  </a:lnTo>
                  <a:lnTo>
                    <a:pt x="107137" y="53568"/>
                  </a:lnTo>
                  <a:lnTo>
                    <a:pt x="107137" y="0"/>
                  </a:lnTo>
                  <a:close/>
                </a:path>
                <a:path w="428625" h="1982470">
                  <a:moveTo>
                    <a:pt x="160705" y="1821357"/>
                  </a:moveTo>
                  <a:lnTo>
                    <a:pt x="107137" y="1821357"/>
                  </a:lnTo>
                  <a:lnTo>
                    <a:pt x="107137" y="1874926"/>
                  </a:lnTo>
                  <a:lnTo>
                    <a:pt x="160705" y="1874926"/>
                  </a:lnTo>
                  <a:lnTo>
                    <a:pt x="160705" y="1821357"/>
                  </a:lnTo>
                  <a:close/>
                </a:path>
                <a:path w="428625" h="1982470">
                  <a:moveTo>
                    <a:pt x="160705" y="1714220"/>
                  </a:moveTo>
                  <a:lnTo>
                    <a:pt x="107137" y="1714220"/>
                  </a:lnTo>
                  <a:lnTo>
                    <a:pt x="107137" y="1660652"/>
                  </a:lnTo>
                  <a:lnTo>
                    <a:pt x="53568" y="1660652"/>
                  </a:lnTo>
                  <a:lnTo>
                    <a:pt x="53568" y="1607083"/>
                  </a:lnTo>
                  <a:lnTo>
                    <a:pt x="0" y="1607083"/>
                  </a:lnTo>
                  <a:lnTo>
                    <a:pt x="0" y="1928495"/>
                  </a:lnTo>
                  <a:lnTo>
                    <a:pt x="53568" y="1928495"/>
                  </a:lnTo>
                  <a:lnTo>
                    <a:pt x="107137" y="1928495"/>
                  </a:lnTo>
                  <a:lnTo>
                    <a:pt x="107137" y="1874926"/>
                  </a:lnTo>
                  <a:lnTo>
                    <a:pt x="53568" y="1874926"/>
                  </a:lnTo>
                  <a:lnTo>
                    <a:pt x="53568" y="1821357"/>
                  </a:lnTo>
                  <a:lnTo>
                    <a:pt x="107137" y="1821357"/>
                  </a:lnTo>
                  <a:lnTo>
                    <a:pt x="107137" y="1767789"/>
                  </a:lnTo>
                  <a:lnTo>
                    <a:pt x="160705" y="1767789"/>
                  </a:lnTo>
                  <a:lnTo>
                    <a:pt x="160705" y="1714220"/>
                  </a:lnTo>
                  <a:close/>
                </a:path>
                <a:path w="428625" h="1982470">
                  <a:moveTo>
                    <a:pt x="160705" y="1232090"/>
                  </a:moveTo>
                  <a:lnTo>
                    <a:pt x="107137" y="1232090"/>
                  </a:lnTo>
                  <a:lnTo>
                    <a:pt x="53568" y="1232090"/>
                  </a:lnTo>
                  <a:lnTo>
                    <a:pt x="53568" y="1178534"/>
                  </a:lnTo>
                  <a:lnTo>
                    <a:pt x="107137" y="1178534"/>
                  </a:lnTo>
                  <a:lnTo>
                    <a:pt x="107137" y="1124966"/>
                  </a:lnTo>
                  <a:lnTo>
                    <a:pt x="53568" y="1124966"/>
                  </a:lnTo>
                  <a:lnTo>
                    <a:pt x="53568" y="1178521"/>
                  </a:lnTo>
                  <a:lnTo>
                    <a:pt x="0" y="1178521"/>
                  </a:lnTo>
                  <a:lnTo>
                    <a:pt x="0" y="1285659"/>
                  </a:lnTo>
                  <a:lnTo>
                    <a:pt x="53568" y="1285659"/>
                  </a:lnTo>
                  <a:lnTo>
                    <a:pt x="107137" y="1285659"/>
                  </a:lnTo>
                  <a:lnTo>
                    <a:pt x="160705" y="1285659"/>
                  </a:lnTo>
                  <a:lnTo>
                    <a:pt x="160705" y="1232090"/>
                  </a:lnTo>
                  <a:close/>
                </a:path>
                <a:path w="428625" h="1982470">
                  <a:moveTo>
                    <a:pt x="160705" y="321424"/>
                  </a:moveTo>
                  <a:lnTo>
                    <a:pt x="107137" y="321424"/>
                  </a:lnTo>
                  <a:lnTo>
                    <a:pt x="107137" y="374992"/>
                  </a:lnTo>
                  <a:lnTo>
                    <a:pt x="160705" y="374992"/>
                  </a:lnTo>
                  <a:lnTo>
                    <a:pt x="160705" y="321424"/>
                  </a:lnTo>
                  <a:close/>
                </a:path>
                <a:path w="428625" h="1982470">
                  <a:moveTo>
                    <a:pt x="214274" y="1928495"/>
                  </a:moveTo>
                  <a:lnTo>
                    <a:pt x="160705" y="1928495"/>
                  </a:lnTo>
                  <a:lnTo>
                    <a:pt x="107137" y="1928495"/>
                  </a:lnTo>
                  <a:lnTo>
                    <a:pt x="107137" y="1982063"/>
                  </a:lnTo>
                  <a:lnTo>
                    <a:pt x="160705" y="1982063"/>
                  </a:lnTo>
                  <a:lnTo>
                    <a:pt x="214274" y="1982063"/>
                  </a:lnTo>
                  <a:lnTo>
                    <a:pt x="214274" y="1928495"/>
                  </a:lnTo>
                  <a:close/>
                </a:path>
                <a:path w="428625" h="1982470">
                  <a:moveTo>
                    <a:pt x="214274" y="1178521"/>
                  </a:moveTo>
                  <a:lnTo>
                    <a:pt x="160705" y="1178521"/>
                  </a:lnTo>
                  <a:lnTo>
                    <a:pt x="160705" y="1232090"/>
                  </a:lnTo>
                  <a:lnTo>
                    <a:pt x="214274" y="1232090"/>
                  </a:lnTo>
                  <a:lnTo>
                    <a:pt x="214274" y="1178521"/>
                  </a:lnTo>
                  <a:close/>
                </a:path>
                <a:path w="428625" h="1982470">
                  <a:moveTo>
                    <a:pt x="267843" y="1821357"/>
                  </a:moveTo>
                  <a:lnTo>
                    <a:pt x="214274" y="1821357"/>
                  </a:lnTo>
                  <a:lnTo>
                    <a:pt x="214274" y="1928495"/>
                  </a:lnTo>
                  <a:lnTo>
                    <a:pt x="267843" y="1928495"/>
                  </a:lnTo>
                  <a:lnTo>
                    <a:pt x="267843" y="1821357"/>
                  </a:lnTo>
                  <a:close/>
                </a:path>
                <a:path w="428625" h="1982470">
                  <a:moveTo>
                    <a:pt x="267843" y="1499946"/>
                  </a:moveTo>
                  <a:lnTo>
                    <a:pt x="214274" y="1499946"/>
                  </a:lnTo>
                  <a:lnTo>
                    <a:pt x="160705" y="1499946"/>
                  </a:lnTo>
                  <a:lnTo>
                    <a:pt x="107137" y="1499946"/>
                  </a:lnTo>
                  <a:lnTo>
                    <a:pt x="107137" y="1446377"/>
                  </a:lnTo>
                  <a:lnTo>
                    <a:pt x="53568" y="1446377"/>
                  </a:lnTo>
                  <a:lnTo>
                    <a:pt x="53568" y="1499946"/>
                  </a:lnTo>
                  <a:lnTo>
                    <a:pt x="0" y="1499946"/>
                  </a:lnTo>
                  <a:lnTo>
                    <a:pt x="0" y="1553514"/>
                  </a:lnTo>
                  <a:lnTo>
                    <a:pt x="53568" y="1553514"/>
                  </a:lnTo>
                  <a:lnTo>
                    <a:pt x="53568" y="1607083"/>
                  </a:lnTo>
                  <a:lnTo>
                    <a:pt x="107137" y="1607083"/>
                  </a:lnTo>
                  <a:lnTo>
                    <a:pt x="107137" y="1553514"/>
                  </a:lnTo>
                  <a:lnTo>
                    <a:pt x="160705" y="1553514"/>
                  </a:lnTo>
                  <a:lnTo>
                    <a:pt x="160705" y="1607083"/>
                  </a:lnTo>
                  <a:lnTo>
                    <a:pt x="107137" y="1607083"/>
                  </a:lnTo>
                  <a:lnTo>
                    <a:pt x="107137" y="1660652"/>
                  </a:lnTo>
                  <a:lnTo>
                    <a:pt x="160705" y="1660652"/>
                  </a:lnTo>
                  <a:lnTo>
                    <a:pt x="214274" y="1660652"/>
                  </a:lnTo>
                  <a:lnTo>
                    <a:pt x="214274" y="1553514"/>
                  </a:lnTo>
                  <a:lnTo>
                    <a:pt x="267843" y="1553514"/>
                  </a:lnTo>
                  <a:lnTo>
                    <a:pt x="267843" y="1499946"/>
                  </a:lnTo>
                  <a:close/>
                </a:path>
                <a:path w="428625" h="1982470">
                  <a:moveTo>
                    <a:pt x="267843" y="321424"/>
                  </a:moveTo>
                  <a:lnTo>
                    <a:pt x="214274" y="321424"/>
                  </a:lnTo>
                  <a:lnTo>
                    <a:pt x="214274" y="374992"/>
                  </a:lnTo>
                  <a:lnTo>
                    <a:pt x="267843" y="374992"/>
                  </a:lnTo>
                  <a:lnTo>
                    <a:pt x="267843" y="321424"/>
                  </a:lnTo>
                  <a:close/>
                </a:path>
                <a:path w="428625" h="1982470">
                  <a:moveTo>
                    <a:pt x="321411" y="749973"/>
                  </a:moveTo>
                  <a:lnTo>
                    <a:pt x="267843" y="749973"/>
                  </a:lnTo>
                  <a:lnTo>
                    <a:pt x="214274" y="749973"/>
                  </a:lnTo>
                  <a:lnTo>
                    <a:pt x="214274" y="803541"/>
                  </a:lnTo>
                  <a:lnTo>
                    <a:pt x="267843" y="803541"/>
                  </a:lnTo>
                  <a:lnTo>
                    <a:pt x="321411" y="803541"/>
                  </a:lnTo>
                  <a:lnTo>
                    <a:pt x="321411" y="749973"/>
                  </a:lnTo>
                  <a:close/>
                </a:path>
                <a:path w="428625" h="1982470">
                  <a:moveTo>
                    <a:pt x="374992" y="1178521"/>
                  </a:moveTo>
                  <a:lnTo>
                    <a:pt x="321411" y="1178521"/>
                  </a:lnTo>
                  <a:lnTo>
                    <a:pt x="267843" y="1178521"/>
                  </a:lnTo>
                  <a:lnTo>
                    <a:pt x="267843" y="1285671"/>
                  </a:lnTo>
                  <a:lnTo>
                    <a:pt x="214274" y="1285671"/>
                  </a:lnTo>
                  <a:lnTo>
                    <a:pt x="214274" y="1339227"/>
                  </a:lnTo>
                  <a:lnTo>
                    <a:pt x="160705" y="1339227"/>
                  </a:lnTo>
                  <a:lnTo>
                    <a:pt x="107137" y="1339227"/>
                  </a:lnTo>
                  <a:lnTo>
                    <a:pt x="53568" y="1339227"/>
                  </a:lnTo>
                  <a:lnTo>
                    <a:pt x="0" y="1339227"/>
                  </a:lnTo>
                  <a:lnTo>
                    <a:pt x="0" y="1446364"/>
                  </a:lnTo>
                  <a:lnTo>
                    <a:pt x="53568" y="1446364"/>
                  </a:lnTo>
                  <a:lnTo>
                    <a:pt x="53568" y="1392796"/>
                  </a:lnTo>
                  <a:lnTo>
                    <a:pt x="107137" y="1392796"/>
                  </a:lnTo>
                  <a:lnTo>
                    <a:pt x="160705" y="1392796"/>
                  </a:lnTo>
                  <a:lnTo>
                    <a:pt x="214274" y="1392796"/>
                  </a:lnTo>
                  <a:lnTo>
                    <a:pt x="214274" y="1339240"/>
                  </a:lnTo>
                  <a:lnTo>
                    <a:pt x="267843" y="1339240"/>
                  </a:lnTo>
                  <a:lnTo>
                    <a:pt x="267843" y="1392796"/>
                  </a:lnTo>
                  <a:lnTo>
                    <a:pt x="214274" y="1392796"/>
                  </a:lnTo>
                  <a:lnTo>
                    <a:pt x="214274" y="1446364"/>
                  </a:lnTo>
                  <a:lnTo>
                    <a:pt x="267843" y="1446364"/>
                  </a:lnTo>
                  <a:lnTo>
                    <a:pt x="321411" y="1446364"/>
                  </a:lnTo>
                  <a:lnTo>
                    <a:pt x="321411" y="1553514"/>
                  </a:lnTo>
                  <a:lnTo>
                    <a:pt x="267843" y="1553514"/>
                  </a:lnTo>
                  <a:lnTo>
                    <a:pt x="267843" y="1607083"/>
                  </a:lnTo>
                  <a:lnTo>
                    <a:pt x="321411" y="1607083"/>
                  </a:lnTo>
                  <a:lnTo>
                    <a:pt x="321411" y="1714220"/>
                  </a:lnTo>
                  <a:lnTo>
                    <a:pt x="267843" y="1714220"/>
                  </a:lnTo>
                  <a:lnTo>
                    <a:pt x="267843" y="1660652"/>
                  </a:lnTo>
                  <a:lnTo>
                    <a:pt x="214274" y="1660652"/>
                  </a:lnTo>
                  <a:lnTo>
                    <a:pt x="214274" y="1767789"/>
                  </a:lnTo>
                  <a:lnTo>
                    <a:pt x="267843" y="1767789"/>
                  </a:lnTo>
                  <a:lnTo>
                    <a:pt x="267843" y="1821357"/>
                  </a:lnTo>
                  <a:lnTo>
                    <a:pt x="321411" y="1821357"/>
                  </a:lnTo>
                  <a:lnTo>
                    <a:pt x="374992" y="1821357"/>
                  </a:lnTo>
                  <a:lnTo>
                    <a:pt x="374992" y="1178521"/>
                  </a:lnTo>
                  <a:close/>
                </a:path>
                <a:path w="428625" h="1982470">
                  <a:moveTo>
                    <a:pt x="374992" y="214274"/>
                  </a:moveTo>
                  <a:lnTo>
                    <a:pt x="321411" y="214274"/>
                  </a:lnTo>
                  <a:lnTo>
                    <a:pt x="321411" y="267843"/>
                  </a:lnTo>
                  <a:lnTo>
                    <a:pt x="267843" y="267843"/>
                  </a:lnTo>
                  <a:lnTo>
                    <a:pt x="267843" y="321424"/>
                  </a:lnTo>
                  <a:lnTo>
                    <a:pt x="321411" y="321424"/>
                  </a:lnTo>
                  <a:lnTo>
                    <a:pt x="321411" y="428561"/>
                  </a:lnTo>
                  <a:lnTo>
                    <a:pt x="374992" y="428561"/>
                  </a:lnTo>
                  <a:lnTo>
                    <a:pt x="374992" y="214274"/>
                  </a:lnTo>
                  <a:close/>
                </a:path>
                <a:path w="428625" h="1982470">
                  <a:moveTo>
                    <a:pt x="374992" y="0"/>
                  </a:moveTo>
                  <a:lnTo>
                    <a:pt x="321411" y="0"/>
                  </a:lnTo>
                  <a:lnTo>
                    <a:pt x="267843" y="0"/>
                  </a:lnTo>
                  <a:lnTo>
                    <a:pt x="267843" y="53568"/>
                  </a:lnTo>
                  <a:lnTo>
                    <a:pt x="214274" y="53568"/>
                  </a:lnTo>
                  <a:lnTo>
                    <a:pt x="214274" y="0"/>
                  </a:lnTo>
                  <a:lnTo>
                    <a:pt x="160705" y="0"/>
                  </a:lnTo>
                  <a:lnTo>
                    <a:pt x="160705" y="53568"/>
                  </a:lnTo>
                  <a:lnTo>
                    <a:pt x="107137" y="53568"/>
                  </a:lnTo>
                  <a:lnTo>
                    <a:pt x="107137" y="107137"/>
                  </a:lnTo>
                  <a:lnTo>
                    <a:pt x="160705" y="107137"/>
                  </a:lnTo>
                  <a:lnTo>
                    <a:pt x="214274" y="107137"/>
                  </a:lnTo>
                  <a:lnTo>
                    <a:pt x="214274" y="160705"/>
                  </a:lnTo>
                  <a:lnTo>
                    <a:pt x="160705" y="160705"/>
                  </a:lnTo>
                  <a:lnTo>
                    <a:pt x="107137" y="160705"/>
                  </a:lnTo>
                  <a:lnTo>
                    <a:pt x="107137" y="214274"/>
                  </a:lnTo>
                  <a:lnTo>
                    <a:pt x="53568" y="214274"/>
                  </a:lnTo>
                  <a:lnTo>
                    <a:pt x="53568" y="267843"/>
                  </a:lnTo>
                  <a:lnTo>
                    <a:pt x="107137" y="267843"/>
                  </a:lnTo>
                  <a:lnTo>
                    <a:pt x="160705" y="267843"/>
                  </a:lnTo>
                  <a:lnTo>
                    <a:pt x="214274" y="267843"/>
                  </a:lnTo>
                  <a:lnTo>
                    <a:pt x="214274" y="214274"/>
                  </a:lnTo>
                  <a:lnTo>
                    <a:pt x="267843" y="214274"/>
                  </a:lnTo>
                  <a:lnTo>
                    <a:pt x="321411" y="214274"/>
                  </a:lnTo>
                  <a:lnTo>
                    <a:pt x="321411" y="160705"/>
                  </a:lnTo>
                  <a:lnTo>
                    <a:pt x="267843" y="160705"/>
                  </a:lnTo>
                  <a:lnTo>
                    <a:pt x="267843" y="107137"/>
                  </a:lnTo>
                  <a:lnTo>
                    <a:pt x="321411" y="107137"/>
                  </a:lnTo>
                  <a:lnTo>
                    <a:pt x="321411" y="160705"/>
                  </a:lnTo>
                  <a:lnTo>
                    <a:pt x="374992" y="160705"/>
                  </a:lnTo>
                  <a:lnTo>
                    <a:pt x="374992" y="0"/>
                  </a:lnTo>
                  <a:close/>
                </a:path>
                <a:path w="428625" h="1982470">
                  <a:moveTo>
                    <a:pt x="428561" y="642835"/>
                  </a:moveTo>
                  <a:lnTo>
                    <a:pt x="374992" y="642835"/>
                  </a:lnTo>
                  <a:lnTo>
                    <a:pt x="374992" y="696404"/>
                  </a:lnTo>
                  <a:lnTo>
                    <a:pt x="321411" y="696404"/>
                  </a:lnTo>
                  <a:lnTo>
                    <a:pt x="321411" y="749973"/>
                  </a:lnTo>
                  <a:lnTo>
                    <a:pt x="374992" y="749973"/>
                  </a:lnTo>
                  <a:lnTo>
                    <a:pt x="374992" y="803541"/>
                  </a:lnTo>
                  <a:lnTo>
                    <a:pt x="321411" y="803541"/>
                  </a:lnTo>
                  <a:lnTo>
                    <a:pt x="321411" y="857110"/>
                  </a:lnTo>
                  <a:lnTo>
                    <a:pt x="374992" y="857110"/>
                  </a:lnTo>
                  <a:lnTo>
                    <a:pt x="374992" y="910678"/>
                  </a:lnTo>
                  <a:lnTo>
                    <a:pt x="321411" y="910678"/>
                  </a:lnTo>
                  <a:lnTo>
                    <a:pt x="267843" y="910678"/>
                  </a:lnTo>
                  <a:lnTo>
                    <a:pt x="267843" y="964247"/>
                  </a:lnTo>
                  <a:lnTo>
                    <a:pt x="214274" y="964247"/>
                  </a:lnTo>
                  <a:lnTo>
                    <a:pt x="160705" y="964247"/>
                  </a:lnTo>
                  <a:lnTo>
                    <a:pt x="160705" y="910678"/>
                  </a:lnTo>
                  <a:lnTo>
                    <a:pt x="214274" y="910678"/>
                  </a:lnTo>
                  <a:lnTo>
                    <a:pt x="267843" y="910678"/>
                  </a:lnTo>
                  <a:lnTo>
                    <a:pt x="267843" y="857110"/>
                  </a:lnTo>
                  <a:lnTo>
                    <a:pt x="214274" y="857110"/>
                  </a:lnTo>
                  <a:lnTo>
                    <a:pt x="160705" y="857110"/>
                  </a:lnTo>
                  <a:lnTo>
                    <a:pt x="107137" y="857110"/>
                  </a:lnTo>
                  <a:lnTo>
                    <a:pt x="107137" y="803541"/>
                  </a:lnTo>
                  <a:lnTo>
                    <a:pt x="53568" y="803541"/>
                  </a:lnTo>
                  <a:lnTo>
                    <a:pt x="53568" y="749973"/>
                  </a:lnTo>
                  <a:lnTo>
                    <a:pt x="0" y="749973"/>
                  </a:lnTo>
                  <a:lnTo>
                    <a:pt x="0" y="964247"/>
                  </a:lnTo>
                  <a:lnTo>
                    <a:pt x="53568" y="964247"/>
                  </a:lnTo>
                  <a:lnTo>
                    <a:pt x="107137" y="964247"/>
                  </a:lnTo>
                  <a:lnTo>
                    <a:pt x="107137" y="1017816"/>
                  </a:lnTo>
                  <a:lnTo>
                    <a:pt x="160705" y="1017816"/>
                  </a:lnTo>
                  <a:lnTo>
                    <a:pt x="214274" y="1017816"/>
                  </a:lnTo>
                  <a:lnTo>
                    <a:pt x="214274" y="1071384"/>
                  </a:lnTo>
                  <a:lnTo>
                    <a:pt x="160705" y="1071384"/>
                  </a:lnTo>
                  <a:lnTo>
                    <a:pt x="107137" y="1071384"/>
                  </a:lnTo>
                  <a:lnTo>
                    <a:pt x="107137" y="1124953"/>
                  </a:lnTo>
                  <a:lnTo>
                    <a:pt x="160705" y="1124953"/>
                  </a:lnTo>
                  <a:lnTo>
                    <a:pt x="214274" y="1124953"/>
                  </a:lnTo>
                  <a:lnTo>
                    <a:pt x="267843" y="1124953"/>
                  </a:lnTo>
                  <a:lnTo>
                    <a:pt x="321411" y="1124953"/>
                  </a:lnTo>
                  <a:lnTo>
                    <a:pt x="321411" y="1017816"/>
                  </a:lnTo>
                  <a:lnTo>
                    <a:pt x="374992" y="1017816"/>
                  </a:lnTo>
                  <a:lnTo>
                    <a:pt x="374992" y="964247"/>
                  </a:lnTo>
                  <a:lnTo>
                    <a:pt x="428561" y="964247"/>
                  </a:lnTo>
                  <a:lnTo>
                    <a:pt x="428561" y="642835"/>
                  </a:lnTo>
                  <a:close/>
                </a:path>
                <a:path w="428625" h="1982470">
                  <a:moveTo>
                    <a:pt x="428561" y="482130"/>
                  </a:moveTo>
                  <a:lnTo>
                    <a:pt x="374992" y="482130"/>
                  </a:lnTo>
                  <a:lnTo>
                    <a:pt x="321411" y="482130"/>
                  </a:lnTo>
                  <a:lnTo>
                    <a:pt x="321411" y="428561"/>
                  </a:lnTo>
                  <a:lnTo>
                    <a:pt x="267843" y="428561"/>
                  </a:lnTo>
                  <a:lnTo>
                    <a:pt x="214274" y="428561"/>
                  </a:lnTo>
                  <a:lnTo>
                    <a:pt x="160705" y="428561"/>
                  </a:lnTo>
                  <a:lnTo>
                    <a:pt x="160705" y="589267"/>
                  </a:lnTo>
                  <a:lnTo>
                    <a:pt x="214274" y="589267"/>
                  </a:lnTo>
                  <a:lnTo>
                    <a:pt x="214274" y="642835"/>
                  </a:lnTo>
                  <a:lnTo>
                    <a:pt x="160705" y="642835"/>
                  </a:lnTo>
                  <a:lnTo>
                    <a:pt x="107137" y="642835"/>
                  </a:lnTo>
                  <a:lnTo>
                    <a:pt x="107137" y="589267"/>
                  </a:lnTo>
                  <a:lnTo>
                    <a:pt x="53568" y="589267"/>
                  </a:lnTo>
                  <a:lnTo>
                    <a:pt x="53568" y="749973"/>
                  </a:lnTo>
                  <a:lnTo>
                    <a:pt x="107137" y="749973"/>
                  </a:lnTo>
                  <a:lnTo>
                    <a:pt x="107137" y="696404"/>
                  </a:lnTo>
                  <a:lnTo>
                    <a:pt x="160705" y="696404"/>
                  </a:lnTo>
                  <a:lnTo>
                    <a:pt x="214274" y="696404"/>
                  </a:lnTo>
                  <a:lnTo>
                    <a:pt x="267843" y="696404"/>
                  </a:lnTo>
                  <a:lnTo>
                    <a:pt x="321411" y="696404"/>
                  </a:lnTo>
                  <a:lnTo>
                    <a:pt x="321411" y="589267"/>
                  </a:lnTo>
                  <a:lnTo>
                    <a:pt x="374992" y="589267"/>
                  </a:lnTo>
                  <a:lnTo>
                    <a:pt x="428561" y="589267"/>
                  </a:lnTo>
                  <a:lnTo>
                    <a:pt x="428561" y="482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7398340" y="7766310"/>
              <a:ext cx="428625" cy="1982470"/>
            </a:xfrm>
            <a:custGeom>
              <a:avLst/>
              <a:gdLst/>
              <a:ahLst/>
              <a:cxnLst/>
              <a:rect l="l" t="t" r="r" b="b"/>
              <a:pathLst>
                <a:path w="428625" h="1982470">
                  <a:moveTo>
                    <a:pt x="107137" y="1928495"/>
                  </a:moveTo>
                  <a:lnTo>
                    <a:pt x="53568" y="1928495"/>
                  </a:lnTo>
                  <a:lnTo>
                    <a:pt x="53568" y="1982063"/>
                  </a:lnTo>
                  <a:lnTo>
                    <a:pt x="107137" y="1982063"/>
                  </a:lnTo>
                  <a:lnTo>
                    <a:pt x="107137" y="1928495"/>
                  </a:lnTo>
                  <a:close/>
                </a:path>
                <a:path w="428625" h="1982470">
                  <a:moveTo>
                    <a:pt x="107137" y="1607083"/>
                  </a:moveTo>
                  <a:lnTo>
                    <a:pt x="53568" y="1607083"/>
                  </a:lnTo>
                  <a:lnTo>
                    <a:pt x="53568" y="1660652"/>
                  </a:lnTo>
                  <a:lnTo>
                    <a:pt x="107137" y="1660652"/>
                  </a:lnTo>
                  <a:lnTo>
                    <a:pt x="107137" y="1607083"/>
                  </a:lnTo>
                  <a:close/>
                </a:path>
                <a:path w="428625" h="1982470">
                  <a:moveTo>
                    <a:pt x="107137" y="1071384"/>
                  </a:moveTo>
                  <a:lnTo>
                    <a:pt x="53568" y="1071384"/>
                  </a:lnTo>
                  <a:lnTo>
                    <a:pt x="0" y="1071384"/>
                  </a:lnTo>
                  <a:lnTo>
                    <a:pt x="0" y="1124953"/>
                  </a:lnTo>
                  <a:lnTo>
                    <a:pt x="53568" y="1124953"/>
                  </a:lnTo>
                  <a:lnTo>
                    <a:pt x="107137" y="1124953"/>
                  </a:lnTo>
                  <a:lnTo>
                    <a:pt x="107137" y="1071384"/>
                  </a:lnTo>
                  <a:close/>
                </a:path>
                <a:path w="428625" h="1982470">
                  <a:moveTo>
                    <a:pt x="160705" y="1339227"/>
                  </a:moveTo>
                  <a:lnTo>
                    <a:pt x="107137" y="1339227"/>
                  </a:lnTo>
                  <a:lnTo>
                    <a:pt x="107137" y="1392796"/>
                  </a:lnTo>
                  <a:lnTo>
                    <a:pt x="160705" y="1392796"/>
                  </a:lnTo>
                  <a:lnTo>
                    <a:pt x="160705" y="1339227"/>
                  </a:lnTo>
                  <a:close/>
                </a:path>
                <a:path w="428625" h="1982470">
                  <a:moveTo>
                    <a:pt x="214274" y="1874926"/>
                  </a:moveTo>
                  <a:lnTo>
                    <a:pt x="160705" y="1874926"/>
                  </a:lnTo>
                  <a:lnTo>
                    <a:pt x="160705" y="1982063"/>
                  </a:lnTo>
                  <a:lnTo>
                    <a:pt x="214274" y="1982063"/>
                  </a:lnTo>
                  <a:lnTo>
                    <a:pt x="214274" y="1874926"/>
                  </a:lnTo>
                  <a:close/>
                </a:path>
                <a:path w="428625" h="1982470">
                  <a:moveTo>
                    <a:pt x="214274" y="1392796"/>
                  </a:moveTo>
                  <a:lnTo>
                    <a:pt x="160705" y="1392796"/>
                  </a:lnTo>
                  <a:lnTo>
                    <a:pt x="160705" y="1446364"/>
                  </a:lnTo>
                  <a:lnTo>
                    <a:pt x="214274" y="1446364"/>
                  </a:lnTo>
                  <a:lnTo>
                    <a:pt x="214274" y="1392796"/>
                  </a:lnTo>
                  <a:close/>
                </a:path>
                <a:path w="428625" h="1982470">
                  <a:moveTo>
                    <a:pt x="267843" y="1553514"/>
                  </a:moveTo>
                  <a:lnTo>
                    <a:pt x="214274" y="1553514"/>
                  </a:lnTo>
                  <a:lnTo>
                    <a:pt x="214274" y="1499946"/>
                  </a:lnTo>
                  <a:lnTo>
                    <a:pt x="160705" y="1499946"/>
                  </a:lnTo>
                  <a:lnTo>
                    <a:pt x="160705" y="1446377"/>
                  </a:lnTo>
                  <a:lnTo>
                    <a:pt x="107137" y="1446377"/>
                  </a:lnTo>
                  <a:lnTo>
                    <a:pt x="53568" y="1446377"/>
                  </a:lnTo>
                  <a:lnTo>
                    <a:pt x="0" y="1446377"/>
                  </a:lnTo>
                  <a:lnTo>
                    <a:pt x="0" y="1553514"/>
                  </a:lnTo>
                  <a:lnTo>
                    <a:pt x="53568" y="1553514"/>
                  </a:lnTo>
                  <a:lnTo>
                    <a:pt x="107137" y="1553514"/>
                  </a:lnTo>
                  <a:lnTo>
                    <a:pt x="160705" y="1553514"/>
                  </a:lnTo>
                  <a:lnTo>
                    <a:pt x="160705" y="1714220"/>
                  </a:lnTo>
                  <a:lnTo>
                    <a:pt x="107137" y="1714220"/>
                  </a:lnTo>
                  <a:lnTo>
                    <a:pt x="53568" y="1714220"/>
                  </a:lnTo>
                  <a:lnTo>
                    <a:pt x="0" y="1714220"/>
                  </a:lnTo>
                  <a:lnTo>
                    <a:pt x="0" y="1874926"/>
                  </a:lnTo>
                  <a:lnTo>
                    <a:pt x="53568" y="1874926"/>
                  </a:lnTo>
                  <a:lnTo>
                    <a:pt x="53568" y="1821357"/>
                  </a:lnTo>
                  <a:lnTo>
                    <a:pt x="107137" y="1821357"/>
                  </a:lnTo>
                  <a:lnTo>
                    <a:pt x="107137" y="1767789"/>
                  </a:lnTo>
                  <a:lnTo>
                    <a:pt x="160705" y="1767789"/>
                  </a:lnTo>
                  <a:lnTo>
                    <a:pt x="160705" y="1821357"/>
                  </a:lnTo>
                  <a:lnTo>
                    <a:pt x="214274" y="1821357"/>
                  </a:lnTo>
                  <a:lnTo>
                    <a:pt x="214274" y="1714220"/>
                  </a:lnTo>
                  <a:lnTo>
                    <a:pt x="267843" y="1714220"/>
                  </a:lnTo>
                  <a:lnTo>
                    <a:pt x="267843" y="1660652"/>
                  </a:lnTo>
                  <a:lnTo>
                    <a:pt x="214274" y="1660652"/>
                  </a:lnTo>
                  <a:lnTo>
                    <a:pt x="214274" y="1607083"/>
                  </a:lnTo>
                  <a:lnTo>
                    <a:pt x="267843" y="1607083"/>
                  </a:lnTo>
                  <a:lnTo>
                    <a:pt x="267843" y="1553514"/>
                  </a:lnTo>
                  <a:close/>
                </a:path>
                <a:path w="428625" h="1982470">
                  <a:moveTo>
                    <a:pt x="267843" y="1446377"/>
                  </a:moveTo>
                  <a:lnTo>
                    <a:pt x="214274" y="1446377"/>
                  </a:lnTo>
                  <a:lnTo>
                    <a:pt x="214274" y="1499946"/>
                  </a:lnTo>
                  <a:lnTo>
                    <a:pt x="267843" y="1499946"/>
                  </a:lnTo>
                  <a:lnTo>
                    <a:pt x="267843" y="1446377"/>
                  </a:lnTo>
                  <a:close/>
                </a:path>
                <a:path w="428625" h="1982470">
                  <a:moveTo>
                    <a:pt x="321411" y="1714220"/>
                  </a:moveTo>
                  <a:lnTo>
                    <a:pt x="267843" y="1714220"/>
                  </a:lnTo>
                  <a:lnTo>
                    <a:pt x="267843" y="1767789"/>
                  </a:lnTo>
                  <a:lnTo>
                    <a:pt x="321411" y="1767789"/>
                  </a:lnTo>
                  <a:lnTo>
                    <a:pt x="321411" y="1714220"/>
                  </a:lnTo>
                  <a:close/>
                </a:path>
                <a:path w="428625" h="1982470">
                  <a:moveTo>
                    <a:pt x="321411" y="1499946"/>
                  </a:moveTo>
                  <a:lnTo>
                    <a:pt x="267843" y="1499946"/>
                  </a:lnTo>
                  <a:lnTo>
                    <a:pt x="267843" y="1553514"/>
                  </a:lnTo>
                  <a:lnTo>
                    <a:pt x="321411" y="1553514"/>
                  </a:lnTo>
                  <a:lnTo>
                    <a:pt x="321411" y="1499946"/>
                  </a:lnTo>
                  <a:close/>
                </a:path>
                <a:path w="428625" h="1982470">
                  <a:moveTo>
                    <a:pt x="321411" y="1071384"/>
                  </a:moveTo>
                  <a:lnTo>
                    <a:pt x="267843" y="1071384"/>
                  </a:lnTo>
                  <a:lnTo>
                    <a:pt x="214274" y="1071384"/>
                  </a:lnTo>
                  <a:lnTo>
                    <a:pt x="214274" y="964247"/>
                  </a:lnTo>
                  <a:lnTo>
                    <a:pt x="160705" y="964247"/>
                  </a:lnTo>
                  <a:lnTo>
                    <a:pt x="160705" y="1017816"/>
                  </a:lnTo>
                  <a:lnTo>
                    <a:pt x="107137" y="1017816"/>
                  </a:lnTo>
                  <a:lnTo>
                    <a:pt x="107137" y="1071384"/>
                  </a:lnTo>
                  <a:lnTo>
                    <a:pt x="160705" y="1071384"/>
                  </a:lnTo>
                  <a:lnTo>
                    <a:pt x="160705" y="1124953"/>
                  </a:lnTo>
                  <a:lnTo>
                    <a:pt x="214274" y="1124953"/>
                  </a:lnTo>
                  <a:lnTo>
                    <a:pt x="214274" y="1178521"/>
                  </a:lnTo>
                  <a:lnTo>
                    <a:pt x="160705" y="1178521"/>
                  </a:lnTo>
                  <a:lnTo>
                    <a:pt x="107137" y="1178521"/>
                  </a:lnTo>
                  <a:lnTo>
                    <a:pt x="53568" y="1178521"/>
                  </a:lnTo>
                  <a:lnTo>
                    <a:pt x="53568" y="1232090"/>
                  </a:lnTo>
                  <a:lnTo>
                    <a:pt x="0" y="1232090"/>
                  </a:lnTo>
                  <a:lnTo>
                    <a:pt x="0" y="1339227"/>
                  </a:lnTo>
                  <a:lnTo>
                    <a:pt x="53568" y="1339227"/>
                  </a:lnTo>
                  <a:lnTo>
                    <a:pt x="107137" y="1339227"/>
                  </a:lnTo>
                  <a:lnTo>
                    <a:pt x="107137" y="1285659"/>
                  </a:lnTo>
                  <a:lnTo>
                    <a:pt x="160705" y="1285659"/>
                  </a:lnTo>
                  <a:lnTo>
                    <a:pt x="160705" y="1339227"/>
                  </a:lnTo>
                  <a:lnTo>
                    <a:pt x="214274" y="1339227"/>
                  </a:lnTo>
                  <a:lnTo>
                    <a:pt x="214274" y="1232090"/>
                  </a:lnTo>
                  <a:lnTo>
                    <a:pt x="267843" y="1232090"/>
                  </a:lnTo>
                  <a:lnTo>
                    <a:pt x="267843" y="1124953"/>
                  </a:lnTo>
                  <a:lnTo>
                    <a:pt x="321411" y="1124953"/>
                  </a:lnTo>
                  <a:lnTo>
                    <a:pt x="321411" y="1071384"/>
                  </a:lnTo>
                  <a:close/>
                </a:path>
                <a:path w="428625" h="1982470">
                  <a:moveTo>
                    <a:pt x="321411" y="428561"/>
                  </a:moveTo>
                  <a:lnTo>
                    <a:pt x="321411" y="428561"/>
                  </a:lnTo>
                  <a:lnTo>
                    <a:pt x="53568" y="428561"/>
                  </a:lnTo>
                  <a:lnTo>
                    <a:pt x="53568" y="642835"/>
                  </a:lnTo>
                  <a:lnTo>
                    <a:pt x="0" y="642835"/>
                  </a:lnTo>
                  <a:lnTo>
                    <a:pt x="0" y="964247"/>
                  </a:lnTo>
                  <a:lnTo>
                    <a:pt x="53568" y="964247"/>
                  </a:lnTo>
                  <a:lnTo>
                    <a:pt x="53568" y="1017816"/>
                  </a:lnTo>
                  <a:lnTo>
                    <a:pt x="107137" y="1017816"/>
                  </a:lnTo>
                  <a:lnTo>
                    <a:pt x="107137" y="910678"/>
                  </a:lnTo>
                  <a:lnTo>
                    <a:pt x="160705" y="910678"/>
                  </a:lnTo>
                  <a:lnTo>
                    <a:pt x="214274" y="910678"/>
                  </a:lnTo>
                  <a:lnTo>
                    <a:pt x="214274" y="803541"/>
                  </a:lnTo>
                  <a:lnTo>
                    <a:pt x="267843" y="803541"/>
                  </a:lnTo>
                  <a:lnTo>
                    <a:pt x="267843" y="749973"/>
                  </a:lnTo>
                  <a:lnTo>
                    <a:pt x="214274" y="749973"/>
                  </a:lnTo>
                  <a:lnTo>
                    <a:pt x="160705" y="749973"/>
                  </a:lnTo>
                  <a:lnTo>
                    <a:pt x="160705" y="696404"/>
                  </a:lnTo>
                  <a:lnTo>
                    <a:pt x="107137" y="696404"/>
                  </a:lnTo>
                  <a:lnTo>
                    <a:pt x="107137" y="749973"/>
                  </a:lnTo>
                  <a:lnTo>
                    <a:pt x="107137" y="803541"/>
                  </a:lnTo>
                  <a:lnTo>
                    <a:pt x="107137" y="857110"/>
                  </a:lnTo>
                  <a:lnTo>
                    <a:pt x="53568" y="857110"/>
                  </a:lnTo>
                  <a:lnTo>
                    <a:pt x="53568" y="803541"/>
                  </a:lnTo>
                  <a:lnTo>
                    <a:pt x="107137" y="803541"/>
                  </a:lnTo>
                  <a:lnTo>
                    <a:pt x="107137" y="749973"/>
                  </a:lnTo>
                  <a:lnTo>
                    <a:pt x="53568" y="749973"/>
                  </a:lnTo>
                  <a:lnTo>
                    <a:pt x="53568" y="696404"/>
                  </a:lnTo>
                  <a:lnTo>
                    <a:pt x="107137" y="696404"/>
                  </a:lnTo>
                  <a:lnTo>
                    <a:pt x="107137" y="589267"/>
                  </a:lnTo>
                  <a:lnTo>
                    <a:pt x="160705" y="589267"/>
                  </a:lnTo>
                  <a:lnTo>
                    <a:pt x="160705" y="482130"/>
                  </a:lnTo>
                  <a:lnTo>
                    <a:pt x="214274" y="482130"/>
                  </a:lnTo>
                  <a:lnTo>
                    <a:pt x="267843" y="482130"/>
                  </a:lnTo>
                  <a:lnTo>
                    <a:pt x="321411" y="482130"/>
                  </a:lnTo>
                  <a:lnTo>
                    <a:pt x="321411" y="428561"/>
                  </a:lnTo>
                  <a:close/>
                </a:path>
                <a:path w="428625" h="1982470">
                  <a:moveTo>
                    <a:pt x="321411" y="107137"/>
                  </a:moveTo>
                  <a:lnTo>
                    <a:pt x="267843" y="107137"/>
                  </a:lnTo>
                  <a:lnTo>
                    <a:pt x="214274" y="107137"/>
                  </a:lnTo>
                  <a:lnTo>
                    <a:pt x="160705" y="107137"/>
                  </a:lnTo>
                  <a:lnTo>
                    <a:pt x="160705" y="267843"/>
                  </a:lnTo>
                  <a:lnTo>
                    <a:pt x="214274" y="267843"/>
                  </a:lnTo>
                  <a:lnTo>
                    <a:pt x="267843" y="267843"/>
                  </a:lnTo>
                  <a:lnTo>
                    <a:pt x="321411" y="267843"/>
                  </a:lnTo>
                  <a:lnTo>
                    <a:pt x="321411" y="107137"/>
                  </a:lnTo>
                  <a:close/>
                </a:path>
                <a:path w="428625" h="1982470">
                  <a:moveTo>
                    <a:pt x="374980" y="1928495"/>
                  </a:moveTo>
                  <a:lnTo>
                    <a:pt x="321411" y="1928495"/>
                  </a:lnTo>
                  <a:lnTo>
                    <a:pt x="267843" y="1928495"/>
                  </a:lnTo>
                  <a:lnTo>
                    <a:pt x="267843" y="1982063"/>
                  </a:lnTo>
                  <a:lnTo>
                    <a:pt x="321411" y="1982063"/>
                  </a:lnTo>
                  <a:lnTo>
                    <a:pt x="374980" y="1982063"/>
                  </a:lnTo>
                  <a:lnTo>
                    <a:pt x="374980" y="1928495"/>
                  </a:lnTo>
                  <a:close/>
                </a:path>
                <a:path w="428625" h="1982470">
                  <a:moveTo>
                    <a:pt x="374980" y="1767789"/>
                  </a:moveTo>
                  <a:lnTo>
                    <a:pt x="321411" y="1767789"/>
                  </a:lnTo>
                  <a:lnTo>
                    <a:pt x="321411" y="1874926"/>
                  </a:lnTo>
                  <a:lnTo>
                    <a:pt x="374980" y="1874926"/>
                  </a:lnTo>
                  <a:lnTo>
                    <a:pt x="374980" y="1767789"/>
                  </a:lnTo>
                  <a:close/>
                </a:path>
                <a:path w="428625" h="1982470">
                  <a:moveTo>
                    <a:pt x="374980" y="1607083"/>
                  </a:moveTo>
                  <a:lnTo>
                    <a:pt x="321411" y="1607083"/>
                  </a:lnTo>
                  <a:lnTo>
                    <a:pt x="267843" y="1607083"/>
                  </a:lnTo>
                  <a:lnTo>
                    <a:pt x="267843" y="1660652"/>
                  </a:lnTo>
                  <a:lnTo>
                    <a:pt x="321411" y="1660652"/>
                  </a:lnTo>
                  <a:lnTo>
                    <a:pt x="321411" y="1714220"/>
                  </a:lnTo>
                  <a:lnTo>
                    <a:pt x="374980" y="1714220"/>
                  </a:lnTo>
                  <a:lnTo>
                    <a:pt x="374980" y="1607083"/>
                  </a:lnTo>
                  <a:close/>
                </a:path>
                <a:path w="428625" h="1982470">
                  <a:moveTo>
                    <a:pt x="374980" y="1392796"/>
                  </a:moveTo>
                  <a:lnTo>
                    <a:pt x="321411" y="1392796"/>
                  </a:lnTo>
                  <a:lnTo>
                    <a:pt x="321411" y="1446364"/>
                  </a:lnTo>
                  <a:lnTo>
                    <a:pt x="374980" y="1446364"/>
                  </a:lnTo>
                  <a:lnTo>
                    <a:pt x="374980" y="1392796"/>
                  </a:lnTo>
                  <a:close/>
                </a:path>
                <a:path w="428625" h="1982470">
                  <a:moveTo>
                    <a:pt x="374980" y="1285671"/>
                  </a:moveTo>
                  <a:lnTo>
                    <a:pt x="321411" y="1285671"/>
                  </a:lnTo>
                  <a:lnTo>
                    <a:pt x="267843" y="1285671"/>
                  </a:lnTo>
                  <a:lnTo>
                    <a:pt x="267843" y="1339240"/>
                  </a:lnTo>
                  <a:lnTo>
                    <a:pt x="321411" y="1339240"/>
                  </a:lnTo>
                  <a:lnTo>
                    <a:pt x="374980" y="1339240"/>
                  </a:lnTo>
                  <a:lnTo>
                    <a:pt x="374980" y="1285671"/>
                  </a:lnTo>
                  <a:close/>
                </a:path>
                <a:path w="428625" h="1982470">
                  <a:moveTo>
                    <a:pt x="374980" y="1124966"/>
                  </a:moveTo>
                  <a:lnTo>
                    <a:pt x="321411" y="1124966"/>
                  </a:lnTo>
                  <a:lnTo>
                    <a:pt x="321411" y="1232103"/>
                  </a:lnTo>
                  <a:lnTo>
                    <a:pt x="374980" y="1232103"/>
                  </a:lnTo>
                  <a:lnTo>
                    <a:pt x="374980" y="1124966"/>
                  </a:lnTo>
                  <a:close/>
                </a:path>
                <a:path w="428625" h="1982470">
                  <a:moveTo>
                    <a:pt x="428548" y="535698"/>
                  </a:moveTo>
                  <a:lnTo>
                    <a:pt x="374980" y="535698"/>
                  </a:lnTo>
                  <a:lnTo>
                    <a:pt x="374980" y="482130"/>
                  </a:lnTo>
                  <a:lnTo>
                    <a:pt x="321411" y="482130"/>
                  </a:lnTo>
                  <a:lnTo>
                    <a:pt x="321411" y="535698"/>
                  </a:lnTo>
                  <a:lnTo>
                    <a:pt x="267843" y="535698"/>
                  </a:lnTo>
                  <a:lnTo>
                    <a:pt x="214274" y="535698"/>
                  </a:lnTo>
                  <a:lnTo>
                    <a:pt x="214274" y="589267"/>
                  </a:lnTo>
                  <a:lnTo>
                    <a:pt x="267843" y="589267"/>
                  </a:lnTo>
                  <a:lnTo>
                    <a:pt x="321411" y="589267"/>
                  </a:lnTo>
                  <a:lnTo>
                    <a:pt x="374980" y="589267"/>
                  </a:lnTo>
                  <a:lnTo>
                    <a:pt x="374980" y="642835"/>
                  </a:lnTo>
                  <a:lnTo>
                    <a:pt x="321411" y="642835"/>
                  </a:lnTo>
                  <a:lnTo>
                    <a:pt x="267843" y="642835"/>
                  </a:lnTo>
                  <a:lnTo>
                    <a:pt x="214274" y="642835"/>
                  </a:lnTo>
                  <a:lnTo>
                    <a:pt x="214274" y="589267"/>
                  </a:lnTo>
                  <a:lnTo>
                    <a:pt x="160705" y="589267"/>
                  </a:lnTo>
                  <a:lnTo>
                    <a:pt x="160705" y="696404"/>
                  </a:lnTo>
                  <a:lnTo>
                    <a:pt x="214274" y="696404"/>
                  </a:lnTo>
                  <a:lnTo>
                    <a:pt x="267843" y="696404"/>
                  </a:lnTo>
                  <a:lnTo>
                    <a:pt x="321411" y="696404"/>
                  </a:lnTo>
                  <a:lnTo>
                    <a:pt x="321411" y="857110"/>
                  </a:lnTo>
                  <a:lnTo>
                    <a:pt x="267843" y="857110"/>
                  </a:lnTo>
                  <a:lnTo>
                    <a:pt x="267843" y="910678"/>
                  </a:lnTo>
                  <a:lnTo>
                    <a:pt x="321411" y="910678"/>
                  </a:lnTo>
                  <a:lnTo>
                    <a:pt x="321411" y="1017816"/>
                  </a:lnTo>
                  <a:lnTo>
                    <a:pt x="374980" y="1017816"/>
                  </a:lnTo>
                  <a:lnTo>
                    <a:pt x="374980" y="696404"/>
                  </a:lnTo>
                  <a:lnTo>
                    <a:pt x="428548" y="696404"/>
                  </a:lnTo>
                  <a:lnTo>
                    <a:pt x="428548" y="535698"/>
                  </a:lnTo>
                  <a:close/>
                </a:path>
                <a:path w="428625" h="1982470">
                  <a:moveTo>
                    <a:pt x="428548" y="0"/>
                  </a:moveTo>
                  <a:lnTo>
                    <a:pt x="374980" y="0"/>
                  </a:lnTo>
                  <a:lnTo>
                    <a:pt x="374980" y="53568"/>
                  </a:lnTo>
                  <a:lnTo>
                    <a:pt x="374980" y="321424"/>
                  </a:lnTo>
                  <a:lnTo>
                    <a:pt x="107137" y="321424"/>
                  </a:lnTo>
                  <a:lnTo>
                    <a:pt x="107137" y="53568"/>
                  </a:lnTo>
                  <a:lnTo>
                    <a:pt x="374980" y="53568"/>
                  </a:lnTo>
                  <a:lnTo>
                    <a:pt x="374980" y="0"/>
                  </a:lnTo>
                  <a:lnTo>
                    <a:pt x="53568" y="0"/>
                  </a:lnTo>
                  <a:lnTo>
                    <a:pt x="53568" y="374992"/>
                  </a:lnTo>
                  <a:lnTo>
                    <a:pt x="428548" y="374992"/>
                  </a:lnTo>
                  <a:lnTo>
                    <a:pt x="428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7773320" y="8302009"/>
              <a:ext cx="53975" cy="1446530"/>
            </a:xfrm>
            <a:custGeom>
              <a:avLst/>
              <a:gdLst/>
              <a:ahLst/>
              <a:cxnLst/>
              <a:rect l="l" t="t" r="r" b="b"/>
              <a:pathLst>
                <a:path w="53975" h="1446529">
                  <a:moveTo>
                    <a:pt x="53568" y="1071384"/>
                  </a:moveTo>
                  <a:lnTo>
                    <a:pt x="0" y="1071384"/>
                  </a:lnTo>
                  <a:lnTo>
                    <a:pt x="0" y="1446364"/>
                  </a:lnTo>
                  <a:lnTo>
                    <a:pt x="53568" y="1446364"/>
                  </a:lnTo>
                  <a:lnTo>
                    <a:pt x="53568" y="1071384"/>
                  </a:lnTo>
                  <a:close/>
                </a:path>
                <a:path w="53975" h="1446529">
                  <a:moveTo>
                    <a:pt x="53568" y="964247"/>
                  </a:moveTo>
                  <a:lnTo>
                    <a:pt x="0" y="964247"/>
                  </a:lnTo>
                  <a:lnTo>
                    <a:pt x="0" y="1017816"/>
                  </a:lnTo>
                  <a:lnTo>
                    <a:pt x="53568" y="1017816"/>
                  </a:lnTo>
                  <a:lnTo>
                    <a:pt x="53568" y="964247"/>
                  </a:lnTo>
                  <a:close/>
                </a:path>
                <a:path w="53975" h="1446529">
                  <a:moveTo>
                    <a:pt x="53568" y="857097"/>
                  </a:moveTo>
                  <a:lnTo>
                    <a:pt x="0" y="857097"/>
                  </a:lnTo>
                  <a:lnTo>
                    <a:pt x="0" y="910666"/>
                  </a:lnTo>
                  <a:lnTo>
                    <a:pt x="53568" y="910666"/>
                  </a:lnTo>
                  <a:lnTo>
                    <a:pt x="53568" y="857097"/>
                  </a:lnTo>
                  <a:close/>
                </a:path>
                <a:path w="53975" h="1446529">
                  <a:moveTo>
                    <a:pt x="53568" y="642823"/>
                  </a:moveTo>
                  <a:lnTo>
                    <a:pt x="0" y="642823"/>
                  </a:lnTo>
                  <a:lnTo>
                    <a:pt x="0" y="696391"/>
                  </a:lnTo>
                  <a:lnTo>
                    <a:pt x="53568" y="696391"/>
                  </a:lnTo>
                  <a:lnTo>
                    <a:pt x="53568" y="642823"/>
                  </a:lnTo>
                  <a:close/>
                </a:path>
                <a:path w="53975" h="1446529">
                  <a:moveTo>
                    <a:pt x="53568" y="428548"/>
                  </a:moveTo>
                  <a:lnTo>
                    <a:pt x="0" y="428548"/>
                  </a:lnTo>
                  <a:lnTo>
                    <a:pt x="0" y="535686"/>
                  </a:lnTo>
                  <a:lnTo>
                    <a:pt x="53568" y="535686"/>
                  </a:lnTo>
                  <a:lnTo>
                    <a:pt x="53568" y="428548"/>
                  </a:lnTo>
                  <a:close/>
                </a:path>
                <a:path w="53975" h="1446529">
                  <a:moveTo>
                    <a:pt x="53568" y="321411"/>
                  </a:moveTo>
                  <a:lnTo>
                    <a:pt x="0" y="321411"/>
                  </a:lnTo>
                  <a:lnTo>
                    <a:pt x="0" y="374980"/>
                  </a:lnTo>
                  <a:lnTo>
                    <a:pt x="53568" y="374980"/>
                  </a:lnTo>
                  <a:lnTo>
                    <a:pt x="53568" y="321411"/>
                  </a:lnTo>
                  <a:close/>
                </a:path>
                <a:path w="53975" h="1446529">
                  <a:moveTo>
                    <a:pt x="53568" y="214274"/>
                  </a:moveTo>
                  <a:lnTo>
                    <a:pt x="0" y="214274"/>
                  </a:lnTo>
                  <a:lnTo>
                    <a:pt x="0" y="267843"/>
                  </a:lnTo>
                  <a:lnTo>
                    <a:pt x="53568" y="267843"/>
                  </a:lnTo>
                  <a:lnTo>
                    <a:pt x="53568" y="214274"/>
                  </a:lnTo>
                  <a:close/>
                </a:path>
                <a:path w="53975" h="1446529">
                  <a:moveTo>
                    <a:pt x="53568" y="0"/>
                  </a:moveTo>
                  <a:lnTo>
                    <a:pt x="0" y="0"/>
                  </a:lnTo>
                  <a:lnTo>
                    <a:pt x="0" y="160705"/>
                  </a:lnTo>
                  <a:lnTo>
                    <a:pt x="53568" y="160705"/>
                  </a:lnTo>
                  <a:lnTo>
                    <a:pt x="535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08262" y="6448882"/>
              <a:ext cx="900264" cy="1095851"/>
            </a:xfrm>
            <a:prstGeom prst="rect">
              <a:avLst/>
            </a:prstGeom>
          </p:spPr>
        </p:pic>
      </p:grpSp>
      <p:sp>
        <p:nvSpPr>
          <p:cNvPr id="198" name="object 198"/>
          <p:cNvSpPr txBox="1"/>
          <p:nvPr/>
        </p:nvSpPr>
        <p:spPr>
          <a:xfrm>
            <a:off x="11768413" y="9529071"/>
            <a:ext cx="150431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dirty="0">
                <a:latin typeface="Arial"/>
                <a:cs typeface="Arial"/>
              </a:rPr>
              <a:t>Februar</a:t>
            </a:r>
            <a:r>
              <a:rPr sz="350" spc="-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2022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-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Formular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godkendt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af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Børne-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og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spc="-10" dirty="0">
                <a:latin typeface="Arial"/>
                <a:cs typeface="Arial"/>
              </a:rPr>
              <a:t>Undervisningsministeriet</a:t>
            </a:r>
            <a:endParaRPr sz="3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15748537" y="5020894"/>
            <a:ext cx="2092960" cy="12947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220"/>
              </a:lnSpc>
              <a:spcBef>
                <a:spcPts val="490"/>
              </a:spcBef>
            </a:pPr>
            <a:r>
              <a:rPr sz="2950" dirty="0">
                <a:latin typeface="Aptos Display"/>
                <a:cs typeface="Aptos Display"/>
              </a:rPr>
              <a:t>Her</a:t>
            </a:r>
            <a:r>
              <a:rPr sz="2950" spc="-65" dirty="0">
                <a:latin typeface="Aptos Display"/>
                <a:cs typeface="Aptos Display"/>
              </a:rPr>
              <a:t> </a:t>
            </a:r>
            <a:r>
              <a:rPr sz="2950" dirty="0">
                <a:latin typeface="Aptos Display"/>
                <a:cs typeface="Aptos Display"/>
              </a:rPr>
              <a:t>finder</a:t>
            </a:r>
            <a:r>
              <a:rPr sz="2950" spc="-55" dirty="0">
                <a:latin typeface="Aptos Display"/>
                <a:cs typeface="Aptos Display"/>
              </a:rPr>
              <a:t> </a:t>
            </a:r>
            <a:r>
              <a:rPr sz="2950" spc="-25" dirty="0">
                <a:latin typeface="Aptos Display"/>
                <a:cs typeface="Aptos Display"/>
              </a:rPr>
              <a:t>du </a:t>
            </a:r>
            <a:r>
              <a:rPr sz="2950" spc="-10" dirty="0">
                <a:latin typeface="Aptos Display"/>
                <a:cs typeface="Aptos Display"/>
              </a:rPr>
              <a:t>uddannelses- aftale.</a:t>
            </a:r>
            <a:endParaRPr sz="2950">
              <a:latin typeface="Aptos Display"/>
              <a:cs typeface="Aptos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7002" y="2722430"/>
            <a:ext cx="16565244" cy="7686040"/>
            <a:chOff x="2157002" y="2722430"/>
            <a:chExt cx="16565244" cy="7686040"/>
          </a:xfrm>
        </p:grpSpPr>
        <p:sp>
          <p:nvSpPr>
            <p:cNvPr id="3" name="object 3"/>
            <p:cNvSpPr/>
            <p:nvPr/>
          </p:nvSpPr>
          <p:spPr>
            <a:xfrm>
              <a:off x="3266916" y="4753782"/>
              <a:ext cx="3650615" cy="5235575"/>
            </a:xfrm>
            <a:custGeom>
              <a:avLst/>
              <a:gdLst/>
              <a:ahLst/>
              <a:cxnLst/>
              <a:rect l="l" t="t" r="r" b="b"/>
              <a:pathLst>
                <a:path w="3650615" h="5235575">
                  <a:moveTo>
                    <a:pt x="3650496" y="0"/>
                  </a:moveTo>
                  <a:lnTo>
                    <a:pt x="0" y="0"/>
                  </a:lnTo>
                  <a:lnTo>
                    <a:pt x="0" y="5235442"/>
                  </a:lnTo>
                  <a:lnTo>
                    <a:pt x="3650496" y="5235442"/>
                  </a:lnTo>
                  <a:lnTo>
                    <a:pt x="3650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7567" y="6336952"/>
              <a:ext cx="0" cy="201930"/>
            </a:xfrm>
            <a:custGeom>
              <a:avLst/>
              <a:gdLst/>
              <a:ahLst/>
              <a:cxnLst/>
              <a:rect l="l" t="t" r="r" b="b"/>
              <a:pathLst>
                <a:path h="201929">
                  <a:moveTo>
                    <a:pt x="0" y="0"/>
                  </a:moveTo>
                  <a:lnTo>
                    <a:pt x="0" y="201564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64957" y="6518649"/>
              <a:ext cx="1958339" cy="0"/>
            </a:xfrm>
            <a:custGeom>
              <a:avLst/>
              <a:gdLst/>
              <a:ahLst/>
              <a:cxnLst/>
              <a:rect l="l" t="t" r="r" b="b"/>
              <a:pathLst>
                <a:path w="1958339">
                  <a:moveTo>
                    <a:pt x="0" y="0"/>
                  </a:moveTo>
                  <a:lnTo>
                    <a:pt x="1958055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57725" y="6619432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5">
                  <a:moveTo>
                    <a:pt x="0" y="0"/>
                  </a:moveTo>
                  <a:lnTo>
                    <a:pt x="175649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64357" y="6616839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5">
                  <a:moveTo>
                    <a:pt x="0" y="0"/>
                  </a:moveTo>
                  <a:lnTo>
                    <a:pt x="391611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06302" y="6768588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4">
                  <a:moveTo>
                    <a:pt x="0" y="0"/>
                  </a:moveTo>
                  <a:lnTo>
                    <a:pt x="380093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2920" y="6768588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4">
                  <a:moveTo>
                    <a:pt x="0" y="0"/>
                  </a:moveTo>
                  <a:lnTo>
                    <a:pt x="380093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3151" y="7131405"/>
              <a:ext cx="2900045" cy="0"/>
            </a:xfrm>
            <a:custGeom>
              <a:avLst/>
              <a:gdLst/>
              <a:ahLst/>
              <a:cxnLst/>
              <a:rect l="l" t="t" r="r" b="b"/>
              <a:pathLst>
                <a:path w="2900045">
                  <a:moveTo>
                    <a:pt x="0" y="0"/>
                  </a:moveTo>
                  <a:lnTo>
                    <a:pt x="2899649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6607" y="7479247"/>
              <a:ext cx="2900045" cy="0"/>
            </a:xfrm>
            <a:custGeom>
              <a:avLst/>
              <a:gdLst/>
              <a:ahLst/>
              <a:cxnLst/>
              <a:rect l="l" t="t" r="r" b="b"/>
              <a:pathLst>
                <a:path w="2900045">
                  <a:moveTo>
                    <a:pt x="0" y="0"/>
                  </a:moveTo>
                  <a:lnTo>
                    <a:pt x="2899932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64956" y="8514425"/>
              <a:ext cx="2902585" cy="0"/>
            </a:xfrm>
            <a:custGeom>
              <a:avLst/>
              <a:gdLst/>
              <a:ahLst/>
              <a:cxnLst/>
              <a:rect l="l" t="t" r="r" b="b"/>
              <a:pathLst>
                <a:path w="2902584">
                  <a:moveTo>
                    <a:pt x="29025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77600" y="769253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4">
                  <a:moveTo>
                    <a:pt x="0" y="0"/>
                  </a:moveTo>
                  <a:lnTo>
                    <a:pt x="0" y="756190"/>
                  </a:lnTo>
                </a:path>
              </a:pathLst>
            </a:custGeom>
            <a:ln w="36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73594" y="9105298"/>
              <a:ext cx="2905125" cy="0"/>
            </a:xfrm>
            <a:custGeom>
              <a:avLst/>
              <a:gdLst/>
              <a:ahLst/>
              <a:cxnLst/>
              <a:rect l="l" t="t" r="r" b="b"/>
              <a:pathLst>
                <a:path w="2905125">
                  <a:moveTo>
                    <a:pt x="29048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73594" y="9168647"/>
              <a:ext cx="2905125" cy="0"/>
            </a:xfrm>
            <a:custGeom>
              <a:avLst/>
              <a:gdLst/>
              <a:ahLst/>
              <a:cxnLst/>
              <a:rect l="l" t="t" r="r" b="b"/>
              <a:pathLst>
                <a:path w="2905125">
                  <a:moveTo>
                    <a:pt x="29048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64955" y="9470130"/>
              <a:ext cx="2891155" cy="0"/>
            </a:xfrm>
            <a:custGeom>
              <a:avLst/>
              <a:gdLst/>
              <a:ahLst/>
              <a:cxnLst/>
              <a:rect l="l" t="t" r="r" b="b"/>
              <a:pathLst>
                <a:path w="2891154">
                  <a:moveTo>
                    <a:pt x="0" y="0"/>
                  </a:moveTo>
                  <a:lnTo>
                    <a:pt x="2891014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67547" y="5686476"/>
              <a:ext cx="1370965" cy="0"/>
            </a:xfrm>
            <a:custGeom>
              <a:avLst/>
              <a:gdLst/>
              <a:ahLst/>
              <a:cxnLst/>
              <a:rect l="l" t="t" r="r" b="b"/>
              <a:pathLst>
                <a:path w="1370964">
                  <a:moveTo>
                    <a:pt x="137064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96178" y="5890632"/>
              <a:ext cx="1146175" cy="0"/>
            </a:xfrm>
            <a:custGeom>
              <a:avLst/>
              <a:gdLst/>
              <a:ahLst/>
              <a:cxnLst/>
              <a:rect l="l" t="t" r="r" b="b"/>
              <a:pathLst>
                <a:path w="1146175">
                  <a:moveTo>
                    <a:pt x="0" y="0"/>
                  </a:moveTo>
                  <a:lnTo>
                    <a:pt x="1146039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6178" y="6091045"/>
              <a:ext cx="1146175" cy="0"/>
            </a:xfrm>
            <a:custGeom>
              <a:avLst/>
              <a:gdLst/>
              <a:ahLst/>
              <a:cxnLst/>
              <a:rect l="l" t="t" r="r" b="b"/>
              <a:pathLst>
                <a:path w="1146175">
                  <a:moveTo>
                    <a:pt x="0" y="0"/>
                  </a:moveTo>
                  <a:lnTo>
                    <a:pt x="1146039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48135" y="5793017"/>
              <a:ext cx="895985" cy="0"/>
            </a:xfrm>
            <a:custGeom>
              <a:avLst/>
              <a:gdLst/>
              <a:ahLst/>
              <a:cxnLst/>
              <a:rect l="l" t="t" r="r" b="b"/>
              <a:pathLst>
                <a:path w="895985">
                  <a:moveTo>
                    <a:pt x="0" y="0"/>
                  </a:moveTo>
                  <a:lnTo>
                    <a:pt x="895523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37149" y="5793017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5">
                  <a:moveTo>
                    <a:pt x="0" y="0"/>
                  </a:moveTo>
                  <a:lnTo>
                    <a:pt x="175649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4738" y="5991414"/>
              <a:ext cx="1149350" cy="0"/>
            </a:xfrm>
            <a:custGeom>
              <a:avLst/>
              <a:gdLst/>
              <a:ahLst/>
              <a:cxnLst/>
              <a:rect l="l" t="t" r="r" b="b"/>
              <a:pathLst>
                <a:path w="1149350">
                  <a:moveTo>
                    <a:pt x="0" y="0"/>
                  </a:moveTo>
                  <a:lnTo>
                    <a:pt x="1148918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68123" y="5578495"/>
              <a:ext cx="1370965" cy="0"/>
            </a:xfrm>
            <a:custGeom>
              <a:avLst/>
              <a:gdLst/>
              <a:ahLst/>
              <a:cxnLst/>
              <a:rect l="l" t="t" r="r" b="b"/>
              <a:pathLst>
                <a:path w="1370964">
                  <a:moveTo>
                    <a:pt x="137064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10462" y="5686476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79">
                  <a:moveTo>
                    <a:pt x="14397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91871" y="5793017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5">
                  <a:moveTo>
                    <a:pt x="0" y="0"/>
                  </a:moveTo>
                  <a:lnTo>
                    <a:pt x="175649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37942" y="5991414"/>
              <a:ext cx="1218565" cy="0"/>
            </a:xfrm>
            <a:custGeom>
              <a:avLst/>
              <a:gdLst/>
              <a:ahLst/>
              <a:cxnLst/>
              <a:rect l="l" t="t" r="r" b="b"/>
              <a:pathLst>
                <a:path w="1218565">
                  <a:moveTo>
                    <a:pt x="0" y="0"/>
                  </a:moveTo>
                  <a:lnTo>
                    <a:pt x="121802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37942" y="6093636"/>
              <a:ext cx="1218565" cy="0"/>
            </a:xfrm>
            <a:custGeom>
              <a:avLst/>
              <a:gdLst/>
              <a:ahLst/>
              <a:cxnLst/>
              <a:rect l="l" t="t" r="r" b="b"/>
              <a:pathLst>
                <a:path w="1218565">
                  <a:moveTo>
                    <a:pt x="0" y="0"/>
                  </a:moveTo>
                  <a:lnTo>
                    <a:pt x="121802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14782" y="5575904"/>
              <a:ext cx="1451610" cy="0"/>
            </a:xfrm>
            <a:custGeom>
              <a:avLst/>
              <a:gdLst/>
              <a:ahLst/>
              <a:cxnLst/>
              <a:rect l="l" t="t" r="r" b="b"/>
              <a:pathLst>
                <a:path w="1451609">
                  <a:moveTo>
                    <a:pt x="14512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83900" y="6170288"/>
              <a:ext cx="653415" cy="3175"/>
            </a:xfrm>
            <a:custGeom>
              <a:avLst/>
              <a:gdLst/>
              <a:ahLst/>
              <a:cxnLst/>
              <a:rect l="l" t="t" r="r" b="b"/>
              <a:pathLst>
                <a:path w="653414" h="3175">
                  <a:moveTo>
                    <a:pt x="8293" y="0"/>
                  </a:moveTo>
                  <a:lnTo>
                    <a:pt x="0" y="0"/>
                  </a:lnTo>
                  <a:lnTo>
                    <a:pt x="0" y="2768"/>
                  </a:lnTo>
                  <a:lnTo>
                    <a:pt x="8293" y="2768"/>
                  </a:lnTo>
                  <a:lnTo>
                    <a:pt x="8293" y="0"/>
                  </a:lnTo>
                  <a:close/>
                </a:path>
                <a:path w="653414" h="3175">
                  <a:moveTo>
                    <a:pt x="24879" y="0"/>
                  </a:moveTo>
                  <a:lnTo>
                    <a:pt x="16586" y="0"/>
                  </a:lnTo>
                  <a:lnTo>
                    <a:pt x="16586" y="2768"/>
                  </a:lnTo>
                  <a:lnTo>
                    <a:pt x="24879" y="2768"/>
                  </a:lnTo>
                  <a:lnTo>
                    <a:pt x="24879" y="0"/>
                  </a:lnTo>
                  <a:close/>
                </a:path>
                <a:path w="653414" h="3175">
                  <a:moveTo>
                    <a:pt x="41465" y="0"/>
                  </a:moveTo>
                  <a:lnTo>
                    <a:pt x="33172" y="0"/>
                  </a:lnTo>
                  <a:lnTo>
                    <a:pt x="33172" y="2768"/>
                  </a:lnTo>
                  <a:lnTo>
                    <a:pt x="41465" y="2768"/>
                  </a:lnTo>
                  <a:lnTo>
                    <a:pt x="41465" y="0"/>
                  </a:lnTo>
                  <a:close/>
                </a:path>
                <a:path w="653414" h="3175">
                  <a:moveTo>
                    <a:pt x="58051" y="0"/>
                  </a:moveTo>
                  <a:lnTo>
                    <a:pt x="49758" y="0"/>
                  </a:lnTo>
                  <a:lnTo>
                    <a:pt x="49758" y="2768"/>
                  </a:lnTo>
                  <a:lnTo>
                    <a:pt x="58051" y="2768"/>
                  </a:lnTo>
                  <a:lnTo>
                    <a:pt x="58051" y="0"/>
                  </a:lnTo>
                  <a:close/>
                </a:path>
                <a:path w="653414" h="3175">
                  <a:moveTo>
                    <a:pt x="74637" y="0"/>
                  </a:moveTo>
                  <a:lnTo>
                    <a:pt x="66344" y="0"/>
                  </a:lnTo>
                  <a:lnTo>
                    <a:pt x="66344" y="2768"/>
                  </a:lnTo>
                  <a:lnTo>
                    <a:pt x="74637" y="2768"/>
                  </a:lnTo>
                  <a:lnTo>
                    <a:pt x="74637" y="0"/>
                  </a:lnTo>
                  <a:close/>
                </a:path>
                <a:path w="653414" h="3175">
                  <a:moveTo>
                    <a:pt x="91224" y="0"/>
                  </a:moveTo>
                  <a:lnTo>
                    <a:pt x="82931" y="0"/>
                  </a:lnTo>
                  <a:lnTo>
                    <a:pt x="82931" y="2768"/>
                  </a:lnTo>
                  <a:lnTo>
                    <a:pt x="91224" y="2768"/>
                  </a:lnTo>
                  <a:lnTo>
                    <a:pt x="91224" y="0"/>
                  </a:lnTo>
                  <a:close/>
                </a:path>
                <a:path w="653414" h="3175">
                  <a:moveTo>
                    <a:pt x="107810" y="0"/>
                  </a:moveTo>
                  <a:lnTo>
                    <a:pt x="99517" y="0"/>
                  </a:lnTo>
                  <a:lnTo>
                    <a:pt x="99517" y="2768"/>
                  </a:lnTo>
                  <a:lnTo>
                    <a:pt x="107810" y="2768"/>
                  </a:lnTo>
                  <a:lnTo>
                    <a:pt x="107810" y="0"/>
                  </a:lnTo>
                  <a:close/>
                </a:path>
                <a:path w="653414" h="3175">
                  <a:moveTo>
                    <a:pt x="124396" y="0"/>
                  </a:moveTo>
                  <a:lnTo>
                    <a:pt x="116103" y="0"/>
                  </a:lnTo>
                  <a:lnTo>
                    <a:pt x="116103" y="2768"/>
                  </a:lnTo>
                  <a:lnTo>
                    <a:pt x="124396" y="2768"/>
                  </a:lnTo>
                  <a:lnTo>
                    <a:pt x="124396" y="0"/>
                  </a:lnTo>
                  <a:close/>
                </a:path>
                <a:path w="653414" h="3175">
                  <a:moveTo>
                    <a:pt x="140982" y="0"/>
                  </a:moveTo>
                  <a:lnTo>
                    <a:pt x="132689" y="0"/>
                  </a:lnTo>
                  <a:lnTo>
                    <a:pt x="132689" y="2768"/>
                  </a:lnTo>
                  <a:lnTo>
                    <a:pt x="140982" y="2768"/>
                  </a:lnTo>
                  <a:lnTo>
                    <a:pt x="140982" y="0"/>
                  </a:lnTo>
                  <a:close/>
                </a:path>
                <a:path w="653414" h="3175">
                  <a:moveTo>
                    <a:pt x="157568" y="0"/>
                  </a:moveTo>
                  <a:lnTo>
                    <a:pt x="149275" y="0"/>
                  </a:lnTo>
                  <a:lnTo>
                    <a:pt x="149275" y="2768"/>
                  </a:lnTo>
                  <a:lnTo>
                    <a:pt x="157568" y="2768"/>
                  </a:lnTo>
                  <a:lnTo>
                    <a:pt x="157568" y="0"/>
                  </a:lnTo>
                  <a:close/>
                </a:path>
                <a:path w="653414" h="3175">
                  <a:moveTo>
                    <a:pt x="174155" y="0"/>
                  </a:moveTo>
                  <a:lnTo>
                    <a:pt x="165862" y="0"/>
                  </a:lnTo>
                  <a:lnTo>
                    <a:pt x="165862" y="2768"/>
                  </a:lnTo>
                  <a:lnTo>
                    <a:pt x="174155" y="2768"/>
                  </a:lnTo>
                  <a:lnTo>
                    <a:pt x="174155" y="0"/>
                  </a:lnTo>
                  <a:close/>
                </a:path>
                <a:path w="653414" h="3175">
                  <a:moveTo>
                    <a:pt x="190741" y="0"/>
                  </a:moveTo>
                  <a:lnTo>
                    <a:pt x="182448" y="0"/>
                  </a:lnTo>
                  <a:lnTo>
                    <a:pt x="182448" y="2768"/>
                  </a:lnTo>
                  <a:lnTo>
                    <a:pt x="190741" y="2768"/>
                  </a:lnTo>
                  <a:lnTo>
                    <a:pt x="190741" y="0"/>
                  </a:lnTo>
                  <a:close/>
                </a:path>
                <a:path w="653414" h="3175">
                  <a:moveTo>
                    <a:pt x="207327" y="0"/>
                  </a:moveTo>
                  <a:lnTo>
                    <a:pt x="199034" y="0"/>
                  </a:lnTo>
                  <a:lnTo>
                    <a:pt x="199034" y="2768"/>
                  </a:lnTo>
                  <a:lnTo>
                    <a:pt x="207327" y="2768"/>
                  </a:lnTo>
                  <a:lnTo>
                    <a:pt x="207327" y="0"/>
                  </a:lnTo>
                  <a:close/>
                </a:path>
                <a:path w="653414" h="3175">
                  <a:moveTo>
                    <a:pt x="223913" y="0"/>
                  </a:moveTo>
                  <a:lnTo>
                    <a:pt x="215620" y="0"/>
                  </a:lnTo>
                  <a:lnTo>
                    <a:pt x="215620" y="2768"/>
                  </a:lnTo>
                  <a:lnTo>
                    <a:pt x="223913" y="2768"/>
                  </a:lnTo>
                  <a:lnTo>
                    <a:pt x="223913" y="0"/>
                  </a:lnTo>
                  <a:close/>
                </a:path>
                <a:path w="653414" h="3175">
                  <a:moveTo>
                    <a:pt x="240499" y="0"/>
                  </a:moveTo>
                  <a:lnTo>
                    <a:pt x="232206" y="0"/>
                  </a:lnTo>
                  <a:lnTo>
                    <a:pt x="232206" y="2768"/>
                  </a:lnTo>
                  <a:lnTo>
                    <a:pt x="240499" y="2768"/>
                  </a:lnTo>
                  <a:lnTo>
                    <a:pt x="240499" y="0"/>
                  </a:lnTo>
                  <a:close/>
                </a:path>
                <a:path w="653414" h="3175">
                  <a:moveTo>
                    <a:pt x="257086" y="0"/>
                  </a:moveTo>
                  <a:lnTo>
                    <a:pt x="248793" y="0"/>
                  </a:lnTo>
                  <a:lnTo>
                    <a:pt x="248793" y="2768"/>
                  </a:lnTo>
                  <a:lnTo>
                    <a:pt x="257086" y="2768"/>
                  </a:lnTo>
                  <a:lnTo>
                    <a:pt x="257086" y="0"/>
                  </a:lnTo>
                  <a:close/>
                </a:path>
                <a:path w="653414" h="3175">
                  <a:moveTo>
                    <a:pt x="273672" y="0"/>
                  </a:moveTo>
                  <a:lnTo>
                    <a:pt x="265379" y="0"/>
                  </a:lnTo>
                  <a:lnTo>
                    <a:pt x="265379" y="2768"/>
                  </a:lnTo>
                  <a:lnTo>
                    <a:pt x="273672" y="2768"/>
                  </a:lnTo>
                  <a:lnTo>
                    <a:pt x="273672" y="0"/>
                  </a:lnTo>
                  <a:close/>
                </a:path>
                <a:path w="653414" h="3175">
                  <a:moveTo>
                    <a:pt x="290245" y="0"/>
                  </a:moveTo>
                  <a:lnTo>
                    <a:pt x="281952" y="0"/>
                  </a:lnTo>
                  <a:lnTo>
                    <a:pt x="281952" y="2768"/>
                  </a:lnTo>
                  <a:lnTo>
                    <a:pt x="290245" y="2768"/>
                  </a:lnTo>
                  <a:lnTo>
                    <a:pt x="290245" y="0"/>
                  </a:lnTo>
                  <a:close/>
                </a:path>
                <a:path w="653414" h="3175">
                  <a:moveTo>
                    <a:pt x="306832" y="0"/>
                  </a:moveTo>
                  <a:lnTo>
                    <a:pt x="298538" y="0"/>
                  </a:lnTo>
                  <a:lnTo>
                    <a:pt x="298538" y="2768"/>
                  </a:lnTo>
                  <a:lnTo>
                    <a:pt x="306832" y="2768"/>
                  </a:lnTo>
                  <a:lnTo>
                    <a:pt x="306832" y="0"/>
                  </a:lnTo>
                  <a:close/>
                </a:path>
                <a:path w="653414" h="3175">
                  <a:moveTo>
                    <a:pt x="323418" y="0"/>
                  </a:moveTo>
                  <a:lnTo>
                    <a:pt x="315125" y="0"/>
                  </a:lnTo>
                  <a:lnTo>
                    <a:pt x="315125" y="2768"/>
                  </a:lnTo>
                  <a:lnTo>
                    <a:pt x="323418" y="2768"/>
                  </a:lnTo>
                  <a:lnTo>
                    <a:pt x="323418" y="0"/>
                  </a:lnTo>
                  <a:close/>
                </a:path>
                <a:path w="653414" h="3175">
                  <a:moveTo>
                    <a:pt x="340004" y="0"/>
                  </a:moveTo>
                  <a:lnTo>
                    <a:pt x="331711" y="0"/>
                  </a:lnTo>
                  <a:lnTo>
                    <a:pt x="331711" y="2768"/>
                  </a:lnTo>
                  <a:lnTo>
                    <a:pt x="340004" y="2768"/>
                  </a:lnTo>
                  <a:lnTo>
                    <a:pt x="340004" y="0"/>
                  </a:lnTo>
                  <a:close/>
                </a:path>
                <a:path w="653414" h="3175">
                  <a:moveTo>
                    <a:pt x="356590" y="0"/>
                  </a:moveTo>
                  <a:lnTo>
                    <a:pt x="348297" y="0"/>
                  </a:lnTo>
                  <a:lnTo>
                    <a:pt x="348297" y="2768"/>
                  </a:lnTo>
                  <a:lnTo>
                    <a:pt x="356590" y="2768"/>
                  </a:lnTo>
                  <a:lnTo>
                    <a:pt x="356590" y="0"/>
                  </a:lnTo>
                  <a:close/>
                </a:path>
                <a:path w="653414" h="3175">
                  <a:moveTo>
                    <a:pt x="373176" y="0"/>
                  </a:moveTo>
                  <a:lnTo>
                    <a:pt x="364883" y="0"/>
                  </a:lnTo>
                  <a:lnTo>
                    <a:pt x="364883" y="2768"/>
                  </a:lnTo>
                  <a:lnTo>
                    <a:pt x="373176" y="2768"/>
                  </a:lnTo>
                  <a:lnTo>
                    <a:pt x="373176" y="0"/>
                  </a:lnTo>
                  <a:close/>
                </a:path>
                <a:path w="653414" h="3175">
                  <a:moveTo>
                    <a:pt x="389763" y="0"/>
                  </a:moveTo>
                  <a:lnTo>
                    <a:pt x="381469" y="0"/>
                  </a:lnTo>
                  <a:lnTo>
                    <a:pt x="381469" y="2768"/>
                  </a:lnTo>
                  <a:lnTo>
                    <a:pt x="389763" y="2768"/>
                  </a:lnTo>
                  <a:lnTo>
                    <a:pt x="389763" y="0"/>
                  </a:lnTo>
                  <a:close/>
                </a:path>
                <a:path w="653414" h="3175">
                  <a:moveTo>
                    <a:pt x="406349" y="0"/>
                  </a:moveTo>
                  <a:lnTo>
                    <a:pt x="398056" y="0"/>
                  </a:lnTo>
                  <a:lnTo>
                    <a:pt x="398056" y="2768"/>
                  </a:lnTo>
                  <a:lnTo>
                    <a:pt x="406349" y="2768"/>
                  </a:lnTo>
                  <a:lnTo>
                    <a:pt x="406349" y="0"/>
                  </a:lnTo>
                  <a:close/>
                </a:path>
                <a:path w="653414" h="3175">
                  <a:moveTo>
                    <a:pt x="422935" y="0"/>
                  </a:moveTo>
                  <a:lnTo>
                    <a:pt x="414642" y="0"/>
                  </a:lnTo>
                  <a:lnTo>
                    <a:pt x="414642" y="2768"/>
                  </a:lnTo>
                  <a:lnTo>
                    <a:pt x="422935" y="2768"/>
                  </a:lnTo>
                  <a:lnTo>
                    <a:pt x="422935" y="0"/>
                  </a:lnTo>
                  <a:close/>
                </a:path>
                <a:path w="653414" h="3175">
                  <a:moveTo>
                    <a:pt x="439521" y="0"/>
                  </a:moveTo>
                  <a:lnTo>
                    <a:pt x="431228" y="0"/>
                  </a:lnTo>
                  <a:lnTo>
                    <a:pt x="431228" y="2768"/>
                  </a:lnTo>
                  <a:lnTo>
                    <a:pt x="439521" y="2768"/>
                  </a:lnTo>
                  <a:lnTo>
                    <a:pt x="439521" y="0"/>
                  </a:lnTo>
                  <a:close/>
                </a:path>
                <a:path w="653414" h="3175">
                  <a:moveTo>
                    <a:pt x="456107" y="0"/>
                  </a:moveTo>
                  <a:lnTo>
                    <a:pt x="447814" y="0"/>
                  </a:lnTo>
                  <a:lnTo>
                    <a:pt x="447814" y="2768"/>
                  </a:lnTo>
                  <a:lnTo>
                    <a:pt x="456107" y="2768"/>
                  </a:lnTo>
                  <a:lnTo>
                    <a:pt x="456107" y="0"/>
                  </a:lnTo>
                  <a:close/>
                </a:path>
                <a:path w="653414" h="3175">
                  <a:moveTo>
                    <a:pt x="472694" y="0"/>
                  </a:moveTo>
                  <a:lnTo>
                    <a:pt x="464400" y="0"/>
                  </a:lnTo>
                  <a:lnTo>
                    <a:pt x="464400" y="2768"/>
                  </a:lnTo>
                  <a:lnTo>
                    <a:pt x="472694" y="2768"/>
                  </a:lnTo>
                  <a:lnTo>
                    <a:pt x="472694" y="0"/>
                  </a:lnTo>
                  <a:close/>
                </a:path>
                <a:path w="653414" h="3175">
                  <a:moveTo>
                    <a:pt x="489280" y="0"/>
                  </a:moveTo>
                  <a:lnTo>
                    <a:pt x="480987" y="0"/>
                  </a:lnTo>
                  <a:lnTo>
                    <a:pt x="480987" y="2768"/>
                  </a:lnTo>
                  <a:lnTo>
                    <a:pt x="489280" y="2768"/>
                  </a:lnTo>
                  <a:lnTo>
                    <a:pt x="489280" y="0"/>
                  </a:lnTo>
                  <a:close/>
                </a:path>
                <a:path w="653414" h="3175">
                  <a:moveTo>
                    <a:pt x="505866" y="0"/>
                  </a:moveTo>
                  <a:lnTo>
                    <a:pt x="497573" y="0"/>
                  </a:lnTo>
                  <a:lnTo>
                    <a:pt x="497573" y="2768"/>
                  </a:lnTo>
                  <a:lnTo>
                    <a:pt x="505866" y="2768"/>
                  </a:lnTo>
                  <a:lnTo>
                    <a:pt x="505866" y="0"/>
                  </a:lnTo>
                  <a:close/>
                </a:path>
                <a:path w="653414" h="3175">
                  <a:moveTo>
                    <a:pt x="522452" y="0"/>
                  </a:moveTo>
                  <a:lnTo>
                    <a:pt x="514159" y="0"/>
                  </a:lnTo>
                  <a:lnTo>
                    <a:pt x="514159" y="2768"/>
                  </a:lnTo>
                  <a:lnTo>
                    <a:pt x="522452" y="2768"/>
                  </a:lnTo>
                  <a:lnTo>
                    <a:pt x="522452" y="0"/>
                  </a:lnTo>
                  <a:close/>
                </a:path>
                <a:path w="653414" h="3175">
                  <a:moveTo>
                    <a:pt x="539038" y="0"/>
                  </a:moveTo>
                  <a:lnTo>
                    <a:pt x="530745" y="0"/>
                  </a:lnTo>
                  <a:lnTo>
                    <a:pt x="530745" y="2768"/>
                  </a:lnTo>
                  <a:lnTo>
                    <a:pt x="539038" y="2768"/>
                  </a:lnTo>
                  <a:lnTo>
                    <a:pt x="539038" y="0"/>
                  </a:lnTo>
                  <a:close/>
                </a:path>
                <a:path w="653414" h="3175">
                  <a:moveTo>
                    <a:pt x="555625" y="0"/>
                  </a:moveTo>
                  <a:lnTo>
                    <a:pt x="547331" y="0"/>
                  </a:lnTo>
                  <a:lnTo>
                    <a:pt x="547331" y="2768"/>
                  </a:lnTo>
                  <a:lnTo>
                    <a:pt x="555625" y="2768"/>
                  </a:lnTo>
                  <a:lnTo>
                    <a:pt x="555625" y="0"/>
                  </a:lnTo>
                  <a:close/>
                </a:path>
                <a:path w="653414" h="3175">
                  <a:moveTo>
                    <a:pt x="572211" y="0"/>
                  </a:moveTo>
                  <a:lnTo>
                    <a:pt x="563918" y="0"/>
                  </a:lnTo>
                  <a:lnTo>
                    <a:pt x="563918" y="2768"/>
                  </a:lnTo>
                  <a:lnTo>
                    <a:pt x="572211" y="2768"/>
                  </a:lnTo>
                  <a:lnTo>
                    <a:pt x="572211" y="0"/>
                  </a:lnTo>
                  <a:close/>
                </a:path>
                <a:path w="653414" h="3175">
                  <a:moveTo>
                    <a:pt x="588797" y="0"/>
                  </a:moveTo>
                  <a:lnTo>
                    <a:pt x="580504" y="0"/>
                  </a:lnTo>
                  <a:lnTo>
                    <a:pt x="580504" y="2768"/>
                  </a:lnTo>
                  <a:lnTo>
                    <a:pt x="588797" y="2768"/>
                  </a:lnTo>
                  <a:lnTo>
                    <a:pt x="588797" y="0"/>
                  </a:lnTo>
                  <a:close/>
                </a:path>
                <a:path w="653414" h="3175">
                  <a:moveTo>
                    <a:pt x="605383" y="0"/>
                  </a:moveTo>
                  <a:lnTo>
                    <a:pt x="597090" y="0"/>
                  </a:lnTo>
                  <a:lnTo>
                    <a:pt x="597090" y="2768"/>
                  </a:lnTo>
                  <a:lnTo>
                    <a:pt x="605383" y="2768"/>
                  </a:lnTo>
                  <a:lnTo>
                    <a:pt x="605383" y="0"/>
                  </a:lnTo>
                  <a:close/>
                </a:path>
                <a:path w="653414" h="3175">
                  <a:moveTo>
                    <a:pt x="621969" y="0"/>
                  </a:moveTo>
                  <a:lnTo>
                    <a:pt x="613676" y="0"/>
                  </a:lnTo>
                  <a:lnTo>
                    <a:pt x="613676" y="2768"/>
                  </a:lnTo>
                  <a:lnTo>
                    <a:pt x="621969" y="2768"/>
                  </a:lnTo>
                  <a:lnTo>
                    <a:pt x="621969" y="0"/>
                  </a:lnTo>
                  <a:close/>
                </a:path>
                <a:path w="653414" h="3175">
                  <a:moveTo>
                    <a:pt x="638556" y="0"/>
                  </a:moveTo>
                  <a:lnTo>
                    <a:pt x="630262" y="0"/>
                  </a:lnTo>
                  <a:lnTo>
                    <a:pt x="630262" y="2768"/>
                  </a:lnTo>
                  <a:lnTo>
                    <a:pt x="638556" y="2768"/>
                  </a:lnTo>
                  <a:lnTo>
                    <a:pt x="638556" y="0"/>
                  </a:lnTo>
                  <a:close/>
                </a:path>
                <a:path w="653414" h="3175">
                  <a:moveTo>
                    <a:pt x="653072" y="0"/>
                  </a:moveTo>
                  <a:lnTo>
                    <a:pt x="646849" y="0"/>
                  </a:lnTo>
                  <a:lnTo>
                    <a:pt x="646849" y="2768"/>
                  </a:lnTo>
                  <a:lnTo>
                    <a:pt x="653072" y="2768"/>
                  </a:lnTo>
                  <a:lnTo>
                    <a:pt x="6530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63759" y="5364549"/>
              <a:ext cx="3220085" cy="0"/>
            </a:xfrm>
            <a:custGeom>
              <a:avLst/>
              <a:gdLst/>
              <a:ahLst/>
              <a:cxnLst/>
              <a:rect l="l" t="t" r="r" b="b"/>
              <a:pathLst>
                <a:path w="3220084">
                  <a:moveTo>
                    <a:pt x="0" y="0"/>
                  </a:moveTo>
                  <a:lnTo>
                    <a:pt x="3219852" y="0"/>
                  </a:lnTo>
                </a:path>
                <a:path w="3220084">
                  <a:moveTo>
                    <a:pt x="0" y="0"/>
                  </a:moveTo>
                  <a:lnTo>
                    <a:pt x="273552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36160" y="5363397"/>
              <a:ext cx="0" cy="937260"/>
            </a:xfrm>
            <a:custGeom>
              <a:avLst/>
              <a:gdLst/>
              <a:ahLst/>
              <a:cxnLst/>
              <a:rect l="l" t="t" r="r" b="b"/>
              <a:pathLst>
                <a:path h="937260">
                  <a:moveTo>
                    <a:pt x="0" y="0"/>
                  </a:moveTo>
                  <a:lnTo>
                    <a:pt x="0" y="936986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75908" y="5364837"/>
              <a:ext cx="0" cy="912494"/>
            </a:xfrm>
            <a:custGeom>
              <a:avLst/>
              <a:gdLst/>
              <a:ahLst/>
              <a:cxnLst/>
              <a:rect l="l" t="t" r="r" b="b"/>
              <a:pathLst>
                <a:path h="912495">
                  <a:moveTo>
                    <a:pt x="0" y="0"/>
                  </a:moveTo>
                  <a:lnTo>
                    <a:pt x="0" y="912223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63759" y="6302399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3227915" y="0"/>
                  </a:lnTo>
                </a:path>
                <a:path w="3228340">
                  <a:moveTo>
                    <a:pt x="0" y="0"/>
                  </a:moveTo>
                  <a:lnTo>
                    <a:pt x="273552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36160" y="6300960"/>
              <a:ext cx="0" cy="344805"/>
            </a:xfrm>
            <a:custGeom>
              <a:avLst/>
              <a:gdLst/>
              <a:ahLst/>
              <a:cxnLst/>
              <a:rect l="l" t="t" r="r" b="b"/>
              <a:pathLst>
                <a:path h="344804">
                  <a:moveTo>
                    <a:pt x="0" y="0"/>
                  </a:moveTo>
                  <a:lnTo>
                    <a:pt x="0" y="344675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63759" y="6643907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3227915" y="0"/>
                  </a:lnTo>
                </a:path>
                <a:path w="3228340">
                  <a:moveTo>
                    <a:pt x="0" y="0"/>
                  </a:moveTo>
                  <a:lnTo>
                    <a:pt x="273552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36160" y="6642755"/>
              <a:ext cx="0" cy="290830"/>
            </a:xfrm>
            <a:custGeom>
              <a:avLst/>
              <a:gdLst/>
              <a:ahLst/>
              <a:cxnLst/>
              <a:rect l="l" t="t" r="r" b="b"/>
              <a:pathLst>
                <a:path h="290829">
                  <a:moveTo>
                    <a:pt x="0" y="0"/>
                  </a:moveTo>
                  <a:lnTo>
                    <a:pt x="0" y="29054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63759" y="6931569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3227915" y="0"/>
                  </a:lnTo>
                </a:path>
                <a:path w="3228340">
                  <a:moveTo>
                    <a:pt x="0" y="0"/>
                  </a:moveTo>
                  <a:lnTo>
                    <a:pt x="273264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35872" y="6930417"/>
              <a:ext cx="0" cy="343535"/>
            </a:xfrm>
            <a:custGeom>
              <a:avLst/>
              <a:gdLst/>
              <a:ahLst/>
              <a:cxnLst/>
              <a:rect l="l" t="t" r="r" b="b"/>
              <a:pathLst>
                <a:path h="343534">
                  <a:moveTo>
                    <a:pt x="0" y="0"/>
                  </a:moveTo>
                  <a:lnTo>
                    <a:pt x="0" y="343235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3759" y="7272213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3227915" y="0"/>
                  </a:lnTo>
                </a:path>
                <a:path w="3228340">
                  <a:moveTo>
                    <a:pt x="0" y="0"/>
                  </a:moveTo>
                  <a:lnTo>
                    <a:pt x="273552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36160" y="7270773"/>
              <a:ext cx="0" cy="375920"/>
            </a:xfrm>
            <a:custGeom>
              <a:avLst/>
              <a:gdLst/>
              <a:ahLst/>
              <a:cxnLst/>
              <a:rect l="l" t="t" r="r" b="b"/>
              <a:pathLst>
                <a:path h="375920">
                  <a:moveTo>
                    <a:pt x="0" y="0"/>
                  </a:moveTo>
                  <a:lnTo>
                    <a:pt x="0" y="375773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63759" y="7645107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3228202" y="0"/>
                  </a:lnTo>
                </a:path>
                <a:path w="3228340">
                  <a:moveTo>
                    <a:pt x="0" y="0"/>
                  </a:moveTo>
                  <a:lnTo>
                    <a:pt x="273552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36160" y="7643667"/>
              <a:ext cx="0" cy="1639570"/>
            </a:xfrm>
            <a:custGeom>
              <a:avLst/>
              <a:gdLst/>
              <a:ahLst/>
              <a:cxnLst/>
              <a:rect l="l" t="t" r="r" b="b"/>
              <a:pathLst>
                <a:path h="1639570">
                  <a:moveTo>
                    <a:pt x="0" y="0"/>
                  </a:moveTo>
                  <a:lnTo>
                    <a:pt x="0" y="1639295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63759" y="9281523"/>
              <a:ext cx="3228340" cy="0"/>
            </a:xfrm>
            <a:custGeom>
              <a:avLst/>
              <a:gdLst/>
              <a:ahLst/>
              <a:cxnLst/>
              <a:rect l="l" t="t" r="r" b="b"/>
              <a:pathLst>
                <a:path w="3228340">
                  <a:moveTo>
                    <a:pt x="0" y="0"/>
                  </a:moveTo>
                  <a:lnTo>
                    <a:pt x="3227915" y="0"/>
                  </a:lnTo>
                </a:path>
                <a:path w="3228340">
                  <a:moveTo>
                    <a:pt x="0" y="0"/>
                  </a:moveTo>
                  <a:lnTo>
                    <a:pt x="273552" y="0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36160" y="9280082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0"/>
                  </a:moveTo>
                  <a:lnTo>
                    <a:pt x="0" y="210202"/>
                  </a:lnTo>
                </a:path>
              </a:pathLst>
            </a:custGeom>
            <a:ln w="31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527486" y="5037315"/>
            <a:ext cx="10871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UDDANNELSESAFTALE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34513" y="5153099"/>
            <a:ext cx="12738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indgået</a:t>
            </a:r>
            <a:r>
              <a:rPr sz="500" spc="-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i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henhold</a:t>
            </a:r>
            <a:r>
              <a:rPr sz="500" spc="-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til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lov</a:t>
            </a:r>
            <a:r>
              <a:rPr sz="500" spc="-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om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000080"/>
                </a:solidFill>
                <a:latin typeface="Times New Roman"/>
                <a:cs typeface="Times New Roman"/>
              </a:rPr>
              <a:t>erhvervsuddannelser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94634" y="5228548"/>
            <a:ext cx="295529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solidFill>
                  <a:srgbClr val="000080"/>
                </a:solidFill>
                <a:latin typeface="Times New Roman"/>
                <a:cs typeface="Times New Roman"/>
              </a:rPr>
              <a:t>Uddannelsesaftalen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skal indgås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inden aftaleperiodens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begyndelse og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skal straks sendes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til den</a:t>
            </a:r>
            <a:r>
              <a:rPr sz="500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000080"/>
                </a:solidFill>
                <a:latin typeface="Times New Roman"/>
                <a:cs typeface="Times New Roman"/>
              </a:rPr>
              <a:t>valgte </a:t>
            </a:r>
            <a:r>
              <a:rPr sz="500" spc="-10" dirty="0">
                <a:solidFill>
                  <a:srgbClr val="000080"/>
                </a:solidFill>
                <a:latin typeface="Times New Roman"/>
                <a:cs typeface="Times New Roman"/>
              </a:rPr>
              <a:t>erhvervsskole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98862" y="5337633"/>
            <a:ext cx="2477770" cy="1905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717039" algn="l"/>
              </a:tabLst>
            </a:pPr>
            <a:r>
              <a:rPr sz="450" b="1" dirty="0">
                <a:latin typeface="Times New Roman"/>
                <a:cs typeface="Times New Roman"/>
              </a:rPr>
              <a:t>Pkt.</a:t>
            </a:r>
            <a:r>
              <a:rPr sz="450" b="1" spc="5" dirty="0">
                <a:latin typeface="Times New Roman"/>
                <a:cs typeface="Times New Roman"/>
              </a:rPr>
              <a:t> </a:t>
            </a:r>
            <a:r>
              <a:rPr sz="450" b="1" dirty="0">
                <a:latin typeface="Times New Roman"/>
                <a:cs typeface="Times New Roman"/>
              </a:rPr>
              <a:t>1</a:t>
            </a:r>
            <a:r>
              <a:rPr sz="450" b="1" spc="385" dirty="0">
                <a:latin typeface="Times New Roman"/>
                <a:cs typeface="Times New Roman"/>
              </a:rPr>
              <a:t>  </a:t>
            </a:r>
            <a:r>
              <a:rPr sz="400" dirty="0">
                <a:latin typeface="Times New Roman"/>
                <a:cs typeface="Times New Roman"/>
              </a:rPr>
              <a:t>Virksomhedens navn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 adresse (i.h.t. CVR-</a:t>
            </a:r>
            <a:r>
              <a:rPr sz="400" spc="-10" dirty="0">
                <a:latin typeface="Times New Roman"/>
                <a:cs typeface="Times New Roman"/>
              </a:rPr>
              <a:t>registrering):</a:t>
            </a:r>
            <a:r>
              <a:rPr sz="400" dirty="0">
                <a:latin typeface="Times New Roman"/>
                <a:cs typeface="Times New Roman"/>
              </a:rPr>
              <a:t>	Elevens/lærlingens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navn og</a:t>
            </a:r>
            <a:r>
              <a:rPr sz="400" spc="-10" dirty="0">
                <a:latin typeface="Times New Roman"/>
                <a:cs typeface="Times New Roman"/>
              </a:rPr>
              <a:t> adresse: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50" spc="-10" dirty="0">
                <a:latin typeface="Times New Roman"/>
                <a:cs typeface="Times New Roman"/>
              </a:rPr>
              <a:t>Parterne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32546" y="5701458"/>
            <a:ext cx="97790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-25" dirty="0">
                <a:latin typeface="Times New Roman"/>
                <a:cs typeface="Times New Roman"/>
              </a:rPr>
              <a:t>By: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52470" y="5698711"/>
            <a:ext cx="218440" cy="391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-10" dirty="0">
                <a:latin typeface="Times New Roman"/>
                <a:cs typeface="Times New Roman"/>
              </a:rPr>
              <a:t>Postnr.:</a:t>
            </a:r>
            <a:endParaRPr sz="400">
              <a:latin typeface="Times New Roman"/>
              <a:cs typeface="Times New Roman"/>
            </a:endParaRPr>
          </a:p>
          <a:p>
            <a:pPr marL="13335" marR="40640" indent="-635">
              <a:lnSpc>
                <a:spcPct val="161000"/>
              </a:lnSpc>
              <a:spcBef>
                <a:spcPts val="40"/>
              </a:spcBef>
            </a:pPr>
            <a:r>
              <a:rPr sz="400" spc="-10" dirty="0">
                <a:latin typeface="Times New Roman"/>
                <a:cs typeface="Times New Roman"/>
              </a:rPr>
              <a:t>Tlf.nr.</a:t>
            </a:r>
            <a:r>
              <a:rPr sz="350" spc="-10" dirty="0">
                <a:latin typeface="Times New Roman"/>
                <a:cs typeface="Times New Roman"/>
              </a:rPr>
              <a:t>: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E-</a:t>
            </a:r>
            <a:r>
              <a:rPr sz="400" spc="-10" dirty="0">
                <a:latin typeface="Times New Roman"/>
                <a:cs typeface="Times New Roman"/>
              </a:rPr>
              <a:t>mail:</a:t>
            </a:r>
            <a:endParaRPr sz="4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325"/>
              </a:spcBef>
            </a:pPr>
            <a:r>
              <a:rPr sz="400" dirty="0">
                <a:latin typeface="Times New Roman"/>
                <a:cs typeface="Times New Roman"/>
              </a:rPr>
              <a:t>CVR-</a:t>
            </a:r>
            <a:r>
              <a:rPr sz="400" spc="-20" dirty="0">
                <a:latin typeface="Times New Roman"/>
                <a:cs typeface="Times New Roman"/>
              </a:rPr>
              <a:t>nr.: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48376" y="6100246"/>
            <a:ext cx="74485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Times New Roman"/>
                <a:cs typeface="Times New Roman"/>
              </a:rPr>
              <a:t>SE-nr.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til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afregning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lønrefusion: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48376" y="6161769"/>
            <a:ext cx="126555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Times New Roman"/>
                <a:cs typeface="Times New Roman"/>
              </a:rPr>
              <a:t>(skal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være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ATP-</a:t>
            </a:r>
            <a:r>
              <a:rPr sz="400" dirty="0">
                <a:latin typeface="Times New Roman"/>
                <a:cs typeface="Times New Roman"/>
              </a:rPr>
              <a:t>pligtig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hele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aftaleperioden,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jf.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vejledning).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03113" y="5701511"/>
            <a:ext cx="1465580" cy="288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410209" algn="l"/>
                <a:tab pos="1452245" algn="l"/>
              </a:tabLst>
            </a:pPr>
            <a:r>
              <a:rPr sz="400" spc="-10" dirty="0">
                <a:latin typeface="Times New Roman"/>
                <a:cs typeface="Times New Roman"/>
              </a:rPr>
              <a:t>Postnr.:</a:t>
            </a:r>
            <a:r>
              <a:rPr sz="400" dirty="0">
                <a:latin typeface="Times New Roman"/>
                <a:cs typeface="Times New Roman"/>
              </a:rPr>
              <a:t>	By:</a:t>
            </a:r>
            <a:r>
              <a:rPr sz="400" spc="-20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1450975" algn="l"/>
              </a:tabLst>
            </a:pPr>
            <a:r>
              <a:rPr sz="400" dirty="0">
                <a:latin typeface="Times New Roman"/>
                <a:cs typeface="Times New Roman"/>
              </a:rPr>
              <a:t>Tlf.nr.:</a:t>
            </a:r>
            <a:r>
              <a:rPr sz="400" spc="495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400" spc="-10" dirty="0">
                <a:latin typeface="Times New Roman"/>
                <a:cs typeface="Times New Roman"/>
              </a:rPr>
              <a:t>E-mail: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03113" y="5984870"/>
            <a:ext cx="211454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Times New Roman"/>
                <a:cs typeface="Times New Roman"/>
              </a:rPr>
              <a:t>CPR-</a:t>
            </a:r>
            <a:r>
              <a:rPr sz="400" spc="-20" dirty="0">
                <a:latin typeface="Times New Roman"/>
                <a:cs typeface="Times New Roman"/>
              </a:rPr>
              <a:t>nr.: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498862" y="6297140"/>
            <a:ext cx="170815" cy="9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Times New Roman"/>
                <a:cs typeface="Times New Roman"/>
              </a:rPr>
              <a:t>Pkt. </a:t>
            </a:r>
            <a:r>
              <a:rPr sz="450" b="1" spc="-50" dirty="0">
                <a:latin typeface="Times New Roman"/>
                <a:cs typeface="Times New Roman"/>
              </a:rPr>
              <a:t>2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98815" y="6440237"/>
            <a:ext cx="130810" cy="81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50" spc="-10" dirty="0">
                <a:latin typeface="Times New Roman"/>
                <a:cs typeface="Times New Roman"/>
              </a:rPr>
              <a:t>stedet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73462" y="6346251"/>
            <a:ext cx="202247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525" baseline="-39682" dirty="0">
                <a:latin typeface="Times New Roman"/>
                <a:cs typeface="Times New Roman"/>
              </a:rPr>
              <a:t>Arbejds-</a:t>
            </a:r>
            <a:r>
              <a:rPr sz="525" spc="442" baseline="-39682" dirty="0">
                <a:latin typeface="Times New Roman"/>
                <a:cs typeface="Times New Roman"/>
              </a:rPr>
              <a:t>  </a:t>
            </a:r>
            <a:r>
              <a:rPr sz="400" dirty="0">
                <a:latin typeface="Times New Roman"/>
                <a:cs typeface="Times New Roman"/>
              </a:rPr>
              <a:t>Arbejdssted/hovedarbejdssted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(udfyldes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kun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hvis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forskellig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fra</a:t>
            </a:r>
            <a:r>
              <a:rPr sz="400" dirty="0">
                <a:latin typeface="Times New Roman"/>
                <a:cs typeface="Times New Roman"/>
              </a:rPr>
              <a:t> adressen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ovenfor):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787022" y="6348998"/>
            <a:ext cx="62166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Times New Roman"/>
                <a:cs typeface="Times New Roman"/>
              </a:rPr>
              <a:t>Skiftende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arbejdssteder:</a:t>
            </a:r>
            <a:r>
              <a:rPr sz="400" spc="390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ja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98862" y="6615266"/>
            <a:ext cx="183515" cy="24765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450" b="1" dirty="0">
                <a:latin typeface="Times New Roman"/>
                <a:cs typeface="Times New Roman"/>
              </a:rPr>
              <a:t>Pkt. </a:t>
            </a:r>
            <a:r>
              <a:rPr sz="450" b="1" spc="-50" dirty="0">
                <a:latin typeface="Times New Roman"/>
                <a:cs typeface="Times New Roman"/>
              </a:rPr>
              <a:t>3</a:t>
            </a:r>
            <a:endParaRPr sz="450">
              <a:latin typeface="Times New Roman"/>
              <a:cs typeface="Times New Roman"/>
            </a:endParaRPr>
          </a:p>
          <a:p>
            <a:pPr marL="12700" marR="5080">
              <a:lnSpc>
                <a:spcPct val="103600"/>
              </a:lnSpc>
              <a:spcBef>
                <a:spcPts val="150"/>
              </a:spcBef>
            </a:pPr>
            <a:r>
              <a:rPr sz="350" spc="-10" dirty="0">
                <a:latin typeface="Times New Roman"/>
                <a:cs typeface="Times New Roman"/>
              </a:rPr>
              <a:t>Aftale-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perioden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40791" y="6523825"/>
            <a:ext cx="257429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3285" algn="l"/>
                <a:tab pos="1327150" algn="l"/>
                <a:tab pos="2328545" algn="l"/>
              </a:tabLst>
            </a:pPr>
            <a:r>
              <a:rPr sz="400" dirty="0">
                <a:latin typeface="Times New Roman"/>
                <a:cs typeface="Times New Roman"/>
              </a:rPr>
              <a:t>P-nr.:</a:t>
            </a:r>
            <a:r>
              <a:rPr sz="400" spc="375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Postnr.:	By:</a:t>
            </a:r>
            <a:r>
              <a:rPr sz="400" spc="110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spc="24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Tlf.nr.:</a:t>
            </a: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4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5"/>
              </a:spcBef>
              <a:tabLst>
                <a:tab pos="1257300" algn="l"/>
              </a:tabLst>
            </a:pPr>
            <a:r>
              <a:rPr sz="400" dirty="0">
                <a:latin typeface="Times New Roman"/>
                <a:cs typeface="Times New Roman"/>
              </a:rPr>
              <a:t>Aftalen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begynder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(dato):</a:t>
            </a:r>
            <a:r>
              <a:rPr sz="400" dirty="0">
                <a:latin typeface="Times New Roman"/>
                <a:cs typeface="Times New Roman"/>
              </a:rPr>
              <a:t>	Afsluttes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(dato):</a:t>
            </a:r>
            <a:endParaRPr sz="40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spcBef>
                <a:spcPts val="180"/>
              </a:spcBef>
            </a:pPr>
            <a:r>
              <a:rPr sz="400" i="1" dirty="0">
                <a:latin typeface="Times New Roman"/>
                <a:cs typeface="Times New Roman"/>
              </a:rPr>
              <a:t>Ved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kombinationsaftaler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anføres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hele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aftaleperioden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i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pkt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10.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Virksomheden</a:t>
            </a:r>
            <a:r>
              <a:rPr sz="400" i="1" spc="3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er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alene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ansvarlig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for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egen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aftaleperiode(r).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498862" y="6926020"/>
            <a:ext cx="170815" cy="2070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4400"/>
              </a:lnSpc>
              <a:spcBef>
                <a:spcPts val="80"/>
              </a:spcBef>
            </a:pPr>
            <a:r>
              <a:rPr sz="450" b="1" dirty="0">
                <a:latin typeface="Times New Roman"/>
                <a:cs typeface="Times New Roman"/>
              </a:rPr>
              <a:t>Pkt. </a:t>
            </a:r>
            <a:r>
              <a:rPr sz="450" b="1" spc="-50" dirty="0">
                <a:latin typeface="Times New Roman"/>
                <a:cs typeface="Times New Roman"/>
              </a:rPr>
              <a:t>4</a:t>
            </a:r>
            <a:r>
              <a:rPr sz="450" b="1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Uddan-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nelsen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40739" y="6946107"/>
            <a:ext cx="948690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Times New Roman"/>
                <a:cs typeface="Times New Roman"/>
              </a:rPr>
              <a:t>Uddannelse og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speciale, trin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eller evt. </a:t>
            </a:r>
            <a:r>
              <a:rPr sz="400" spc="-10" dirty="0">
                <a:latin typeface="Times New Roman"/>
                <a:cs typeface="Times New Roman"/>
              </a:rPr>
              <a:t>profil: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98862" y="7244318"/>
            <a:ext cx="220979" cy="1905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50" b="1" dirty="0">
                <a:latin typeface="Times New Roman"/>
                <a:cs typeface="Times New Roman"/>
              </a:rPr>
              <a:t>Pkt. </a:t>
            </a:r>
            <a:r>
              <a:rPr sz="450" b="1" spc="-50" dirty="0">
                <a:latin typeface="Times New Roman"/>
                <a:cs typeface="Times New Roman"/>
              </a:rPr>
              <a:t>5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50" spc="-10" dirty="0">
                <a:latin typeface="Times New Roman"/>
                <a:cs typeface="Times New Roman"/>
              </a:rPr>
              <a:t>Påbygning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40739" y="7146486"/>
            <a:ext cx="1826260" cy="227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5020" algn="l"/>
              </a:tabLst>
            </a:pPr>
            <a:r>
              <a:rPr sz="400" spc="-10" dirty="0">
                <a:latin typeface="Times New Roman"/>
                <a:cs typeface="Times New Roman"/>
              </a:rPr>
              <a:t>Afkryds</a:t>
            </a:r>
            <a:r>
              <a:rPr sz="400" dirty="0">
                <a:latin typeface="Times New Roman"/>
                <a:cs typeface="Times New Roman"/>
              </a:rPr>
              <a:t> kun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hvis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eux er </a:t>
            </a:r>
            <a:r>
              <a:rPr sz="400" spc="-10" dirty="0">
                <a:latin typeface="Times New Roman"/>
                <a:cs typeface="Times New Roman"/>
              </a:rPr>
              <a:t>aftalt</a:t>
            </a:r>
            <a:r>
              <a:rPr sz="400" dirty="0">
                <a:latin typeface="Times New Roman"/>
                <a:cs typeface="Times New Roman"/>
              </a:rPr>
              <a:t>	Eux</a:t>
            </a:r>
            <a:r>
              <a:rPr sz="400" spc="5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(erhvervsfaglig</a:t>
            </a:r>
            <a:r>
              <a:rPr sz="400" spc="5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studentereksamen)</a:t>
            </a: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" dirty="0">
                <a:latin typeface="Times New Roman"/>
                <a:cs typeface="Times New Roman"/>
              </a:rPr>
              <a:t>Hvis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valgfri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supplerende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undervisning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(påbygning)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er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aftalt,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angives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varigheden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heraf: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43486" y="7494806"/>
            <a:ext cx="249618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i="1" dirty="0">
                <a:latin typeface="Times New Roman"/>
                <a:cs typeface="Times New Roman"/>
              </a:rPr>
              <a:t>De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valgte</a:t>
            </a:r>
            <a:r>
              <a:rPr sz="400" i="1" spc="3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påbygningsfag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og</a:t>
            </a:r>
            <a:r>
              <a:rPr sz="400" i="1" spc="3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tidspunkt</a:t>
            </a:r>
            <a:r>
              <a:rPr sz="400" i="1" spc="3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for</a:t>
            </a:r>
            <a:r>
              <a:rPr sz="400" i="1" spc="3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gennemførelsen</a:t>
            </a:r>
            <a:r>
              <a:rPr sz="400" i="1" spc="3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fremgår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af</a:t>
            </a:r>
            <a:r>
              <a:rPr sz="400" i="1" spc="3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elevens/lærlingens</a:t>
            </a:r>
            <a:r>
              <a:rPr sz="400" i="1" spc="3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personlige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uddannelsesplan.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498862" y="7616807"/>
            <a:ext cx="184785" cy="24637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50" b="1" dirty="0">
                <a:latin typeface="Times New Roman"/>
                <a:cs typeface="Times New Roman"/>
              </a:rPr>
              <a:t>Pkt. </a:t>
            </a:r>
            <a:r>
              <a:rPr sz="450" b="1" spc="-50" dirty="0">
                <a:latin typeface="Times New Roman"/>
                <a:cs typeface="Times New Roman"/>
              </a:rPr>
              <a:t>6</a:t>
            </a:r>
            <a:endParaRPr sz="450">
              <a:latin typeface="Times New Roman"/>
              <a:cs typeface="Times New Roman"/>
            </a:endParaRPr>
          </a:p>
          <a:p>
            <a:pPr marL="12700" marR="5080">
              <a:lnSpc>
                <a:spcPct val="103600"/>
              </a:lnSpc>
              <a:spcBef>
                <a:spcPts val="140"/>
              </a:spcBef>
            </a:pPr>
            <a:r>
              <a:rPr sz="350" spc="-10" dirty="0">
                <a:latin typeface="Times New Roman"/>
                <a:cs typeface="Times New Roman"/>
              </a:rPr>
              <a:t>Aftalen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omfatter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63683" y="9162535"/>
            <a:ext cx="2626360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i="1" dirty="0">
                <a:latin typeface="Times New Roman"/>
                <a:cs typeface="Times New Roman"/>
              </a:rPr>
              <a:t>Erhvervsskolen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kan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anmode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om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yderligere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dokumentation,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herunder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om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bevis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for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grundforløbet,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studentereksamen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og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andet.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498862" y="9252591"/>
            <a:ext cx="169545" cy="1905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50" b="1" dirty="0">
                <a:latin typeface="Times New Roman"/>
                <a:cs typeface="Times New Roman"/>
              </a:rPr>
              <a:t>Pkt. </a:t>
            </a:r>
            <a:r>
              <a:rPr sz="450" b="1" spc="-50" dirty="0">
                <a:latin typeface="Times New Roman"/>
                <a:cs typeface="Times New Roman"/>
              </a:rPr>
              <a:t>7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50" spc="-10" dirty="0">
                <a:latin typeface="Times New Roman"/>
                <a:cs typeface="Times New Roman"/>
              </a:rPr>
              <a:t>Skole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40739" y="9295083"/>
            <a:ext cx="1168400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-10" dirty="0">
                <a:latin typeface="Times New Roman"/>
                <a:cs typeface="Times New Roman"/>
              </a:rPr>
              <a:t>Eleven/lærlingen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indmeldes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på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følgende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erhvervsskole: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188946" y="7659352"/>
            <a:ext cx="1440180" cy="8204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525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Times New Roman"/>
                <a:cs typeface="Times New Roman"/>
              </a:rPr>
              <a:t>Kort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aftale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(minimum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en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del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en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oplæringsperiode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en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hel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skoleperiode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hovedforløbet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højst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én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gang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mellem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samme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elev/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lærling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samme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virksomhed).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Det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faglige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udvalg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kan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undtagelsesvist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godkende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yderligere</a:t>
            </a:r>
            <a:r>
              <a:rPr sz="400" spc="3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én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aftale</a:t>
            </a:r>
            <a:endParaRPr sz="400">
              <a:latin typeface="Times New Roman"/>
              <a:cs typeface="Times New Roman"/>
            </a:endParaRPr>
          </a:p>
          <a:p>
            <a:pPr marL="21590" marR="769620">
              <a:lnSpc>
                <a:spcPct val="158700"/>
              </a:lnSpc>
              <a:spcBef>
                <a:spcPts val="30"/>
              </a:spcBef>
            </a:pPr>
            <a:r>
              <a:rPr sz="400" spc="-10" dirty="0">
                <a:latin typeface="Times New Roman"/>
                <a:cs typeface="Times New Roman"/>
              </a:rPr>
              <a:t>Hovedforløbet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Kombinationsaftale: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pkt.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10</a:t>
            </a:r>
            <a:endParaRPr sz="400">
              <a:latin typeface="Times New Roman"/>
              <a:cs typeface="Times New Roman"/>
            </a:endParaRPr>
          </a:p>
          <a:p>
            <a:pPr marL="12700" marR="92075" indent="8890">
              <a:lnSpc>
                <a:spcPct val="100000"/>
              </a:lnSpc>
              <a:spcBef>
                <a:spcPts val="284"/>
              </a:spcBef>
            </a:pPr>
            <a:r>
              <a:rPr sz="400" dirty="0">
                <a:latin typeface="Times New Roman"/>
                <a:cs typeface="Times New Roman"/>
              </a:rPr>
              <a:t>Delaftale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under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skoleoplæring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- kan kun indgås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én gang </a:t>
            </a:r>
            <a:r>
              <a:rPr sz="400" spc="-10" dirty="0">
                <a:latin typeface="Times New Roman"/>
                <a:cs typeface="Times New Roman"/>
              </a:rPr>
              <a:t>mellem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elev og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samme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virksomhed</a:t>
            </a:r>
            <a:endParaRPr sz="4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290"/>
              </a:spcBef>
            </a:pPr>
            <a:r>
              <a:rPr sz="400" dirty="0">
                <a:latin typeface="Times New Roman"/>
                <a:cs typeface="Times New Roman"/>
              </a:rPr>
              <a:t>Delaftale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under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fgu-</a:t>
            </a:r>
            <a:r>
              <a:rPr sz="400" dirty="0">
                <a:latin typeface="Times New Roman"/>
                <a:cs typeface="Times New Roman"/>
              </a:rPr>
              <a:t>baseret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erhvervsuddannelse</a:t>
            </a:r>
            <a:endParaRPr sz="4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280"/>
              </a:spcBef>
            </a:pPr>
            <a:r>
              <a:rPr sz="400" dirty="0">
                <a:latin typeface="Times New Roman"/>
                <a:cs typeface="Times New Roman"/>
              </a:rPr>
              <a:t>Restaftale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(angiv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tidligere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gennemførte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uddannelsesdele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nedenfor)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44013" y="7667024"/>
            <a:ext cx="1164590" cy="564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 algn="just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latin typeface="Times New Roman"/>
                <a:cs typeface="Times New Roman"/>
              </a:rPr>
              <a:t>Grundforløbets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1.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(kun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ansøgere,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som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søger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optagelse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senest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august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måned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det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andet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år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efter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ansøgeren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har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afsluttet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9/10.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klasse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år)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grundforløbets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2.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del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hovedforløb</a:t>
            </a:r>
            <a:endParaRPr sz="400">
              <a:latin typeface="Times New Roman"/>
              <a:cs typeface="Times New Roman"/>
            </a:endParaRPr>
          </a:p>
          <a:p>
            <a:pPr marL="13335" marR="5080" algn="just">
              <a:lnSpc>
                <a:spcPct val="158500"/>
              </a:lnSpc>
              <a:spcBef>
                <a:spcPts val="30"/>
              </a:spcBef>
            </a:pPr>
            <a:r>
              <a:rPr sz="400" spc="-10" dirty="0">
                <a:latin typeface="Times New Roman"/>
                <a:cs typeface="Times New Roman"/>
              </a:rPr>
              <a:t>Grundforløb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plus,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grundforløbets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2.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del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hovedforløb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Grundforløbets 2.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del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hovedforløb</a:t>
            </a:r>
            <a:endParaRPr sz="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85"/>
              </a:spcBef>
            </a:pPr>
            <a:r>
              <a:rPr sz="400" dirty="0">
                <a:latin typeface="Times New Roman"/>
                <a:cs typeface="Times New Roman"/>
              </a:rPr>
              <a:t>Ny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mesterlære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hovedforløbet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51813" y="8516981"/>
            <a:ext cx="2315210" cy="500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b="1" dirty="0">
                <a:latin typeface="Times New Roman"/>
                <a:cs typeface="Times New Roman"/>
              </a:rPr>
              <a:t>Supplerende </a:t>
            </a:r>
            <a:r>
              <a:rPr sz="400" b="1" spc="-10" dirty="0">
                <a:latin typeface="Times New Roman"/>
                <a:cs typeface="Times New Roman"/>
              </a:rPr>
              <a:t>oplysninger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vedrørende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erhvervsuddannelse for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voksne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(euv)</a:t>
            </a:r>
            <a:r>
              <a:rPr sz="400" b="1" spc="-10" dirty="0">
                <a:latin typeface="Times New Roman"/>
                <a:cs typeface="Times New Roman"/>
              </a:rPr>
              <a:t>:</a:t>
            </a:r>
            <a:endParaRPr sz="400">
              <a:latin typeface="Times New Roman"/>
              <a:cs typeface="Times New Roman"/>
            </a:endParaRPr>
          </a:p>
          <a:p>
            <a:pPr marL="116205" marR="5080" indent="635">
              <a:lnSpc>
                <a:spcPts val="830"/>
              </a:lnSpc>
              <a:spcBef>
                <a:spcPts val="75"/>
              </a:spcBef>
              <a:tabLst>
                <a:tab pos="1101090" algn="l"/>
              </a:tabLst>
            </a:pPr>
            <a:r>
              <a:rPr sz="400" dirty="0">
                <a:latin typeface="Times New Roman"/>
                <a:cs typeface="Times New Roman"/>
              </a:rPr>
              <a:t>Euv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uden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oplæring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(euv1)</a:t>
            </a:r>
            <a:r>
              <a:rPr sz="400" dirty="0">
                <a:latin typeface="Times New Roman"/>
                <a:cs typeface="Times New Roman"/>
              </a:rPr>
              <a:t>	Euv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med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oplæring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skoleundervisning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-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afkortet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(euv2)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Euv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med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fuld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oplæring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skoleundervisning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(euv3)</a:t>
            </a:r>
            <a:endParaRPr sz="40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  <a:spcBef>
                <a:spcPts val="235"/>
              </a:spcBef>
            </a:pPr>
            <a:r>
              <a:rPr sz="400" dirty="0">
                <a:latin typeface="Times New Roman"/>
                <a:cs typeface="Times New Roman"/>
              </a:rPr>
              <a:t>Kompetencevurdering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(skal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afkrydses,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medmindre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eleven/lærlingen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allerede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har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en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sådan)</a:t>
            </a:r>
            <a:endParaRPr sz="4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320"/>
              </a:spcBef>
            </a:pPr>
            <a:r>
              <a:rPr sz="400" dirty="0">
                <a:latin typeface="Times New Roman"/>
                <a:cs typeface="Times New Roman"/>
              </a:rPr>
              <a:t>Anden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tidligere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uddannelse/delvis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gennemført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uddannelse</a:t>
            </a:r>
            <a:r>
              <a:rPr sz="400" spc="3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(se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vejledningen):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29585" y="9648771"/>
            <a:ext cx="1513840" cy="81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dirty="0">
                <a:latin typeface="Arial"/>
                <a:cs typeface="Arial"/>
              </a:rPr>
              <a:t>Februar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2022</a:t>
            </a:r>
            <a:r>
              <a:rPr sz="350" spc="1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-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Formular</a:t>
            </a:r>
            <a:r>
              <a:rPr sz="350" spc="1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godkendt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af</a:t>
            </a:r>
            <a:r>
              <a:rPr sz="350" spc="1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Børne-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og</a:t>
            </a:r>
            <a:r>
              <a:rPr sz="350" spc="15" dirty="0">
                <a:latin typeface="Arial"/>
                <a:cs typeface="Arial"/>
              </a:rPr>
              <a:t> </a:t>
            </a:r>
            <a:r>
              <a:rPr sz="350" spc="-10" dirty="0">
                <a:latin typeface="Arial"/>
                <a:cs typeface="Arial"/>
              </a:rPr>
              <a:t>Undervisningsministeriet</a:t>
            </a:r>
            <a:endParaRPr sz="3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939488" y="5066059"/>
            <a:ext cx="408940" cy="109855"/>
          </a:xfrm>
          <a:prstGeom prst="rect">
            <a:avLst/>
          </a:prstGeom>
          <a:solidFill>
            <a:srgbClr val="CCCCCC"/>
          </a:solidFill>
          <a:ln w="5758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8255">
              <a:lnSpc>
                <a:spcPct val="100000"/>
              </a:lnSpc>
              <a:spcBef>
                <a:spcPts val="65"/>
              </a:spcBef>
            </a:pPr>
            <a:r>
              <a:rPr sz="550" b="1" dirty="0">
                <a:latin typeface="Helvetica"/>
                <a:cs typeface="Helvetica"/>
              </a:rPr>
              <a:t>Ryd</a:t>
            </a:r>
            <a:r>
              <a:rPr sz="550" b="1" spc="-20" dirty="0">
                <a:latin typeface="Helvetica"/>
                <a:cs typeface="Helvetica"/>
              </a:rPr>
              <a:t> </a:t>
            </a:r>
            <a:r>
              <a:rPr sz="550" b="1" spc="-10" dirty="0">
                <a:latin typeface="Helvetica"/>
                <a:cs typeface="Helvetica"/>
              </a:rPr>
              <a:t>blanket</a:t>
            </a:r>
            <a:endParaRPr sz="550">
              <a:latin typeface="Helvetica"/>
              <a:cs typeface="Helvetic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754232" y="4753781"/>
            <a:ext cx="7142480" cy="5235575"/>
            <a:chOff x="3754232" y="4753781"/>
            <a:chExt cx="7142480" cy="5235575"/>
          </a:xfrm>
        </p:grpSpPr>
        <p:sp>
          <p:nvSpPr>
            <p:cNvPr id="76" name="object 76"/>
            <p:cNvSpPr/>
            <p:nvPr/>
          </p:nvSpPr>
          <p:spPr>
            <a:xfrm>
              <a:off x="6416965" y="6361765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56"/>
                  </a:moveTo>
                  <a:lnTo>
                    <a:pt x="77170" y="74656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56"/>
                  </a:lnTo>
                  <a:close/>
                </a:path>
              </a:pathLst>
            </a:custGeom>
            <a:ln w="5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39225" y="7158389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56"/>
                  </a:moveTo>
                  <a:lnTo>
                    <a:pt x="77170" y="74656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56"/>
                  </a:lnTo>
                  <a:close/>
                </a:path>
              </a:pathLst>
            </a:custGeom>
            <a:ln w="5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757407" y="767448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5779"/>
                  </a:moveTo>
                  <a:lnTo>
                    <a:pt x="75955" y="75779"/>
                  </a:lnTo>
                  <a:lnTo>
                    <a:pt x="75955" y="0"/>
                  </a:lnTo>
                  <a:lnTo>
                    <a:pt x="0" y="0"/>
                  </a:lnTo>
                  <a:lnTo>
                    <a:pt x="0" y="75779"/>
                  </a:lnTo>
                  <a:close/>
                </a:path>
              </a:pathLst>
            </a:custGeom>
            <a:ln w="5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757407" y="79595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5779"/>
                  </a:moveTo>
                  <a:lnTo>
                    <a:pt x="75955" y="75779"/>
                  </a:lnTo>
                  <a:lnTo>
                    <a:pt x="75955" y="0"/>
                  </a:lnTo>
                  <a:lnTo>
                    <a:pt x="0" y="0"/>
                  </a:lnTo>
                  <a:lnTo>
                    <a:pt x="0" y="75779"/>
                  </a:lnTo>
                  <a:close/>
                </a:path>
              </a:pathLst>
            </a:custGeom>
            <a:ln w="5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757407" y="80549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5784"/>
                  </a:moveTo>
                  <a:lnTo>
                    <a:pt x="75955" y="75784"/>
                  </a:lnTo>
                  <a:lnTo>
                    <a:pt x="75955" y="0"/>
                  </a:lnTo>
                  <a:lnTo>
                    <a:pt x="0" y="0"/>
                  </a:lnTo>
                  <a:lnTo>
                    <a:pt x="0" y="75784"/>
                  </a:lnTo>
                  <a:close/>
                </a:path>
              </a:pathLst>
            </a:custGeom>
            <a:ln w="5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757407" y="814934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5779"/>
                  </a:moveTo>
                  <a:lnTo>
                    <a:pt x="75955" y="75779"/>
                  </a:lnTo>
                  <a:lnTo>
                    <a:pt x="75955" y="0"/>
                  </a:lnTo>
                  <a:lnTo>
                    <a:pt x="0" y="0"/>
                  </a:lnTo>
                  <a:lnTo>
                    <a:pt x="0" y="75779"/>
                  </a:lnTo>
                  <a:close/>
                </a:path>
              </a:pathLst>
            </a:custGeom>
            <a:ln w="5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99418" y="7674440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56"/>
                  </a:moveTo>
                  <a:lnTo>
                    <a:pt x="77170" y="74656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56"/>
                  </a:lnTo>
                  <a:close/>
                </a:path>
              </a:pathLst>
            </a:custGeom>
            <a:ln w="5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99418" y="7959458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61"/>
                  </a:moveTo>
                  <a:lnTo>
                    <a:pt x="77170" y="74661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61"/>
                  </a:lnTo>
                  <a:close/>
                </a:path>
              </a:pathLst>
            </a:custGeom>
            <a:ln w="57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099418" y="8054925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61"/>
                  </a:moveTo>
                  <a:lnTo>
                    <a:pt x="77170" y="74661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61"/>
                  </a:lnTo>
                  <a:close/>
                </a:path>
              </a:pathLst>
            </a:custGeom>
            <a:ln w="57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099418" y="8149298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56"/>
                  </a:moveTo>
                  <a:lnTo>
                    <a:pt x="77170" y="74656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56"/>
                  </a:lnTo>
                  <a:close/>
                </a:path>
              </a:pathLst>
            </a:custGeom>
            <a:ln w="5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99418" y="8307566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56"/>
                  </a:moveTo>
                  <a:lnTo>
                    <a:pt x="77170" y="74656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56"/>
                  </a:lnTo>
                  <a:close/>
                </a:path>
              </a:pathLst>
            </a:custGeom>
            <a:ln w="5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099418" y="8404104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61"/>
                  </a:moveTo>
                  <a:lnTo>
                    <a:pt x="77170" y="74661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61"/>
                  </a:lnTo>
                  <a:close/>
                </a:path>
              </a:pathLst>
            </a:custGeom>
            <a:ln w="57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757407" y="863487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5779"/>
                  </a:moveTo>
                  <a:lnTo>
                    <a:pt x="75955" y="75779"/>
                  </a:lnTo>
                  <a:lnTo>
                    <a:pt x="75955" y="0"/>
                  </a:lnTo>
                  <a:lnTo>
                    <a:pt x="0" y="0"/>
                  </a:lnTo>
                  <a:lnTo>
                    <a:pt x="0" y="75779"/>
                  </a:lnTo>
                  <a:close/>
                </a:path>
              </a:pathLst>
            </a:custGeom>
            <a:ln w="5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738278" y="8633519"/>
              <a:ext cx="77470" cy="74930"/>
            </a:xfrm>
            <a:custGeom>
              <a:avLst/>
              <a:gdLst/>
              <a:ahLst/>
              <a:cxnLst/>
              <a:rect l="l" t="t" r="r" b="b"/>
              <a:pathLst>
                <a:path w="77470" h="74929">
                  <a:moveTo>
                    <a:pt x="0" y="74661"/>
                  </a:moveTo>
                  <a:lnTo>
                    <a:pt x="77170" y="74661"/>
                  </a:lnTo>
                  <a:lnTo>
                    <a:pt x="77170" y="0"/>
                  </a:lnTo>
                  <a:lnTo>
                    <a:pt x="0" y="0"/>
                  </a:lnTo>
                  <a:lnTo>
                    <a:pt x="0" y="74661"/>
                  </a:lnTo>
                  <a:close/>
                </a:path>
              </a:pathLst>
            </a:custGeom>
            <a:ln w="57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57452" y="8742891"/>
              <a:ext cx="73660" cy="76200"/>
            </a:xfrm>
            <a:custGeom>
              <a:avLst/>
              <a:gdLst/>
              <a:ahLst/>
              <a:cxnLst/>
              <a:rect l="l" t="t" r="r" b="b"/>
              <a:pathLst>
                <a:path w="73660" h="76200">
                  <a:moveTo>
                    <a:pt x="0" y="75862"/>
                  </a:moveTo>
                  <a:lnTo>
                    <a:pt x="73507" y="75862"/>
                  </a:lnTo>
                  <a:lnTo>
                    <a:pt x="73507" y="0"/>
                  </a:lnTo>
                  <a:lnTo>
                    <a:pt x="0" y="0"/>
                  </a:lnTo>
                  <a:lnTo>
                    <a:pt x="0" y="75862"/>
                  </a:lnTo>
                  <a:close/>
                </a:path>
              </a:pathLst>
            </a:custGeom>
            <a:ln w="5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57325" y="8838427"/>
              <a:ext cx="74295" cy="76200"/>
            </a:xfrm>
            <a:custGeom>
              <a:avLst/>
              <a:gdLst/>
              <a:ahLst/>
              <a:cxnLst/>
              <a:rect l="l" t="t" r="r" b="b"/>
              <a:pathLst>
                <a:path w="74295" h="76200">
                  <a:moveTo>
                    <a:pt x="0" y="75779"/>
                  </a:moveTo>
                  <a:lnTo>
                    <a:pt x="73760" y="75779"/>
                  </a:lnTo>
                  <a:lnTo>
                    <a:pt x="73760" y="0"/>
                  </a:lnTo>
                  <a:lnTo>
                    <a:pt x="0" y="0"/>
                  </a:lnTo>
                  <a:lnTo>
                    <a:pt x="0" y="75779"/>
                  </a:lnTo>
                  <a:close/>
                </a:path>
              </a:pathLst>
            </a:custGeom>
            <a:ln w="56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245852" y="4753781"/>
              <a:ext cx="3650615" cy="5235575"/>
            </a:xfrm>
            <a:custGeom>
              <a:avLst/>
              <a:gdLst/>
              <a:ahLst/>
              <a:cxnLst/>
              <a:rect l="l" t="t" r="r" b="b"/>
              <a:pathLst>
                <a:path w="3650615" h="5235575">
                  <a:moveTo>
                    <a:pt x="3650496" y="0"/>
                  </a:moveTo>
                  <a:lnTo>
                    <a:pt x="0" y="0"/>
                  </a:lnTo>
                  <a:lnTo>
                    <a:pt x="0" y="5235442"/>
                  </a:lnTo>
                  <a:lnTo>
                    <a:pt x="3650496" y="5235442"/>
                  </a:lnTo>
                  <a:lnTo>
                    <a:pt x="3650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063554" y="6430104"/>
              <a:ext cx="0" cy="170815"/>
            </a:xfrm>
            <a:custGeom>
              <a:avLst/>
              <a:gdLst/>
              <a:ahLst/>
              <a:cxnLst/>
              <a:rect l="l" t="t" r="r" b="b"/>
              <a:pathLst>
                <a:path h="170815">
                  <a:moveTo>
                    <a:pt x="0" y="0"/>
                  </a:moveTo>
                  <a:lnTo>
                    <a:pt x="0" y="1705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737726" y="6367565"/>
              <a:ext cx="2854325" cy="0"/>
            </a:xfrm>
            <a:custGeom>
              <a:avLst/>
              <a:gdLst/>
              <a:ahLst/>
              <a:cxnLst/>
              <a:rect l="l" t="t" r="r" b="b"/>
              <a:pathLst>
                <a:path w="2854325">
                  <a:moveTo>
                    <a:pt x="28540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732893" y="6292803"/>
              <a:ext cx="2867660" cy="0"/>
            </a:xfrm>
            <a:custGeom>
              <a:avLst/>
              <a:gdLst/>
              <a:ahLst/>
              <a:cxnLst/>
              <a:rect l="l" t="t" r="r" b="b"/>
              <a:pathLst>
                <a:path w="2867659">
                  <a:moveTo>
                    <a:pt x="28674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75213" y="5903069"/>
              <a:ext cx="750570" cy="0"/>
            </a:xfrm>
            <a:custGeom>
              <a:avLst/>
              <a:gdLst/>
              <a:ahLst/>
              <a:cxnLst/>
              <a:rect l="l" t="t" r="r" b="b"/>
              <a:pathLst>
                <a:path w="750570">
                  <a:moveTo>
                    <a:pt x="0" y="0"/>
                  </a:moveTo>
                  <a:lnTo>
                    <a:pt x="750469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305420" y="5596343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081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76256" y="7224637"/>
              <a:ext cx="921385" cy="0"/>
            </a:xfrm>
            <a:custGeom>
              <a:avLst/>
              <a:gdLst/>
              <a:ahLst/>
              <a:cxnLst/>
              <a:rect l="l" t="t" r="r" b="b"/>
              <a:pathLst>
                <a:path w="921384">
                  <a:moveTo>
                    <a:pt x="0" y="0"/>
                  </a:moveTo>
                  <a:lnTo>
                    <a:pt x="921031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708048" y="725618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32" y="0"/>
                  </a:moveTo>
                  <a:lnTo>
                    <a:pt x="0" y="0"/>
                  </a:lnTo>
                  <a:lnTo>
                    <a:pt x="0" y="2732"/>
                  </a:lnTo>
                  <a:lnTo>
                    <a:pt x="2732" y="273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217972" y="7106381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743243" y="7106381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171578" y="7106381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5">
                  <a:moveTo>
                    <a:pt x="0" y="0"/>
                  </a:moveTo>
                  <a:lnTo>
                    <a:pt x="469043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730618" y="6910519"/>
              <a:ext cx="2871470" cy="0"/>
            </a:xfrm>
            <a:custGeom>
              <a:avLst/>
              <a:gdLst/>
              <a:ahLst/>
              <a:cxnLst/>
              <a:rect l="l" t="t" r="r" b="b"/>
              <a:pathLst>
                <a:path w="2871470">
                  <a:moveTo>
                    <a:pt x="0" y="0"/>
                  </a:moveTo>
                  <a:lnTo>
                    <a:pt x="287111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873605" y="7633416"/>
              <a:ext cx="1057910" cy="0"/>
            </a:xfrm>
            <a:custGeom>
              <a:avLst/>
              <a:gdLst/>
              <a:ahLst/>
              <a:cxnLst/>
              <a:rect l="l" t="t" r="r" b="b"/>
              <a:pathLst>
                <a:path w="1057909">
                  <a:moveTo>
                    <a:pt x="0" y="0"/>
                  </a:moveTo>
                  <a:lnTo>
                    <a:pt x="105748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164187" y="7635974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0" y="0"/>
                  </a:moveTo>
                  <a:lnTo>
                    <a:pt x="480414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773660" y="7640523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251232" y="7634837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341122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708048" y="768259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32" y="0"/>
                  </a:moveTo>
                  <a:lnTo>
                    <a:pt x="0" y="0"/>
                  </a:lnTo>
                  <a:lnTo>
                    <a:pt x="0" y="2732"/>
                  </a:lnTo>
                  <a:lnTo>
                    <a:pt x="2732" y="273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735735" y="7950376"/>
              <a:ext cx="2854325" cy="0"/>
            </a:xfrm>
            <a:custGeom>
              <a:avLst/>
              <a:gdLst/>
              <a:ahLst/>
              <a:cxnLst/>
              <a:rect l="l" t="t" r="r" b="b"/>
              <a:pathLst>
                <a:path w="2854325">
                  <a:moveTo>
                    <a:pt x="28540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725786" y="8022580"/>
              <a:ext cx="2867660" cy="0"/>
            </a:xfrm>
            <a:custGeom>
              <a:avLst/>
              <a:gdLst/>
              <a:ahLst/>
              <a:cxnLst/>
              <a:rect l="l" t="t" r="r" b="b"/>
              <a:pathLst>
                <a:path w="2867659">
                  <a:moveTo>
                    <a:pt x="28674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08048" y="795753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732" y="0"/>
                  </a:moveTo>
                  <a:lnTo>
                    <a:pt x="0" y="0"/>
                  </a:lnTo>
                  <a:lnTo>
                    <a:pt x="0" y="4094"/>
                  </a:lnTo>
                  <a:lnTo>
                    <a:pt x="2732" y="4094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113018" y="8287520"/>
              <a:ext cx="0" cy="478155"/>
            </a:xfrm>
            <a:custGeom>
              <a:avLst/>
              <a:gdLst/>
              <a:ahLst/>
              <a:cxnLst/>
              <a:rect l="l" t="t" r="r" b="b"/>
              <a:pathLst>
                <a:path h="478154">
                  <a:moveTo>
                    <a:pt x="0" y="0"/>
                  </a:moveTo>
                  <a:lnTo>
                    <a:pt x="0" y="4775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708048" y="7961631"/>
              <a:ext cx="3175" cy="897255"/>
            </a:xfrm>
            <a:custGeom>
              <a:avLst/>
              <a:gdLst/>
              <a:ahLst/>
              <a:cxnLst/>
              <a:rect l="l" t="t" r="r" b="b"/>
              <a:pathLst>
                <a:path w="3175" h="897254">
                  <a:moveTo>
                    <a:pt x="2732" y="0"/>
                  </a:moveTo>
                  <a:lnTo>
                    <a:pt x="0" y="0"/>
                  </a:lnTo>
                  <a:lnTo>
                    <a:pt x="0" y="897155"/>
                  </a:lnTo>
                  <a:lnTo>
                    <a:pt x="2732" y="897155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614184" y="8655079"/>
              <a:ext cx="975360" cy="0"/>
            </a:xfrm>
            <a:custGeom>
              <a:avLst/>
              <a:gdLst/>
              <a:ahLst/>
              <a:cxnLst/>
              <a:rect l="l" t="t" r="r" b="b"/>
              <a:pathLst>
                <a:path w="975359">
                  <a:moveTo>
                    <a:pt x="0" y="0"/>
                  </a:moveTo>
                  <a:lnTo>
                    <a:pt x="975042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163618" y="8655079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199094" y="8647973"/>
              <a:ext cx="884555" cy="0"/>
            </a:xfrm>
            <a:custGeom>
              <a:avLst/>
              <a:gdLst/>
              <a:ahLst/>
              <a:cxnLst/>
              <a:rect l="l" t="t" r="r" b="b"/>
              <a:pathLst>
                <a:path w="884554">
                  <a:moveTo>
                    <a:pt x="0" y="0"/>
                  </a:moveTo>
                  <a:lnTo>
                    <a:pt x="88407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732892" y="8642287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618164" y="8421410"/>
              <a:ext cx="975360" cy="0"/>
            </a:xfrm>
            <a:custGeom>
              <a:avLst/>
              <a:gdLst/>
              <a:ahLst/>
              <a:cxnLst/>
              <a:rect l="l" t="t" r="r" b="b"/>
              <a:pathLst>
                <a:path w="975359">
                  <a:moveTo>
                    <a:pt x="0" y="0"/>
                  </a:moveTo>
                  <a:lnTo>
                    <a:pt x="975042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163618" y="8421410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199094" y="8421410"/>
              <a:ext cx="884555" cy="0"/>
            </a:xfrm>
            <a:custGeom>
              <a:avLst/>
              <a:gdLst/>
              <a:ahLst/>
              <a:cxnLst/>
              <a:rect l="l" t="t" r="r" b="b"/>
              <a:pathLst>
                <a:path w="884554">
                  <a:moveTo>
                    <a:pt x="0" y="0"/>
                  </a:moveTo>
                  <a:lnTo>
                    <a:pt x="88407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737725" y="8415725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436510" y="9562864"/>
              <a:ext cx="3193415" cy="3175"/>
            </a:xfrm>
            <a:custGeom>
              <a:avLst/>
              <a:gdLst/>
              <a:ahLst/>
              <a:cxnLst/>
              <a:rect l="l" t="t" r="r" b="b"/>
              <a:pathLst>
                <a:path w="3193415" h="3175">
                  <a:moveTo>
                    <a:pt x="3192907" y="0"/>
                  </a:moveTo>
                  <a:lnTo>
                    <a:pt x="274269" y="0"/>
                  </a:lnTo>
                  <a:lnTo>
                    <a:pt x="271526" y="0"/>
                  </a:lnTo>
                  <a:lnTo>
                    <a:pt x="0" y="0"/>
                  </a:lnTo>
                  <a:lnTo>
                    <a:pt x="0" y="2730"/>
                  </a:lnTo>
                  <a:lnTo>
                    <a:pt x="271526" y="2730"/>
                  </a:lnTo>
                  <a:lnTo>
                    <a:pt x="274269" y="2730"/>
                  </a:lnTo>
                  <a:lnTo>
                    <a:pt x="3192907" y="2730"/>
                  </a:lnTo>
                  <a:lnTo>
                    <a:pt x="319290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112734" y="9091433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0" y="0"/>
                  </a:moveTo>
                  <a:lnTo>
                    <a:pt x="375235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440600" y="5026602"/>
              <a:ext cx="3188970" cy="1606550"/>
            </a:xfrm>
            <a:custGeom>
              <a:avLst/>
              <a:gdLst/>
              <a:ahLst/>
              <a:cxnLst/>
              <a:rect l="l" t="t" r="r" b="b"/>
              <a:pathLst>
                <a:path w="3188970" h="1606550">
                  <a:moveTo>
                    <a:pt x="267436" y="1603286"/>
                  </a:moveTo>
                  <a:lnTo>
                    <a:pt x="0" y="1603286"/>
                  </a:lnTo>
                  <a:lnTo>
                    <a:pt x="0" y="1606016"/>
                  </a:lnTo>
                  <a:lnTo>
                    <a:pt x="267436" y="1606016"/>
                  </a:lnTo>
                  <a:lnTo>
                    <a:pt x="267436" y="1603286"/>
                  </a:lnTo>
                  <a:close/>
                </a:path>
                <a:path w="3188970" h="1606550">
                  <a:moveTo>
                    <a:pt x="3188817" y="0"/>
                  </a:moveTo>
                  <a:lnTo>
                    <a:pt x="270179" y="0"/>
                  </a:lnTo>
                  <a:lnTo>
                    <a:pt x="267436" y="0"/>
                  </a:lnTo>
                  <a:lnTo>
                    <a:pt x="0" y="0"/>
                  </a:lnTo>
                  <a:lnTo>
                    <a:pt x="0" y="2743"/>
                  </a:lnTo>
                  <a:lnTo>
                    <a:pt x="267436" y="2743"/>
                  </a:lnTo>
                  <a:lnTo>
                    <a:pt x="267436" y="1603286"/>
                  </a:lnTo>
                  <a:lnTo>
                    <a:pt x="270179" y="1603286"/>
                  </a:lnTo>
                  <a:lnTo>
                    <a:pt x="270179" y="2743"/>
                  </a:lnTo>
                  <a:lnTo>
                    <a:pt x="3188817" y="2743"/>
                  </a:lnTo>
                  <a:lnTo>
                    <a:pt x="3188817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708036" y="6629888"/>
              <a:ext cx="2921635" cy="3175"/>
            </a:xfrm>
            <a:custGeom>
              <a:avLst/>
              <a:gdLst/>
              <a:ahLst/>
              <a:cxnLst/>
              <a:rect l="l" t="t" r="r" b="b"/>
              <a:pathLst>
                <a:path w="2921634" h="3175">
                  <a:moveTo>
                    <a:pt x="2921381" y="0"/>
                  </a:moveTo>
                  <a:lnTo>
                    <a:pt x="2743" y="0"/>
                  </a:lnTo>
                  <a:lnTo>
                    <a:pt x="0" y="0"/>
                  </a:lnTo>
                  <a:lnTo>
                    <a:pt x="0" y="2730"/>
                  </a:lnTo>
                  <a:lnTo>
                    <a:pt x="2743" y="2730"/>
                  </a:lnTo>
                  <a:lnTo>
                    <a:pt x="2921381" y="2730"/>
                  </a:lnTo>
                  <a:lnTo>
                    <a:pt x="2921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440600" y="6632619"/>
              <a:ext cx="3188970" cy="2930525"/>
            </a:xfrm>
            <a:custGeom>
              <a:avLst/>
              <a:gdLst/>
              <a:ahLst/>
              <a:cxnLst/>
              <a:rect l="l" t="t" r="r" b="b"/>
              <a:pathLst>
                <a:path w="3188970" h="2930525">
                  <a:moveTo>
                    <a:pt x="267436" y="623570"/>
                  </a:moveTo>
                  <a:lnTo>
                    <a:pt x="0" y="623570"/>
                  </a:lnTo>
                  <a:lnTo>
                    <a:pt x="0" y="626313"/>
                  </a:lnTo>
                  <a:lnTo>
                    <a:pt x="267436" y="626313"/>
                  </a:lnTo>
                  <a:lnTo>
                    <a:pt x="267436" y="623570"/>
                  </a:lnTo>
                  <a:close/>
                </a:path>
                <a:path w="3188970" h="2930525">
                  <a:moveTo>
                    <a:pt x="270179" y="626313"/>
                  </a:moveTo>
                  <a:lnTo>
                    <a:pt x="267436" y="626313"/>
                  </a:lnTo>
                  <a:lnTo>
                    <a:pt x="267436" y="1049985"/>
                  </a:lnTo>
                  <a:lnTo>
                    <a:pt x="270179" y="1049985"/>
                  </a:lnTo>
                  <a:lnTo>
                    <a:pt x="270179" y="626313"/>
                  </a:lnTo>
                  <a:close/>
                </a:path>
                <a:path w="3188970" h="2930525">
                  <a:moveTo>
                    <a:pt x="270179" y="0"/>
                  </a:moveTo>
                  <a:lnTo>
                    <a:pt x="267436" y="0"/>
                  </a:lnTo>
                  <a:lnTo>
                    <a:pt x="267436" y="623570"/>
                  </a:lnTo>
                  <a:lnTo>
                    <a:pt x="270179" y="623570"/>
                  </a:lnTo>
                  <a:lnTo>
                    <a:pt x="270179" y="0"/>
                  </a:lnTo>
                  <a:close/>
                </a:path>
                <a:path w="3188970" h="2930525">
                  <a:moveTo>
                    <a:pt x="3188817" y="2362631"/>
                  </a:moveTo>
                  <a:lnTo>
                    <a:pt x="270179" y="2362631"/>
                  </a:lnTo>
                  <a:lnTo>
                    <a:pt x="270179" y="2228913"/>
                  </a:lnTo>
                  <a:lnTo>
                    <a:pt x="270179" y="2226170"/>
                  </a:lnTo>
                  <a:lnTo>
                    <a:pt x="267436" y="2226170"/>
                  </a:lnTo>
                  <a:lnTo>
                    <a:pt x="267436" y="2228900"/>
                  </a:lnTo>
                  <a:lnTo>
                    <a:pt x="267436" y="2362631"/>
                  </a:lnTo>
                  <a:lnTo>
                    <a:pt x="0" y="2362631"/>
                  </a:lnTo>
                  <a:lnTo>
                    <a:pt x="0" y="2365349"/>
                  </a:lnTo>
                  <a:lnTo>
                    <a:pt x="267436" y="2365349"/>
                  </a:lnTo>
                  <a:lnTo>
                    <a:pt x="267436" y="2930245"/>
                  </a:lnTo>
                  <a:lnTo>
                    <a:pt x="270179" y="2930245"/>
                  </a:lnTo>
                  <a:lnTo>
                    <a:pt x="270179" y="2365349"/>
                  </a:lnTo>
                  <a:lnTo>
                    <a:pt x="3188817" y="2365349"/>
                  </a:lnTo>
                  <a:lnTo>
                    <a:pt x="3188817" y="2362631"/>
                  </a:lnTo>
                  <a:close/>
                </a:path>
                <a:path w="3188970" h="2930525">
                  <a:moveTo>
                    <a:pt x="3188817" y="1426235"/>
                  </a:moveTo>
                  <a:lnTo>
                    <a:pt x="270179" y="1426235"/>
                  </a:lnTo>
                  <a:lnTo>
                    <a:pt x="270179" y="1428965"/>
                  </a:lnTo>
                  <a:lnTo>
                    <a:pt x="3188817" y="1428965"/>
                  </a:lnTo>
                  <a:lnTo>
                    <a:pt x="3188817" y="1426235"/>
                  </a:lnTo>
                  <a:close/>
                </a:path>
                <a:path w="3188970" h="2930525">
                  <a:moveTo>
                    <a:pt x="3188817" y="1140942"/>
                  </a:moveTo>
                  <a:lnTo>
                    <a:pt x="270179" y="1140942"/>
                  </a:lnTo>
                  <a:lnTo>
                    <a:pt x="270179" y="1052715"/>
                  </a:lnTo>
                  <a:lnTo>
                    <a:pt x="267436" y="1052715"/>
                  </a:lnTo>
                  <a:lnTo>
                    <a:pt x="267436" y="1140942"/>
                  </a:lnTo>
                  <a:lnTo>
                    <a:pt x="0" y="1140942"/>
                  </a:lnTo>
                  <a:lnTo>
                    <a:pt x="0" y="1143673"/>
                  </a:lnTo>
                  <a:lnTo>
                    <a:pt x="267436" y="1143673"/>
                  </a:lnTo>
                  <a:lnTo>
                    <a:pt x="267436" y="1324927"/>
                  </a:lnTo>
                  <a:lnTo>
                    <a:pt x="270179" y="1324927"/>
                  </a:lnTo>
                  <a:lnTo>
                    <a:pt x="270179" y="1143673"/>
                  </a:lnTo>
                  <a:lnTo>
                    <a:pt x="3188817" y="1143673"/>
                  </a:lnTo>
                  <a:lnTo>
                    <a:pt x="3188817" y="1140942"/>
                  </a:lnTo>
                  <a:close/>
                </a:path>
                <a:path w="3188970" h="2930525">
                  <a:moveTo>
                    <a:pt x="3188817" y="623570"/>
                  </a:moveTo>
                  <a:lnTo>
                    <a:pt x="270179" y="623570"/>
                  </a:lnTo>
                  <a:lnTo>
                    <a:pt x="270179" y="626313"/>
                  </a:lnTo>
                  <a:lnTo>
                    <a:pt x="3188817" y="626313"/>
                  </a:lnTo>
                  <a:lnTo>
                    <a:pt x="3188817" y="62357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7476344" y="5006715"/>
            <a:ext cx="168910" cy="2965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450" b="1" dirty="0">
                <a:latin typeface="Times New Roman"/>
                <a:cs typeface="Times New Roman"/>
              </a:rPr>
              <a:t>Pkt.</a:t>
            </a:r>
            <a:r>
              <a:rPr sz="450" b="1" spc="-10" dirty="0">
                <a:latin typeface="Times New Roman"/>
                <a:cs typeface="Times New Roman"/>
              </a:rPr>
              <a:t> </a:t>
            </a:r>
            <a:r>
              <a:rPr sz="450" b="1" spc="-50" dirty="0">
                <a:latin typeface="Times New Roman"/>
                <a:cs typeface="Times New Roman"/>
              </a:rPr>
              <a:t>8</a:t>
            </a:r>
            <a:endParaRPr sz="450">
              <a:latin typeface="Times New Roman"/>
              <a:cs typeface="Times New Roman"/>
            </a:endParaRPr>
          </a:p>
          <a:p>
            <a:pPr marL="12700" marR="19050">
              <a:lnSpc>
                <a:spcPct val="102299"/>
              </a:lnSpc>
              <a:spcBef>
                <a:spcPts val="135"/>
              </a:spcBef>
            </a:pPr>
            <a:r>
              <a:rPr sz="350" dirty="0">
                <a:latin typeface="Times New Roman"/>
                <a:cs typeface="Times New Roman"/>
              </a:rPr>
              <a:t>Løn </a:t>
            </a:r>
            <a:r>
              <a:rPr sz="350" spc="-25" dirty="0">
                <a:latin typeface="Times New Roman"/>
                <a:cs typeface="Times New Roman"/>
              </a:rPr>
              <a:t>og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andre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vilkår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723237" y="5036527"/>
            <a:ext cx="2884805" cy="2724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400" b="1" spc="-10" dirty="0">
                <a:latin typeface="Times New Roman"/>
                <a:cs typeface="Times New Roman"/>
              </a:rPr>
              <a:t>Lønnen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er</a:t>
            </a:r>
            <a:r>
              <a:rPr sz="400" b="1" spc="20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aftalt</a:t>
            </a:r>
            <a:r>
              <a:rPr sz="400" b="1" spc="20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således:</a:t>
            </a:r>
            <a:endParaRPr sz="4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60"/>
              </a:spcBef>
            </a:pPr>
            <a:r>
              <a:rPr sz="400" dirty="0">
                <a:latin typeface="Times New Roman"/>
                <a:cs typeface="Times New Roman"/>
              </a:rPr>
              <a:t>Lønnen skal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mindst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udgøre den løn,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der er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fastsat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ved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kollektiv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overenskomst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inden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for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uddannelsesområdet.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871470" algn="l"/>
              </a:tabLst>
            </a:pPr>
            <a:r>
              <a:rPr sz="400" dirty="0">
                <a:latin typeface="Times New Roman"/>
                <a:cs typeface="Times New Roman"/>
              </a:rPr>
              <a:t>Den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kollektive overenskomst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inden for uddannelsesområdet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er:</a:t>
            </a:r>
            <a:r>
              <a:rPr sz="400" spc="45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433712" y="5629667"/>
            <a:ext cx="16129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latin typeface="Times New Roman"/>
                <a:cs typeface="Times New Roman"/>
              </a:rPr>
              <a:t>måned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718325" y="5345019"/>
            <a:ext cx="2580640" cy="56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76835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Times New Roman"/>
                <a:cs typeface="Times New Roman"/>
              </a:rPr>
              <a:t>Lønnen udgør den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gældende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mindstebetaling (sats)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for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elever/lærlinge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fastsat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ved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kollektiv overenskomst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inden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25" dirty="0">
                <a:latin typeface="Times New Roman"/>
                <a:cs typeface="Times New Roman"/>
              </a:rPr>
              <a:t>for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uddannelsesområdet.</a:t>
            </a:r>
            <a:endParaRPr sz="40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spcBef>
                <a:spcPts val="270"/>
              </a:spcBef>
            </a:pPr>
            <a:r>
              <a:rPr sz="400" dirty="0">
                <a:latin typeface="Times New Roman"/>
                <a:cs typeface="Times New Roman"/>
              </a:rPr>
              <a:t>Lønnen er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højere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end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gældende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mindstebetaling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for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elever/lærlinge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 ved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uddannelsens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begyndelse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fastsat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til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20" dirty="0">
                <a:latin typeface="Times New Roman"/>
                <a:cs typeface="Times New Roman"/>
              </a:rPr>
              <a:t>kr.:</a:t>
            </a: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00">
              <a:latin typeface="Times New Roman"/>
              <a:cs typeface="Times New Roman"/>
            </a:endParaRPr>
          </a:p>
          <a:p>
            <a:pPr marL="2030095">
              <a:lnSpc>
                <a:spcPct val="100000"/>
              </a:lnSpc>
              <a:spcBef>
                <a:spcPts val="5"/>
              </a:spcBef>
              <a:tabLst>
                <a:tab pos="2216150" algn="l"/>
                <a:tab pos="2489200" algn="l"/>
              </a:tabLst>
            </a:pPr>
            <a:r>
              <a:rPr sz="400" spc="-25" dirty="0">
                <a:latin typeface="Times New Roman"/>
                <a:cs typeface="Times New Roman"/>
              </a:rPr>
              <a:t>pr.</a:t>
            </a:r>
            <a:r>
              <a:rPr sz="400" dirty="0">
                <a:latin typeface="Times New Roman"/>
                <a:cs typeface="Times New Roman"/>
              </a:rPr>
              <a:t>	</a:t>
            </a:r>
            <a:r>
              <a:rPr sz="400" spc="-20" dirty="0">
                <a:latin typeface="Times New Roman"/>
                <a:cs typeface="Times New Roman"/>
              </a:rPr>
              <a:t>time</a:t>
            </a:r>
            <a:r>
              <a:rPr sz="400" dirty="0">
                <a:latin typeface="Times New Roman"/>
                <a:cs typeface="Times New Roman"/>
              </a:rPr>
              <a:t>	</a:t>
            </a:r>
            <a:r>
              <a:rPr sz="400" spc="-25" dirty="0">
                <a:latin typeface="Times New Roman"/>
                <a:cs typeface="Times New Roman"/>
              </a:rPr>
              <a:t>uge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1124585" algn="l"/>
              </a:tabLst>
            </a:pPr>
            <a:r>
              <a:rPr sz="400" dirty="0">
                <a:latin typeface="Times New Roman"/>
                <a:cs typeface="Times New Roman"/>
              </a:rPr>
              <a:t>Løn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under evt. påbygning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 hovedforløb?</a:t>
            </a:r>
            <a:r>
              <a:rPr sz="400" spc="225" dirty="0">
                <a:latin typeface="Times New Roman"/>
                <a:cs typeface="Times New Roman"/>
              </a:rPr>
              <a:t>  </a:t>
            </a:r>
            <a:r>
              <a:rPr sz="400" spc="-25" dirty="0">
                <a:latin typeface="Times New Roman"/>
                <a:cs typeface="Times New Roman"/>
              </a:rPr>
              <a:t>Ja</a:t>
            </a:r>
            <a:r>
              <a:rPr sz="400" dirty="0">
                <a:latin typeface="Times New Roman"/>
                <a:cs typeface="Times New Roman"/>
              </a:rPr>
              <a:t>	</a:t>
            </a:r>
            <a:r>
              <a:rPr sz="400" spc="-25" dirty="0">
                <a:latin typeface="Times New Roman"/>
                <a:cs typeface="Times New Roman"/>
              </a:rPr>
              <a:t>Nej</a:t>
            </a: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" spc="-10" dirty="0">
                <a:latin typeface="Times New Roman"/>
                <a:cs typeface="Times New Roman"/>
              </a:rPr>
              <a:t>Lønudbetalingsdag: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718325" y="5934731"/>
            <a:ext cx="2560955" cy="2584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-10" dirty="0">
                <a:latin typeface="Times New Roman"/>
                <a:cs typeface="Times New Roman"/>
              </a:rPr>
              <a:t>Ansættelsesvilkår</a:t>
            </a:r>
            <a:r>
              <a:rPr sz="400" b="1" spc="2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i</a:t>
            </a:r>
            <a:r>
              <a:rPr sz="400" b="1" spc="4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øvrigt:</a:t>
            </a:r>
            <a:endParaRPr sz="400">
              <a:latin typeface="Times New Roman"/>
              <a:cs typeface="Times New Roman"/>
            </a:endParaRPr>
          </a:p>
          <a:p>
            <a:pPr marL="17145" marR="5080">
              <a:lnSpc>
                <a:spcPts val="400"/>
              </a:lnSpc>
              <a:spcBef>
                <a:spcPts val="114"/>
              </a:spcBef>
            </a:pPr>
            <a:r>
              <a:rPr sz="400" i="1" dirty="0">
                <a:latin typeface="Times New Roman"/>
                <a:cs typeface="Times New Roman"/>
              </a:rPr>
              <a:t>I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henhold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til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Ansættelsesbevisloven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skal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arbejdsgiveren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give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lønmodtageren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oplysninger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om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alle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væsentlige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vilkår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25" dirty="0">
                <a:latin typeface="Times New Roman"/>
                <a:cs typeface="Times New Roman"/>
              </a:rPr>
              <a:t>for</a:t>
            </a:r>
            <a:r>
              <a:rPr sz="400" i="1" spc="50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ansættelsesforholdet,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herunder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mindst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de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oplysninger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der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er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opregnet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i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lovens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§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2,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stk.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2,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nr.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1-10.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I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overensstemmelse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25" dirty="0">
                <a:latin typeface="Times New Roman"/>
                <a:cs typeface="Times New Roman"/>
              </a:rPr>
              <a:t>med</a:t>
            </a:r>
            <a:r>
              <a:rPr sz="400" i="1" spc="50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ansættelsesbevisloven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kan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oplysningerne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gives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ved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henvisning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til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fx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en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overenskomst: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082568" y="6435769"/>
            <a:ext cx="1508760" cy="14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400" i="1" dirty="0">
                <a:latin typeface="Times New Roman"/>
                <a:cs typeface="Times New Roman"/>
              </a:rPr>
              <a:t>Med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hensyn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til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ferie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henvises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til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reglerne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i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ferieloven,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herunder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de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20" dirty="0">
                <a:latin typeface="Times New Roman"/>
                <a:cs typeface="Times New Roman"/>
              </a:rPr>
              <a:t>sær-</a:t>
            </a:r>
            <a:r>
              <a:rPr sz="400" i="1" spc="50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lige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regler</a:t>
            </a:r>
            <a:r>
              <a:rPr sz="400" i="1" spc="1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for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elever/lærlinge,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samt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overenskomsten.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476344" y="6631351"/>
            <a:ext cx="168275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b="1" dirty="0">
                <a:latin typeface="Times New Roman"/>
                <a:cs typeface="Times New Roman"/>
              </a:rPr>
              <a:t>Pkt.</a:t>
            </a:r>
            <a:r>
              <a:rPr sz="450" b="1" spc="-10" dirty="0">
                <a:latin typeface="Times New Roman"/>
                <a:cs typeface="Times New Roman"/>
              </a:rPr>
              <a:t> </a:t>
            </a:r>
            <a:r>
              <a:rPr sz="450" b="1" spc="-50" dirty="0">
                <a:latin typeface="Times New Roman"/>
                <a:cs typeface="Times New Roman"/>
              </a:rPr>
              <a:t>9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476298" y="6771930"/>
            <a:ext cx="14478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10" dirty="0">
                <a:latin typeface="Times New Roman"/>
                <a:cs typeface="Times New Roman"/>
              </a:rPr>
              <a:t>nering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676848" y="6424461"/>
            <a:ext cx="1184910" cy="31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400" b="1" dirty="0">
                <a:latin typeface="Times New Roman"/>
                <a:cs typeface="Times New Roman"/>
              </a:rPr>
              <a:t>Den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normale</a:t>
            </a:r>
            <a:r>
              <a:rPr sz="400" b="1" spc="1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arbejdstid:</a:t>
            </a:r>
            <a:endParaRPr sz="4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340"/>
              </a:spcBef>
              <a:tabLst>
                <a:tab pos="431165" algn="l"/>
                <a:tab pos="763905" algn="l"/>
                <a:tab pos="974725" algn="l"/>
              </a:tabLst>
            </a:pP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spc="-4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timer pr.	</a:t>
            </a:r>
            <a:r>
              <a:rPr sz="600" spc="-37" baseline="6944" dirty="0">
                <a:latin typeface="Times New Roman"/>
                <a:cs typeface="Times New Roman"/>
              </a:rPr>
              <a:t>dag</a:t>
            </a:r>
            <a:r>
              <a:rPr sz="600" baseline="6944" dirty="0">
                <a:latin typeface="Times New Roman"/>
                <a:cs typeface="Times New Roman"/>
              </a:rPr>
              <a:t>	</a:t>
            </a:r>
            <a:r>
              <a:rPr sz="600" spc="-37" baseline="13888" dirty="0">
                <a:latin typeface="Times New Roman"/>
                <a:cs typeface="Times New Roman"/>
              </a:rPr>
              <a:t>uge</a:t>
            </a:r>
            <a:endParaRPr sz="600" baseline="1388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400" b="1" spc="-10" dirty="0">
                <a:latin typeface="Times New Roman"/>
                <a:cs typeface="Times New Roman"/>
              </a:rPr>
              <a:t>Udfyldes</a:t>
            </a:r>
            <a:r>
              <a:rPr sz="400" b="1" dirty="0">
                <a:latin typeface="Times New Roman"/>
                <a:cs typeface="Times New Roman"/>
              </a:rPr>
              <a:t> kun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i</a:t>
            </a:r>
            <a:r>
              <a:rPr sz="400" b="1" spc="-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forbindelse</a:t>
            </a:r>
            <a:r>
              <a:rPr sz="400" b="1" spc="10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med</a:t>
            </a:r>
            <a:r>
              <a:rPr sz="400" b="1" spc="1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udstationering(er)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476344" y="6716665"/>
            <a:ext cx="2742565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0"/>
              </a:lnSpc>
              <a:spcBef>
                <a:spcPts val="110"/>
              </a:spcBef>
            </a:pPr>
            <a:r>
              <a:rPr sz="350" spc="-10" dirty="0">
                <a:latin typeface="Times New Roman"/>
                <a:cs typeface="Times New Roman"/>
              </a:rPr>
              <a:t>Udstatio-</a:t>
            </a:r>
            <a:endParaRPr sz="350">
              <a:latin typeface="Times New Roman"/>
              <a:cs typeface="Times New Roman"/>
            </a:endParaRPr>
          </a:p>
          <a:p>
            <a:pPr marL="251460">
              <a:lnSpc>
                <a:spcPts val="390"/>
              </a:lnSpc>
            </a:pPr>
            <a:r>
              <a:rPr sz="400" dirty="0">
                <a:latin typeface="Times New Roman"/>
                <a:cs typeface="Times New Roman"/>
              </a:rPr>
              <a:t>Følgende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dele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 oplæringen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(arbejdsopgaver)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finder sted i en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anden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virksomhed eller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som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oplæring på en </a:t>
            </a:r>
            <a:r>
              <a:rPr sz="400" spc="-10" dirty="0">
                <a:latin typeface="Times New Roman"/>
                <a:cs typeface="Times New Roman"/>
              </a:rPr>
              <a:t>erhvervsskole: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642478" y="7020321"/>
            <a:ext cx="57785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9584" algn="l"/>
              </a:tabLst>
            </a:pPr>
            <a:r>
              <a:rPr sz="400" spc="-20" dirty="0">
                <a:latin typeface="Times New Roman"/>
                <a:cs typeface="Times New Roman"/>
              </a:rPr>
              <a:t>Fra:</a:t>
            </a:r>
            <a:r>
              <a:rPr sz="400" dirty="0">
                <a:latin typeface="Times New Roman"/>
                <a:cs typeface="Times New Roman"/>
              </a:rPr>
              <a:t>	</a:t>
            </a:r>
            <a:r>
              <a:rPr sz="400" spc="-20" dirty="0">
                <a:latin typeface="Times New Roman"/>
                <a:cs typeface="Times New Roman"/>
              </a:rPr>
              <a:t>Til: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715130" y="6888000"/>
            <a:ext cx="1751964" cy="21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58900"/>
              </a:lnSpc>
              <a:spcBef>
                <a:spcPts val="100"/>
              </a:spcBef>
              <a:tabLst>
                <a:tab pos="1209675" algn="l"/>
              </a:tabLst>
            </a:pPr>
            <a:r>
              <a:rPr sz="400" dirty="0">
                <a:latin typeface="Times New Roman"/>
                <a:cs typeface="Times New Roman"/>
              </a:rPr>
              <a:t>Hvis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udstationeringsvirksomheden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og/eller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perioden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er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kendt,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angives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den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herunder: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Navn:</a:t>
            </a:r>
            <a:r>
              <a:rPr sz="400" spc="280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spc="19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CVR-nr.: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715181" y="7134272"/>
            <a:ext cx="724535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Times New Roman"/>
                <a:cs typeface="Times New Roman"/>
              </a:rPr>
              <a:t>Udstationering</a:t>
            </a:r>
            <a:r>
              <a:rPr sz="400" spc="-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udlandet:</a:t>
            </a:r>
            <a:r>
              <a:rPr sz="400" spc="229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Navn: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420818" y="7134272"/>
            <a:ext cx="118364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0305" algn="l"/>
              </a:tabLst>
            </a:pPr>
            <a:r>
              <a:rPr sz="400" dirty="0">
                <a:latin typeface="Times New Roman"/>
                <a:cs typeface="Times New Roman"/>
              </a:rPr>
              <a:t>Adresse:</a:t>
            </a:r>
            <a:r>
              <a:rPr sz="400" spc="85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476298" y="7452124"/>
            <a:ext cx="14351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10" dirty="0">
                <a:latin typeface="Times New Roman"/>
                <a:cs typeface="Times New Roman"/>
              </a:rPr>
              <a:t>aftaler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476344" y="7257653"/>
            <a:ext cx="1404620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b="1" dirty="0">
                <a:latin typeface="Times New Roman"/>
                <a:cs typeface="Times New Roman"/>
              </a:rPr>
              <a:t>Pkt. 10</a:t>
            </a:r>
            <a:r>
              <a:rPr sz="450" b="1" spc="420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Udfyldes</a:t>
            </a:r>
            <a:r>
              <a:rPr sz="400" b="1" dirty="0">
                <a:latin typeface="Times New Roman"/>
                <a:cs typeface="Times New Roman"/>
              </a:rPr>
              <a:t> kun</a:t>
            </a:r>
            <a:r>
              <a:rPr sz="400" b="1" spc="-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i</a:t>
            </a:r>
            <a:r>
              <a:rPr sz="400" b="1" spc="-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forbindelse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med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kombinationsaftaler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450944" y="7342968"/>
            <a:ext cx="2966720" cy="137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ts val="405"/>
              </a:lnSpc>
              <a:spcBef>
                <a:spcPts val="110"/>
              </a:spcBef>
            </a:pPr>
            <a:r>
              <a:rPr sz="350" spc="-10" dirty="0">
                <a:latin typeface="Times New Roman"/>
                <a:cs typeface="Times New Roman"/>
              </a:rPr>
              <a:t>Kombina-</a:t>
            </a:r>
            <a:endParaRPr sz="350">
              <a:latin typeface="Times New Roman"/>
              <a:cs typeface="Times New Roman"/>
            </a:endParaRPr>
          </a:p>
          <a:p>
            <a:pPr marL="38100">
              <a:lnSpc>
                <a:spcPts val="465"/>
              </a:lnSpc>
              <a:tabLst>
                <a:tab pos="276860" algn="l"/>
              </a:tabLst>
            </a:pPr>
            <a:r>
              <a:rPr sz="350" spc="-10" dirty="0">
                <a:latin typeface="Times New Roman"/>
                <a:cs typeface="Times New Roman"/>
              </a:rPr>
              <a:t>tions-</a:t>
            </a:r>
            <a:r>
              <a:rPr sz="350" dirty="0">
                <a:latin typeface="Times New Roman"/>
                <a:cs typeface="Times New Roman"/>
              </a:rPr>
              <a:t>	</a:t>
            </a:r>
            <a:r>
              <a:rPr sz="600" baseline="13888" dirty="0">
                <a:latin typeface="Times New Roman"/>
                <a:cs typeface="Times New Roman"/>
              </a:rPr>
              <a:t>Aftalen</a:t>
            </a:r>
            <a:r>
              <a:rPr sz="600" spc="-15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er</a:t>
            </a:r>
            <a:r>
              <a:rPr sz="600" spc="15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en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del af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en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sammenhængende</a:t>
            </a:r>
            <a:r>
              <a:rPr sz="600" spc="-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kombinationsaftale,</a:t>
            </a:r>
            <a:r>
              <a:rPr sz="600" spc="-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og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eleven/lærlingen uddannes</a:t>
            </a:r>
            <a:r>
              <a:rPr sz="600" spc="15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i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den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øvrige</a:t>
            </a:r>
            <a:r>
              <a:rPr sz="600" spc="15" baseline="13888" dirty="0">
                <a:latin typeface="Times New Roman"/>
                <a:cs typeface="Times New Roman"/>
              </a:rPr>
              <a:t> </a:t>
            </a:r>
            <a:r>
              <a:rPr sz="600" baseline="13888" dirty="0">
                <a:latin typeface="Times New Roman"/>
                <a:cs typeface="Times New Roman"/>
              </a:rPr>
              <a:t>uddannelsesperiode</a:t>
            </a:r>
            <a:r>
              <a:rPr sz="600" spc="7" baseline="13888" dirty="0">
                <a:latin typeface="Times New Roman"/>
                <a:cs typeface="Times New Roman"/>
              </a:rPr>
              <a:t> </a:t>
            </a:r>
            <a:r>
              <a:rPr sz="600" spc="-37" baseline="13888" dirty="0">
                <a:latin typeface="Times New Roman"/>
                <a:cs typeface="Times New Roman"/>
              </a:rPr>
              <a:t>hos</a:t>
            </a:r>
            <a:endParaRPr sz="600" baseline="13888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715505" y="7443820"/>
            <a:ext cx="2541905" cy="184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Times New Roman"/>
                <a:cs typeface="Times New Roman"/>
              </a:rPr>
              <a:t>følgende </a:t>
            </a:r>
            <a:r>
              <a:rPr sz="400" spc="-10" dirty="0">
                <a:latin typeface="Times New Roman"/>
                <a:cs typeface="Times New Roman"/>
              </a:rPr>
              <a:t>virksomhed(er):</a:t>
            </a:r>
            <a:endParaRPr sz="4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290"/>
              </a:spcBef>
              <a:tabLst>
                <a:tab pos="1243330" algn="l"/>
                <a:tab pos="1959610" algn="l"/>
                <a:tab pos="2454275" algn="l"/>
              </a:tabLst>
            </a:pPr>
            <a:r>
              <a:rPr sz="400" spc="-10" dirty="0">
                <a:latin typeface="Times New Roman"/>
                <a:cs typeface="Times New Roman"/>
              </a:rPr>
              <a:t>Navn:</a:t>
            </a:r>
            <a:r>
              <a:rPr sz="400" dirty="0">
                <a:latin typeface="Times New Roman"/>
                <a:cs typeface="Times New Roman"/>
              </a:rPr>
              <a:t>	CVR-</a:t>
            </a:r>
            <a:r>
              <a:rPr sz="400" spc="-20" dirty="0">
                <a:latin typeface="Times New Roman"/>
                <a:cs typeface="Times New Roman"/>
              </a:rPr>
              <a:t>nr.:</a:t>
            </a:r>
            <a:r>
              <a:rPr sz="400" dirty="0">
                <a:latin typeface="Times New Roman"/>
                <a:cs typeface="Times New Roman"/>
              </a:rPr>
              <a:t>	</a:t>
            </a:r>
            <a:r>
              <a:rPr sz="400" spc="-20" dirty="0">
                <a:latin typeface="Times New Roman"/>
                <a:cs typeface="Times New Roman"/>
              </a:rPr>
              <a:t>Fra:</a:t>
            </a:r>
            <a:r>
              <a:rPr sz="400" dirty="0">
                <a:latin typeface="Times New Roman"/>
                <a:cs typeface="Times New Roman"/>
              </a:rPr>
              <a:t>	</a:t>
            </a:r>
            <a:r>
              <a:rPr sz="400" spc="-20" dirty="0">
                <a:latin typeface="Times New Roman"/>
                <a:cs typeface="Times New Roman"/>
              </a:rPr>
              <a:t>Til: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715045" y="7668243"/>
            <a:ext cx="289687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1740" algn="l"/>
                <a:tab pos="1932305" algn="l"/>
                <a:tab pos="2433955" algn="l"/>
                <a:tab pos="2882900" algn="l"/>
              </a:tabLst>
            </a:pPr>
            <a:r>
              <a:rPr sz="400" dirty="0">
                <a:latin typeface="Times New Roman"/>
                <a:cs typeface="Times New Roman"/>
              </a:rPr>
              <a:t>Navn:</a:t>
            </a:r>
            <a:r>
              <a:rPr sz="400" spc="120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dirty="0">
                <a:latin typeface="Times New Roman"/>
                <a:cs typeface="Times New Roman"/>
              </a:rPr>
              <a:t> CVR-nr.:</a:t>
            </a:r>
            <a:r>
              <a:rPr sz="400" spc="70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spc="16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Fra:</a:t>
            </a:r>
            <a:r>
              <a:rPr sz="400" spc="55" dirty="0">
                <a:latin typeface="Times New Roman"/>
                <a:cs typeface="Times New Roman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" dirty="0">
                <a:latin typeface="Times New Roman"/>
                <a:cs typeface="Times New Roman"/>
              </a:rPr>
              <a:t> Til: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476344" y="7843964"/>
            <a:ext cx="141605" cy="135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5"/>
              </a:spcBef>
            </a:pPr>
            <a:r>
              <a:rPr sz="350" spc="-10" dirty="0">
                <a:latin typeface="Times New Roman"/>
                <a:cs typeface="Times New Roman"/>
              </a:rPr>
              <a:t>Andre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10" dirty="0">
                <a:latin typeface="Times New Roman"/>
                <a:cs typeface="Times New Roman"/>
              </a:rPr>
              <a:t>vilkår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476344" y="7778536"/>
            <a:ext cx="537210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b="1" dirty="0">
                <a:latin typeface="Times New Roman"/>
                <a:cs typeface="Times New Roman"/>
              </a:rPr>
              <a:t>Pkt.</a:t>
            </a:r>
            <a:r>
              <a:rPr sz="450" b="1" spc="-5" dirty="0">
                <a:latin typeface="Times New Roman"/>
                <a:cs typeface="Times New Roman"/>
              </a:rPr>
              <a:t> </a:t>
            </a:r>
            <a:r>
              <a:rPr sz="450" b="1" dirty="0">
                <a:latin typeface="Times New Roman"/>
                <a:cs typeface="Times New Roman"/>
              </a:rPr>
              <a:t>11</a:t>
            </a:r>
            <a:r>
              <a:rPr sz="450" b="1" spc="40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Andre</a:t>
            </a:r>
            <a:r>
              <a:rPr sz="400" spc="-10" dirty="0">
                <a:latin typeface="Times New Roman"/>
                <a:cs typeface="Times New Roman"/>
              </a:rPr>
              <a:t> vilkår: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438244" y="8079192"/>
            <a:ext cx="2508250" cy="205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675" b="1" baseline="18518" dirty="0">
                <a:latin typeface="Times New Roman"/>
                <a:cs typeface="Times New Roman"/>
              </a:rPr>
              <a:t>Pkt.</a:t>
            </a:r>
            <a:r>
              <a:rPr sz="675" b="1" spc="22" baseline="18518" dirty="0">
                <a:latin typeface="Times New Roman"/>
                <a:cs typeface="Times New Roman"/>
              </a:rPr>
              <a:t> </a:t>
            </a:r>
            <a:r>
              <a:rPr sz="675" b="1" baseline="18518" dirty="0">
                <a:latin typeface="Times New Roman"/>
                <a:cs typeface="Times New Roman"/>
              </a:rPr>
              <a:t>12</a:t>
            </a:r>
            <a:r>
              <a:rPr sz="675" b="1" spc="727" baseline="18518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Parternes</a:t>
            </a:r>
            <a:r>
              <a:rPr sz="400" b="1" spc="20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underskrifter</a:t>
            </a:r>
            <a:r>
              <a:rPr sz="400" b="1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(aftalen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er</a:t>
            </a:r>
            <a:r>
              <a:rPr sz="400" b="1" spc="1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indgået</a:t>
            </a:r>
            <a:r>
              <a:rPr sz="400" b="1" spc="10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i</a:t>
            </a:r>
            <a:r>
              <a:rPr sz="400" b="1" spc="1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henhold</a:t>
            </a:r>
            <a:r>
              <a:rPr sz="400" b="1" spc="5" dirty="0">
                <a:latin typeface="Times New Roman"/>
                <a:cs typeface="Times New Roman"/>
              </a:rPr>
              <a:t> </a:t>
            </a:r>
            <a:r>
              <a:rPr sz="400" b="1" dirty="0">
                <a:latin typeface="Times New Roman"/>
                <a:cs typeface="Times New Roman"/>
              </a:rPr>
              <a:t>til</a:t>
            </a:r>
            <a:r>
              <a:rPr sz="400" b="1" spc="15" dirty="0">
                <a:latin typeface="Times New Roman"/>
                <a:cs typeface="Times New Roman"/>
              </a:rPr>
              <a:t> </a:t>
            </a:r>
            <a:r>
              <a:rPr sz="400" b="1" spc="-10" dirty="0">
                <a:latin typeface="Times New Roman"/>
                <a:cs typeface="Times New Roman"/>
              </a:rPr>
              <a:t>erhvervsuddannelsesloven)</a:t>
            </a:r>
            <a:endParaRPr sz="400">
              <a:latin typeface="Times New Roman"/>
              <a:cs typeface="Times New Roman"/>
            </a:endParaRPr>
          </a:p>
          <a:p>
            <a:pPr marL="50800">
              <a:lnSpc>
                <a:spcPts val="405"/>
              </a:lnSpc>
              <a:spcBef>
                <a:spcPts val="15"/>
              </a:spcBef>
            </a:pPr>
            <a:r>
              <a:rPr sz="350" spc="-10" dirty="0">
                <a:latin typeface="Times New Roman"/>
                <a:cs typeface="Times New Roman"/>
              </a:rPr>
              <a:t>Under-</a:t>
            </a:r>
            <a:endParaRPr sz="350">
              <a:latin typeface="Times New Roman"/>
              <a:cs typeface="Times New Roman"/>
            </a:endParaRPr>
          </a:p>
          <a:p>
            <a:pPr marL="50800">
              <a:lnSpc>
                <a:spcPts val="465"/>
              </a:lnSpc>
              <a:tabLst>
                <a:tab pos="1722120" algn="l"/>
              </a:tabLst>
            </a:pPr>
            <a:r>
              <a:rPr sz="350" spc="-10" dirty="0">
                <a:latin typeface="Times New Roman"/>
                <a:cs typeface="Times New Roman"/>
              </a:rPr>
              <a:t>skrifter</a:t>
            </a:r>
            <a:r>
              <a:rPr sz="350" dirty="0">
                <a:latin typeface="Times New Roman"/>
                <a:cs typeface="Times New Roman"/>
              </a:rPr>
              <a:t>	</a:t>
            </a:r>
            <a:r>
              <a:rPr sz="600" i="1" spc="-15" baseline="6944" dirty="0">
                <a:latin typeface="Times New Roman"/>
                <a:cs typeface="Times New Roman"/>
              </a:rPr>
              <a:t>Evt.</a:t>
            </a:r>
            <a:r>
              <a:rPr sz="600" i="1" spc="30" baseline="6944" dirty="0">
                <a:latin typeface="Times New Roman"/>
                <a:cs typeface="Times New Roman"/>
              </a:rPr>
              <a:t> </a:t>
            </a:r>
            <a:r>
              <a:rPr sz="600" i="1" baseline="6944" dirty="0">
                <a:latin typeface="Times New Roman"/>
                <a:cs typeface="Times New Roman"/>
              </a:rPr>
              <a:t>forældremyndigheds</a:t>
            </a:r>
            <a:r>
              <a:rPr sz="600" i="1" spc="37" baseline="6944" dirty="0">
                <a:latin typeface="Times New Roman"/>
                <a:cs typeface="Times New Roman"/>
              </a:rPr>
              <a:t> </a:t>
            </a:r>
            <a:r>
              <a:rPr sz="600" i="1" spc="-15" baseline="6944" dirty="0">
                <a:latin typeface="Times New Roman"/>
                <a:cs typeface="Times New Roman"/>
              </a:rPr>
              <a:t>samtykke:</a:t>
            </a:r>
            <a:endParaRPr sz="600" baseline="6944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720622" y="8413046"/>
            <a:ext cx="12446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latin typeface="Times New Roman"/>
                <a:cs typeface="Times New Roman"/>
              </a:rPr>
              <a:t>Dato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185229" y="8410335"/>
            <a:ext cx="282575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latin typeface="Times New Roman"/>
                <a:cs typeface="Times New Roman"/>
              </a:rPr>
              <a:t>Virksomhed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9147854" y="8410335"/>
            <a:ext cx="12446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latin typeface="Times New Roman"/>
                <a:cs typeface="Times New Roman"/>
              </a:rPr>
              <a:t>Dato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9602226" y="8410335"/>
            <a:ext cx="708660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Times New Roman"/>
                <a:cs typeface="Times New Roman"/>
              </a:rPr>
              <a:t>Indehaver af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forældremyndighed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669771" y="8625772"/>
            <a:ext cx="2900045" cy="3536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325"/>
              </a:spcBef>
              <a:tabLst>
                <a:tab pos="527685" algn="l"/>
                <a:tab pos="1487805" algn="l"/>
                <a:tab pos="1942464" algn="l"/>
              </a:tabLst>
            </a:pPr>
            <a:r>
              <a:rPr sz="600" spc="-30" baseline="13888" dirty="0">
                <a:latin typeface="Times New Roman"/>
                <a:cs typeface="Times New Roman"/>
              </a:rPr>
              <a:t>Dato</a:t>
            </a:r>
            <a:r>
              <a:rPr sz="600" baseline="13888" dirty="0">
                <a:latin typeface="Times New Roman"/>
                <a:cs typeface="Times New Roman"/>
              </a:rPr>
              <a:t>	</a:t>
            </a:r>
            <a:r>
              <a:rPr sz="600" spc="-15" baseline="13888" dirty="0">
                <a:latin typeface="Times New Roman"/>
                <a:cs typeface="Times New Roman"/>
              </a:rPr>
              <a:t>Elev/lærling</a:t>
            </a:r>
            <a:r>
              <a:rPr sz="600" baseline="13888" dirty="0">
                <a:latin typeface="Times New Roman"/>
                <a:cs typeface="Times New Roman"/>
              </a:rPr>
              <a:t>	</a:t>
            </a:r>
            <a:r>
              <a:rPr sz="400" spc="-20" dirty="0">
                <a:latin typeface="Times New Roman"/>
                <a:cs typeface="Times New Roman"/>
              </a:rPr>
              <a:t>Dato</a:t>
            </a:r>
            <a:r>
              <a:rPr sz="400" dirty="0">
                <a:latin typeface="Times New Roman"/>
                <a:cs typeface="Times New Roman"/>
              </a:rPr>
              <a:t>	Indehaver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forældremyndighed</a:t>
            </a:r>
            <a:endParaRPr sz="400">
              <a:latin typeface="Times New Roman"/>
              <a:cs typeface="Times New Roman"/>
            </a:endParaRPr>
          </a:p>
          <a:p>
            <a:pPr marL="64769">
              <a:lnSpc>
                <a:spcPts val="409"/>
              </a:lnSpc>
              <a:spcBef>
                <a:spcPts val="240"/>
              </a:spcBef>
            </a:pPr>
            <a:r>
              <a:rPr sz="350" i="1" spc="10" dirty="0">
                <a:latin typeface="Times New Roman"/>
                <a:cs typeface="Times New Roman"/>
              </a:rPr>
              <a:t>For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elever/lærlinge,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der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er</a:t>
            </a:r>
            <a:r>
              <a:rPr sz="350" i="1" spc="4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undergivet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forældremyndighed,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kræves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samtykke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fra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forældremyndighedens</a:t>
            </a:r>
            <a:r>
              <a:rPr sz="350" i="1" spc="40" dirty="0">
                <a:latin typeface="Times New Roman"/>
                <a:cs typeface="Times New Roman"/>
              </a:rPr>
              <a:t> </a:t>
            </a:r>
            <a:r>
              <a:rPr sz="350" i="1" spc="-10" dirty="0">
                <a:latin typeface="Times New Roman"/>
                <a:cs typeface="Times New Roman"/>
              </a:rPr>
              <a:t>indehaver.</a:t>
            </a:r>
            <a:endParaRPr sz="350">
              <a:latin typeface="Times New Roman"/>
              <a:cs typeface="Times New Roman"/>
            </a:endParaRPr>
          </a:p>
          <a:p>
            <a:pPr marL="64769" marR="30480">
              <a:lnSpc>
                <a:spcPts val="400"/>
              </a:lnSpc>
              <a:spcBef>
                <a:spcPts val="20"/>
              </a:spcBef>
            </a:pPr>
            <a:r>
              <a:rPr sz="350" i="1" spc="10" dirty="0">
                <a:latin typeface="Times New Roman"/>
                <a:cs typeface="Times New Roman"/>
              </a:rPr>
              <a:t>Oplysninger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fra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denne</a:t>
            </a:r>
            <a:r>
              <a:rPr sz="350" i="1" spc="4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aftale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registreres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af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erhvervsskolen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i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det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centrale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register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(EASY-P).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Arbejdsgivernes</a:t>
            </a:r>
            <a:r>
              <a:rPr sz="350" i="1" spc="3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Uddannelsesbidrag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og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de</a:t>
            </a:r>
            <a:r>
              <a:rPr sz="350" i="1" spc="30" dirty="0">
                <a:latin typeface="Times New Roman"/>
                <a:cs typeface="Times New Roman"/>
              </a:rPr>
              <a:t> </a:t>
            </a:r>
            <a:r>
              <a:rPr sz="350" i="1" spc="-10" dirty="0">
                <a:latin typeface="Times New Roman"/>
                <a:cs typeface="Times New Roman"/>
              </a:rPr>
              <a:t>faglige</a:t>
            </a:r>
            <a:r>
              <a:rPr sz="350" i="1" spc="50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udvalg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har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adgang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til oplysninger</a:t>
            </a:r>
            <a:r>
              <a:rPr sz="350" i="1" spc="2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herfra.</a:t>
            </a:r>
            <a:r>
              <a:rPr sz="350" i="1" spc="2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Der</a:t>
            </a:r>
            <a:r>
              <a:rPr sz="350" i="1" spc="2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kan</a:t>
            </a:r>
            <a:r>
              <a:rPr sz="350" i="1" spc="2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ikke</a:t>
            </a:r>
            <a:r>
              <a:rPr sz="350" i="1" spc="2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af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parterne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foretages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ændringer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i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eller</a:t>
            </a:r>
            <a:r>
              <a:rPr sz="350" i="1" spc="2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tilføjelser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til</a:t>
            </a:r>
            <a:r>
              <a:rPr sz="350" i="1" spc="2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formularens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aftaleindhold</a:t>
            </a:r>
            <a:r>
              <a:rPr sz="350" i="1" spc="15" dirty="0">
                <a:latin typeface="Times New Roman"/>
                <a:cs typeface="Times New Roman"/>
              </a:rPr>
              <a:t> </a:t>
            </a:r>
            <a:r>
              <a:rPr sz="350" i="1" spc="-20" dirty="0">
                <a:latin typeface="Times New Roman"/>
                <a:cs typeface="Times New Roman"/>
              </a:rPr>
              <a:t>uden</a:t>
            </a:r>
            <a:r>
              <a:rPr sz="350" i="1" spc="500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vedkommende</a:t>
            </a:r>
            <a:r>
              <a:rPr sz="350" i="1" spc="4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faglige</a:t>
            </a:r>
            <a:r>
              <a:rPr sz="350" i="1" spc="45" dirty="0">
                <a:latin typeface="Times New Roman"/>
                <a:cs typeface="Times New Roman"/>
              </a:rPr>
              <a:t> </a:t>
            </a:r>
            <a:r>
              <a:rPr sz="350" i="1" spc="10" dirty="0">
                <a:latin typeface="Times New Roman"/>
                <a:cs typeface="Times New Roman"/>
              </a:rPr>
              <a:t>udvalgs</a:t>
            </a:r>
            <a:r>
              <a:rPr sz="350" i="1" spc="40" dirty="0">
                <a:latin typeface="Times New Roman"/>
                <a:cs typeface="Times New Roman"/>
              </a:rPr>
              <a:t> </a:t>
            </a:r>
            <a:r>
              <a:rPr sz="350" i="1" spc="-10" dirty="0">
                <a:latin typeface="Times New Roman"/>
                <a:cs typeface="Times New Roman"/>
              </a:rPr>
              <a:t>godkendelse.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476298" y="9082695"/>
            <a:ext cx="195580" cy="1352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350" spc="-10" dirty="0">
                <a:latin typeface="Times New Roman"/>
                <a:cs typeface="Times New Roman"/>
              </a:rPr>
              <a:t>Registre-</a:t>
            </a:r>
            <a:r>
              <a:rPr sz="350" spc="500" dirty="0">
                <a:latin typeface="Times New Roman"/>
                <a:cs typeface="Times New Roman"/>
              </a:rPr>
              <a:t> </a:t>
            </a:r>
            <a:r>
              <a:rPr sz="350" spc="-20" dirty="0">
                <a:latin typeface="Times New Roman"/>
                <a:cs typeface="Times New Roman"/>
              </a:rPr>
              <a:t>ring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476344" y="8999984"/>
            <a:ext cx="1602105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b="1" dirty="0">
                <a:latin typeface="Times New Roman"/>
                <a:cs typeface="Times New Roman"/>
              </a:rPr>
              <a:t>Pkt.</a:t>
            </a:r>
            <a:r>
              <a:rPr sz="450" b="1" spc="25" dirty="0">
                <a:latin typeface="Times New Roman"/>
                <a:cs typeface="Times New Roman"/>
              </a:rPr>
              <a:t> </a:t>
            </a:r>
            <a:r>
              <a:rPr sz="450" b="1" dirty="0">
                <a:latin typeface="Times New Roman"/>
                <a:cs typeface="Times New Roman"/>
              </a:rPr>
              <a:t>13</a:t>
            </a:r>
            <a:r>
              <a:rPr sz="450" b="1" spc="215" dirty="0">
                <a:latin typeface="Times New Roman"/>
                <a:cs typeface="Times New Roman"/>
              </a:rPr>
              <a:t>  </a:t>
            </a:r>
            <a:r>
              <a:rPr sz="400" dirty="0">
                <a:latin typeface="Times New Roman"/>
                <a:cs typeface="Times New Roman"/>
              </a:rPr>
              <a:t>Forbeholdt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erhvervsskolen.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Uddannelsesaftalen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er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registreret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20" dirty="0">
                <a:latin typeface="Times New Roman"/>
                <a:cs typeface="Times New Roman"/>
              </a:rPr>
              <a:t>den: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808921" y="9113203"/>
            <a:ext cx="2237105" cy="18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latin typeface="Times New Roman"/>
                <a:cs typeface="Times New Roman"/>
              </a:rPr>
              <a:t>Rettelser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foretaget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af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skolen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er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markeret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med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stjerner.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Evt.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indsigelser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bedes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fremsat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omgående.</a:t>
            </a:r>
            <a:endParaRPr sz="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400" spc="-10" dirty="0">
                <a:latin typeface="Times New Roman"/>
                <a:cs typeface="Times New Roman"/>
              </a:rPr>
              <a:t>Skolen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tager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forbehold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for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at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eleven/lærlingen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har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opnået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adgangsgivende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kvalifikationer</a:t>
            </a:r>
            <a:r>
              <a:rPr sz="400" spc="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til</a:t>
            </a:r>
            <a:r>
              <a:rPr sz="400" spc="1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hovedforløbet.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724443" y="9402967"/>
            <a:ext cx="2340610" cy="13906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>
              <a:lnSpc>
                <a:spcPts val="409"/>
              </a:lnSpc>
              <a:spcBef>
                <a:spcPts val="175"/>
              </a:spcBef>
            </a:pPr>
            <a:r>
              <a:rPr sz="400" i="1" dirty="0">
                <a:latin typeface="Times New Roman"/>
                <a:cs typeface="Times New Roman"/>
              </a:rPr>
              <a:t>Erhvervsskolens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registrering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er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ikke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i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sig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selv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en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garanti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for, at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parterne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har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udfyldt</a:t>
            </a:r>
            <a:r>
              <a:rPr sz="400" i="1" spc="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uddannelsesaftalen</a:t>
            </a:r>
            <a:r>
              <a:rPr sz="400" i="1" spc="1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korrekt.</a:t>
            </a:r>
            <a:r>
              <a:rPr sz="400" i="1" spc="50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Skolens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registreringspligter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fremgår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af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bekendtgørelse</a:t>
            </a:r>
            <a:r>
              <a:rPr sz="400" i="1" spc="25" dirty="0">
                <a:latin typeface="Times New Roman"/>
                <a:cs typeface="Times New Roman"/>
              </a:rPr>
              <a:t> </a:t>
            </a:r>
            <a:r>
              <a:rPr sz="400" i="1" dirty="0">
                <a:latin typeface="Times New Roman"/>
                <a:cs typeface="Times New Roman"/>
              </a:rPr>
              <a:t>om</a:t>
            </a:r>
            <a:r>
              <a:rPr sz="400" i="1" spc="20" dirty="0">
                <a:latin typeface="Times New Roman"/>
                <a:cs typeface="Times New Roman"/>
              </a:rPr>
              <a:t> </a:t>
            </a:r>
            <a:r>
              <a:rPr sz="400" i="1" spc="-10" dirty="0">
                <a:latin typeface="Times New Roman"/>
                <a:cs typeface="Times New Roman"/>
              </a:rPr>
              <a:t>erhvervsuddannelser.</a:t>
            </a:r>
            <a:endParaRPr sz="400">
              <a:latin typeface="Times New Roman"/>
              <a:cs typeface="Times New Roman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7440600" y="4753781"/>
            <a:ext cx="7435215" cy="5235575"/>
            <a:chOff x="7440600" y="4753781"/>
            <a:chExt cx="7435215" cy="5235575"/>
          </a:xfrm>
        </p:grpSpPr>
        <p:sp>
          <p:nvSpPr>
            <p:cNvPr id="159" name="object 159"/>
            <p:cNvSpPr/>
            <p:nvPr/>
          </p:nvSpPr>
          <p:spPr>
            <a:xfrm>
              <a:off x="7440600" y="8058843"/>
              <a:ext cx="267970" cy="3175"/>
            </a:xfrm>
            <a:custGeom>
              <a:avLst/>
              <a:gdLst/>
              <a:ahLst/>
              <a:cxnLst/>
              <a:rect l="l" t="t" r="r" b="b"/>
              <a:pathLst>
                <a:path w="267970" h="3175">
                  <a:moveTo>
                    <a:pt x="267436" y="0"/>
                  </a:moveTo>
                  <a:lnTo>
                    <a:pt x="0" y="0"/>
                  </a:lnTo>
                  <a:lnTo>
                    <a:pt x="0" y="2743"/>
                  </a:lnTo>
                  <a:lnTo>
                    <a:pt x="267436" y="2743"/>
                  </a:lnTo>
                  <a:lnTo>
                    <a:pt x="26743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728366" y="5359508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62868" y="0"/>
                  </a:moveTo>
                  <a:lnTo>
                    <a:pt x="0" y="0"/>
                  </a:lnTo>
                  <a:lnTo>
                    <a:pt x="0" y="60447"/>
                  </a:lnTo>
                  <a:lnTo>
                    <a:pt x="5685" y="54761"/>
                  </a:lnTo>
                  <a:lnTo>
                    <a:pt x="5685" y="5685"/>
                  </a:lnTo>
                  <a:lnTo>
                    <a:pt x="57183" y="5685"/>
                  </a:lnTo>
                  <a:lnTo>
                    <a:pt x="6286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728368" y="5359508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62868" y="0"/>
                  </a:moveTo>
                  <a:lnTo>
                    <a:pt x="57183" y="5685"/>
                  </a:lnTo>
                  <a:lnTo>
                    <a:pt x="57183" y="54761"/>
                  </a:lnTo>
                  <a:lnTo>
                    <a:pt x="5679" y="54761"/>
                  </a:lnTo>
                  <a:lnTo>
                    <a:pt x="0" y="60447"/>
                  </a:lnTo>
                  <a:lnTo>
                    <a:pt x="62868" y="60447"/>
                  </a:lnTo>
                  <a:lnTo>
                    <a:pt x="6286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843020" y="5642159"/>
              <a:ext cx="63500" cy="65405"/>
            </a:xfrm>
            <a:custGeom>
              <a:avLst/>
              <a:gdLst/>
              <a:ahLst/>
              <a:cxnLst/>
              <a:rect l="l" t="t" r="r" b="b"/>
              <a:pathLst>
                <a:path w="63500" h="65404">
                  <a:moveTo>
                    <a:pt x="63057" y="0"/>
                  </a:moveTo>
                  <a:lnTo>
                    <a:pt x="0" y="0"/>
                  </a:lnTo>
                  <a:lnTo>
                    <a:pt x="0" y="64914"/>
                  </a:lnTo>
                  <a:lnTo>
                    <a:pt x="5685" y="59229"/>
                  </a:lnTo>
                  <a:lnTo>
                    <a:pt x="5685" y="5690"/>
                  </a:lnTo>
                  <a:lnTo>
                    <a:pt x="57371" y="5690"/>
                  </a:lnTo>
                  <a:lnTo>
                    <a:pt x="6305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843019" y="5642158"/>
              <a:ext cx="63500" cy="65405"/>
            </a:xfrm>
            <a:custGeom>
              <a:avLst/>
              <a:gdLst/>
              <a:ahLst/>
              <a:cxnLst/>
              <a:rect l="l" t="t" r="r" b="b"/>
              <a:pathLst>
                <a:path w="63500" h="65404">
                  <a:moveTo>
                    <a:pt x="63057" y="0"/>
                  </a:moveTo>
                  <a:lnTo>
                    <a:pt x="57371" y="5690"/>
                  </a:lnTo>
                  <a:lnTo>
                    <a:pt x="57371" y="59235"/>
                  </a:lnTo>
                  <a:lnTo>
                    <a:pt x="5685" y="59235"/>
                  </a:lnTo>
                  <a:lnTo>
                    <a:pt x="0" y="64920"/>
                  </a:lnTo>
                  <a:lnTo>
                    <a:pt x="63057" y="64920"/>
                  </a:lnTo>
                  <a:lnTo>
                    <a:pt x="6305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87070" y="5723097"/>
              <a:ext cx="55244" cy="62230"/>
            </a:xfrm>
            <a:custGeom>
              <a:avLst/>
              <a:gdLst/>
              <a:ahLst/>
              <a:cxnLst/>
              <a:rect l="l" t="t" r="r" b="b"/>
              <a:pathLst>
                <a:path w="55245" h="62229">
                  <a:moveTo>
                    <a:pt x="54681" y="0"/>
                  </a:moveTo>
                  <a:lnTo>
                    <a:pt x="0" y="0"/>
                  </a:lnTo>
                  <a:lnTo>
                    <a:pt x="0" y="62133"/>
                  </a:lnTo>
                  <a:lnTo>
                    <a:pt x="5685" y="56447"/>
                  </a:lnTo>
                  <a:lnTo>
                    <a:pt x="5685" y="5685"/>
                  </a:lnTo>
                  <a:lnTo>
                    <a:pt x="48995" y="5685"/>
                  </a:lnTo>
                  <a:lnTo>
                    <a:pt x="546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87072" y="5723097"/>
              <a:ext cx="55244" cy="62230"/>
            </a:xfrm>
            <a:custGeom>
              <a:avLst/>
              <a:gdLst/>
              <a:ahLst/>
              <a:cxnLst/>
              <a:rect l="l" t="t" r="r" b="b"/>
              <a:pathLst>
                <a:path w="55245" h="62229">
                  <a:moveTo>
                    <a:pt x="54681" y="0"/>
                  </a:moveTo>
                  <a:lnTo>
                    <a:pt x="48995" y="5685"/>
                  </a:lnTo>
                  <a:lnTo>
                    <a:pt x="48995" y="56447"/>
                  </a:lnTo>
                  <a:lnTo>
                    <a:pt x="5685" y="56447"/>
                  </a:lnTo>
                  <a:lnTo>
                    <a:pt x="0" y="62133"/>
                  </a:lnTo>
                  <a:lnTo>
                    <a:pt x="54681" y="62133"/>
                  </a:lnTo>
                  <a:lnTo>
                    <a:pt x="5468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0116538" y="564401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57" y="0"/>
                  </a:moveTo>
                  <a:lnTo>
                    <a:pt x="0" y="0"/>
                  </a:lnTo>
                  <a:lnTo>
                    <a:pt x="0" y="62133"/>
                  </a:lnTo>
                  <a:lnTo>
                    <a:pt x="5685" y="56447"/>
                  </a:lnTo>
                  <a:lnTo>
                    <a:pt x="5685" y="5685"/>
                  </a:lnTo>
                  <a:lnTo>
                    <a:pt x="57371" y="5685"/>
                  </a:lnTo>
                  <a:lnTo>
                    <a:pt x="6305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116537" y="564401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57" y="0"/>
                  </a:moveTo>
                  <a:lnTo>
                    <a:pt x="57371" y="5685"/>
                  </a:lnTo>
                  <a:lnTo>
                    <a:pt x="57371" y="56447"/>
                  </a:lnTo>
                  <a:lnTo>
                    <a:pt x="5685" y="56447"/>
                  </a:lnTo>
                  <a:lnTo>
                    <a:pt x="0" y="62133"/>
                  </a:lnTo>
                  <a:lnTo>
                    <a:pt x="63057" y="62133"/>
                  </a:lnTo>
                  <a:lnTo>
                    <a:pt x="6305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0356564" y="5643095"/>
              <a:ext cx="61594" cy="65405"/>
            </a:xfrm>
            <a:custGeom>
              <a:avLst/>
              <a:gdLst/>
              <a:ahLst/>
              <a:cxnLst/>
              <a:rect l="l" t="t" r="r" b="b"/>
              <a:pathLst>
                <a:path w="61595" h="65404">
                  <a:moveTo>
                    <a:pt x="61199" y="0"/>
                  </a:moveTo>
                  <a:lnTo>
                    <a:pt x="0" y="0"/>
                  </a:lnTo>
                  <a:lnTo>
                    <a:pt x="0" y="64914"/>
                  </a:lnTo>
                  <a:lnTo>
                    <a:pt x="5685" y="59223"/>
                  </a:lnTo>
                  <a:lnTo>
                    <a:pt x="5685" y="5685"/>
                  </a:lnTo>
                  <a:lnTo>
                    <a:pt x="55514" y="5685"/>
                  </a:lnTo>
                  <a:lnTo>
                    <a:pt x="6119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356565" y="5643094"/>
              <a:ext cx="61594" cy="65405"/>
            </a:xfrm>
            <a:custGeom>
              <a:avLst/>
              <a:gdLst/>
              <a:ahLst/>
              <a:cxnLst/>
              <a:rect l="l" t="t" r="r" b="b"/>
              <a:pathLst>
                <a:path w="61595" h="65404">
                  <a:moveTo>
                    <a:pt x="61199" y="0"/>
                  </a:moveTo>
                  <a:lnTo>
                    <a:pt x="55514" y="5685"/>
                  </a:lnTo>
                  <a:lnTo>
                    <a:pt x="55514" y="59229"/>
                  </a:lnTo>
                  <a:lnTo>
                    <a:pt x="5685" y="59229"/>
                  </a:lnTo>
                  <a:lnTo>
                    <a:pt x="0" y="64914"/>
                  </a:lnTo>
                  <a:lnTo>
                    <a:pt x="61199" y="64914"/>
                  </a:lnTo>
                  <a:lnTo>
                    <a:pt x="6119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752664" y="5723097"/>
              <a:ext cx="55880" cy="62230"/>
            </a:xfrm>
            <a:custGeom>
              <a:avLst/>
              <a:gdLst/>
              <a:ahLst/>
              <a:cxnLst/>
              <a:rect l="l" t="t" r="r" b="b"/>
              <a:pathLst>
                <a:path w="55879" h="62229">
                  <a:moveTo>
                    <a:pt x="55615" y="0"/>
                  </a:moveTo>
                  <a:lnTo>
                    <a:pt x="0" y="0"/>
                  </a:lnTo>
                  <a:lnTo>
                    <a:pt x="0" y="62133"/>
                  </a:lnTo>
                  <a:lnTo>
                    <a:pt x="5691" y="56447"/>
                  </a:lnTo>
                  <a:lnTo>
                    <a:pt x="5691" y="5685"/>
                  </a:lnTo>
                  <a:lnTo>
                    <a:pt x="49929" y="5685"/>
                  </a:lnTo>
                  <a:lnTo>
                    <a:pt x="5561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752666" y="5723097"/>
              <a:ext cx="55880" cy="62230"/>
            </a:xfrm>
            <a:custGeom>
              <a:avLst/>
              <a:gdLst/>
              <a:ahLst/>
              <a:cxnLst/>
              <a:rect l="l" t="t" r="r" b="b"/>
              <a:pathLst>
                <a:path w="55879" h="62229">
                  <a:moveTo>
                    <a:pt x="55615" y="0"/>
                  </a:moveTo>
                  <a:lnTo>
                    <a:pt x="49929" y="5685"/>
                  </a:lnTo>
                  <a:lnTo>
                    <a:pt x="49929" y="56447"/>
                  </a:lnTo>
                  <a:lnTo>
                    <a:pt x="5691" y="56447"/>
                  </a:lnTo>
                  <a:lnTo>
                    <a:pt x="0" y="62133"/>
                  </a:lnTo>
                  <a:lnTo>
                    <a:pt x="55615" y="62133"/>
                  </a:lnTo>
                  <a:lnTo>
                    <a:pt x="5561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3237" y="6525363"/>
              <a:ext cx="90961" cy="90963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7735816" y="9125645"/>
              <a:ext cx="60960" cy="63500"/>
            </a:xfrm>
            <a:custGeom>
              <a:avLst/>
              <a:gdLst/>
              <a:ahLst/>
              <a:cxnLst/>
              <a:rect l="l" t="t" r="r" b="b"/>
              <a:pathLst>
                <a:path w="60959" h="63500">
                  <a:moveTo>
                    <a:pt x="60816" y="0"/>
                  </a:moveTo>
                  <a:lnTo>
                    <a:pt x="0" y="0"/>
                  </a:lnTo>
                  <a:lnTo>
                    <a:pt x="0" y="63152"/>
                  </a:lnTo>
                  <a:lnTo>
                    <a:pt x="5685" y="57466"/>
                  </a:lnTo>
                  <a:lnTo>
                    <a:pt x="5685" y="5690"/>
                  </a:lnTo>
                  <a:lnTo>
                    <a:pt x="55136" y="5690"/>
                  </a:lnTo>
                  <a:lnTo>
                    <a:pt x="6081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735813" y="9125644"/>
              <a:ext cx="60960" cy="63500"/>
            </a:xfrm>
            <a:custGeom>
              <a:avLst/>
              <a:gdLst/>
              <a:ahLst/>
              <a:cxnLst/>
              <a:rect l="l" t="t" r="r" b="b"/>
              <a:pathLst>
                <a:path w="60959" h="63500">
                  <a:moveTo>
                    <a:pt x="60822" y="0"/>
                  </a:moveTo>
                  <a:lnTo>
                    <a:pt x="55136" y="5690"/>
                  </a:lnTo>
                  <a:lnTo>
                    <a:pt x="55136" y="57466"/>
                  </a:lnTo>
                  <a:lnTo>
                    <a:pt x="5685" y="57466"/>
                  </a:lnTo>
                  <a:lnTo>
                    <a:pt x="0" y="63152"/>
                  </a:lnTo>
                  <a:lnTo>
                    <a:pt x="60822" y="63152"/>
                  </a:lnTo>
                  <a:lnTo>
                    <a:pt x="6082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735817" y="9224482"/>
              <a:ext cx="59055" cy="60960"/>
            </a:xfrm>
            <a:custGeom>
              <a:avLst/>
              <a:gdLst/>
              <a:ahLst/>
              <a:cxnLst/>
              <a:rect l="l" t="t" r="r" b="b"/>
              <a:pathLst>
                <a:path w="59054" h="60959">
                  <a:moveTo>
                    <a:pt x="58491" y="0"/>
                  </a:moveTo>
                  <a:lnTo>
                    <a:pt x="0" y="0"/>
                  </a:lnTo>
                  <a:lnTo>
                    <a:pt x="0" y="60813"/>
                  </a:lnTo>
                  <a:lnTo>
                    <a:pt x="5685" y="55134"/>
                  </a:lnTo>
                  <a:lnTo>
                    <a:pt x="5685" y="5685"/>
                  </a:lnTo>
                  <a:lnTo>
                    <a:pt x="52805" y="5685"/>
                  </a:lnTo>
                  <a:lnTo>
                    <a:pt x="584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735817" y="9224482"/>
              <a:ext cx="59055" cy="60960"/>
            </a:xfrm>
            <a:custGeom>
              <a:avLst/>
              <a:gdLst/>
              <a:ahLst/>
              <a:cxnLst/>
              <a:rect l="l" t="t" r="r" b="b"/>
              <a:pathLst>
                <a:path w="59054" h="60959">
                  <a:moveTo>
                    <a:pt x="58491" y="0"/>
                  </a:moveTo>
                  <a:lnTo>
                    <a:pt x="52805" y="5685"/>
                  </a:lnTo>
                  <a:lnTo>
                    <a:pt x="52805" y="55134"/>
                  </a:lnTo>
                  <a:lnTo>
                    <a:pt x="5685" y="55134"/>
                  </a:lnTo>
                  <a:lnTo>
                    <a:pt x="0" y="60813"/>
                  </a:lnTo>
                  <a:lnTo>
                    <a:pt x="58491" y="60813"/>
                  </a:lnTo>
                  <a:lnTo>
                    <a:pt x="5849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7363" y="6525358"/>
              <a:ext cx="90976" cy="909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728970" y="5519702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62868" y="0"/>
                  </a:moveTo>
                  <a:lnTo>
                    <a:pt x="0" y="0"/>
                  </a:lnTo>
                  <a:lnTo>
                    <a:pt x="0" y="60452"/>
                  </a:lnTo>
                  <a:lnTo>
                    <a:pt x="5685" y="54767"/>
                  </a:lnTo>
                  <a:lnTo>
                    <a:pt x="5685" y="5685"/>
                  </a:lnTo>
                  <a:lnTo>
                    <a:pt x="57183" y="5685"/>
                  </a:lnTo>
                  <a:lnTo>
                    <a:pt x="6286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728972" y="5519701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62868" y="0"/>
                  </a:moveTo>
                  <a:lnTo>
                    <a:pt x="57183" y="5685"/>
                  </a:lnTo>
                  <a:lnTo>
                    <a:pt x="57183" y="54767"/>
                  </a:lnTo>
                  <a:lnTo>
                    <a:pt x="5679" y="54767"/>
                  </a:lnTo>
                  <a:lnTo>
                    <a:pt x="0" y="60452"/>
                  </a:lnTo>
                  <a:lnTo>
                    <a:pt x="62868" y="60452"/>
                  </a:lnTo>
                  <a:lnTo>
                    <a:pt x="6286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1224789" y="4753781"/>
              <a:ext cx="3650615" cy="5235575"/>
            </a:xfrm>
            <a:custGeom>
              <a:avLst/>
              <a:gdLst/>
              <a:ahLst/>
              <a:cxnLst/>
              <a:rect l="l" t="t" r="r" b="b"/>
              <a:pathLst>
                <a:path w="3650615" h="5235575">
                  <a:moveTo>
                    <a:pt x="3650496" y="0"/>
                  </a:moveTo>
                  <a:lnTo>
                    <a:pt x="0" y="0"/>
                  </a:lnTo>
                  <a:lnTo>
                    <a:pt x="0" y="5235442"/>
                  </a:lnTo>
                  <a:lnTo>
                    <a:pt x="3650496" y="5235442"/>
                  </a:lnTo>
                  <a:lnTo>
                    <a:pt x="3650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7702073" y="9556161"/>
            <a:ext cx="1494790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Arial"/>
                <a:cs typeface="Arial"/>
              </a:rPr>
              <a:t>Februar 2022 - Formular godkendt</a:t>
            </a:r>
            <a:r>
              <a:rPr sz="350" spc="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af Børne- og </a:t>
            </a:r>
            <a:r>
              <a:rPr sz="350" spc="-10" dirty="0">
                <a:latin typeface="Arial"/>
                <a:cs typeface="Arial"/>
              </a:rPr>
              <a:t>Undervisningsministeriet</a:t>
            </a:r>
            <a:endParaRPr sz="35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1581560" y="4998357"/>
            <a:ext cx="2921635" cy="10585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400" b="1" spc="-10" dirty="0">
                <a:latin typeface="Arial"/>
                <a:cs typeface="Arial"/>
              </a:rPr>
              <a:t>Reglerne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for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behandling</a:t>
            </a:r>
            <a:r>
              <a:rPr sz="400" b="1" spc="3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af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elevens/lærlingens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personoplysninger</a:t>
            </a:r>
            <a:endParaRPr sz="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29"/>
              </a:spcBef>
            </a:pPr>
            <a:r>
              <a:rPr sz="400" dirty="0">
                <a:latin typeface="Arial"/>
                <a:cs typeface="Arial"/>
              </a:rPr>
              <a:t>Uddannelsesinstitutioner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oplæringsvirksomheder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dataansvarlige for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behandling af elevens/lærlingens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personoplysninger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 forbindelse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med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blanketter til indgåelse, </a:t>
            </a:r>
            <a:r>
              <a:rPr sz="400" spc="-10" dirty="0">
                <a:latin typeface="Arial"/>
                <a:cs typeface="Arial"/>
              </a:rPr>
              <a:t>ændring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ophævelse af </a:t>
            </a:r>
            <a:r>
              <a:rPr sz="400" spc="-10" dirty="0">
                <a:latin typeface="Arial"/>
                <a:cs typeface="Arial"/>
              </a:rPr>
              <a:t>uddannelsesaftaler.</a:t>
            </a:r>
            <a:endParaRPr sz="40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  <a:spcBef>
                <a:spcPts val="240"/>
              </a:spcBef>
            </a:pPr>
            <a:r>
              <a:rPr sz="400" dirty="0">
                <a:latin typeface="Arial"/>
                <a:cs typeface="Arial"/>
              </a:rPr>
              <a:t>Styrelsen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for It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Læring (STIL) er databehandler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for behandlingen af elevens/lærlingens personoplysninger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forbindelse</a:t>
            </a:r>
            <a:r>
              <a:rPr sz="400" spc="500" dirty="0">
                <a:latin typeface="Arial"/>
                <a:cs typeface="Arial"/>
              </a:rPr>
              <a:t>  </a:t>
            </a:r>
            <a:r>
              <a:rPr sz="400" dirty="0">
                <a:latin typeface="Arial"/>
                <a:cs typeface="Arial"/>
              </a:rPr>
              <a:t>med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digital opbevaring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behandling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af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personoplysninger,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når</a:t>
            </a:r>
            <a:r>
              <a:rPr sz="400" spc="-1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elevens/lærlingens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personlysninger</a:t>
            </a:r>
            <a:r>
              <a:rPr sz="400" spc="-1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efterfølgende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registreres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spc="-50" dirty="0">
                <a:latin typeface="Arial"/>
                <a:cs typeface="Arial"/>
              </a:rPr>
              <a:t>i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skolens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studieadministrative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system.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400" b="1" spc="-10" dirty="0">
                <a:latin typeface="Arial"/>
                <a:cs typeface="Arial"/>
              </a:rPr>
              <a:t>1.</a:t>
            </a:r>
            <a:r>
              <a:rPr sz="400" b="1" spc="-2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Formålene</a:t>
            </a:r>
            <a:r>
              <a:rPr sz="400" b="1" spc="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med og</a:t>
            </a:r>
            <a:r>
              <a:rPr sz="400" b="1" spc="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retsgrundlaget for </a:t>
            </a:r>
            <a:r>
              <a:rPr sz="400" b="1" spc="-10" dirty="0">
                <a:latin typeface="Arial"/>
                <a:cs typeface="Arial"/>
              </a:rPr>
              <a:t>behandlingen</a:t>
            </a:r>
            <a:r>
              <a:rPr sz="400" b="1" dirty="0">
                <a:latin typeface="Arial"/>
                <a:cs typeface="Arial"/>
              </a:rPr>
              <a:t> af elevens/lærlingens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personoplysninger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Elevens/lærlingens</a:t>
            </a:r>
            <a:r>
              <a:rPr sz="400" u="dash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personoplysninger</a:t>
            </a:r>
            <a:r>
              <a:rPr sz="400" u="dash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behandles</a:t>
            </a:r>
            <a:r>
              <a:rPr sz="400" u="dash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til</a:t>
            </a:r>
            <a:r>
              <a:rPr sz="400" u="dash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følgende</a:t>
            </a:r>
            <a:r>
              <a:rPr sz="400" u="dash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dash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formål:</a:t>
            </a:r>
            <a:endParaRPr sz="400">
              <a:latin typeface="Arial"/>
              <a:cs typeface="Arial"/>
            </a:endParaRPr>
          </a:p>
          <a:p>
            <a:pPr marL="12700" marR="227965">
              <a:lnSpc>
                <a:spcPct val="100000"/>
              </a:lnSpc>
              <a:spcBef>
                <a:spcPts val="229"/>
              </a:spcBef>
            </a:pPr>
            <a:r>
              <a:rPr sz="400" dirty="0">
                <a:latin typeface="Arial"/>
                <a:cs typeface="Arial"/>
              </a:rPr>
              <a:t>Blanketter til uddannelsesaftaler bruges af erhvervsskoler, virksomheder og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elever/lærlinge til indgåelse, ændring </a:t>
            </a:r>
            <a:r>
              <a:rPr sz="400" spc="-25" dirty="0">
                <a:latin typeface="Arial"/>
                <a:cs typeface="Arial"/>
              </a:rPr>
              <a:t>og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ophævelse af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uddannelsesaftaler for elever/lærlinge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på </a:t>
            </a:r>
            <a:r>
              <a:rPr sz="400" spc="-10" dirty="0">
                <a:latin typeface="Arial"/>
                <a:cs typeface="Arial"/>
              </a:rPr>
              <a:t>erhvervsuddannelsesområdet.</a:t>
            </a:r>
            <a:endParaRPr sz="400">
              <a:latin typeface="Arial"/>
              <a:cs typeface="Arial"/>
            </a:endParaRPr>
          </a:p>
          <a:p>
            <a:pPr marL="12700" marR="310515">
              <a:lnSpc>
                <a:spcPct val="100000"/>
              </a:lnSpc>
              <a:spcBef>
                <a:spcPts val="240"/>
              </a:spcBef>
            </a:pPr>
            <a:r>
              <a:rPr sz="400" dirty="0">
                <a:latin typeface="Arial"/>
                <a:cs typeface="Arial"/>
              </a:rPr>
              <a:t>Blanketter til uddannelsesaftaler er en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manuel løsning i papirform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til indgåelse, ændring og ophævelse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af </a:t>
            </a:r>
            <a:r>
              <a:rPr sz="400" spc="-10" dirty="0">
                <a:latin typeface="Arial"/>
                <a:cs typeface="Arial"/>
              </a:rPr>
              <a:t>elevers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uddannelsesaftaler.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Retsgrundlaget</a:t>
            </a:r>
            <a:r>
              <a:rPr sz="400" u="dash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behandling</a:t>
            </a:r>
            <a:r>
              <a:rPr sz="400" u="dash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 dine</a:t>
            </a:r>
            <a:r>
              <a:rPr sz="400" u="dash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personoplysninger følger </a:t>
            </a:r>
            <a:r>
              <a:rPr sz="400" u="dash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af:</a:t>
            </a:r>
            <a:endParaRPr sz="4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1580581" y="6058353"/>
            <a:ext cx="2994660" cy="24225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54305" indent="-83820">
              <a:lnSpc>
                <a:spcPct val="100000"/>
              </a:lnSpc>
              <a:spcBef>
                <a:spcPts val="330"/>
              </a:spcBef>
              <a:buFont typeface="Symbol"/>
              <a:buChar char=""/>
              <a:tabLst>
                <a:tab pos="154305" algn="l"/>
              </a:tabLst>
            </a:pPr>
            <a:r>
              <a:rPr sz="400" dirty="0">
                <a:latin typeface="Arial"/>
                <a:cs typeface="Arial"/>
              </a:rPr>
              <a:t>§ 13 i "Bekendtgørelse af lov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om </a:t>
            </a:r>
            <a:r>
              <a:rPr sz="400" spc="-10" dirty="0">
                <a:latin typeface="Arial"/>
                <a:cs typeface="Arial"/>
              </a:rPr>
              <a:t>erhvervsuddannelser"</a:t>
            </a:r>
            <a:endParaRPr sz="400">
              <a:latin typeface="Arial"/>
              <a:cs typeface="Arial"/>
            </a:endParaRPr>
          </a:p>
          <a:p>
            <a:pPr marL="154305" indent="-8382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154305" algn="l"/>
              </a:tabLst>
            </a:pPr>
            <a:r>
              <a:rPr sz="400" dirty="0">
                <a:latin typeface="Arial"/>
                <a:cs typeface="Arial"/>
              </a:rPr>
              <a:t>§§ 68 og 69 i "Bekendtgørelse om </a:t>
            </a:r>
            <a:r>
              <a:rPr sz="400" spc="-10" dirty="0">
                <a:latin typeface="Arial"/>
                <a:cs typeface="Arial"/>
              </a:rPr>
              <a:t>erhvervsuddannelser"</a:t>
            </a:r>
            <a:endParaRPr sz="400">
              <a:latin typeface="Arial"/>
              <a:cs typeface="Arial"/>
            </a:endParaRPr>
          </a:p>
          <a:p>
            <a:pPr marL="71755" indent="-57785">
              <a:lnSpc>
                <a:spcPct val="100000"/>
              </a:lnSpc>
              <a:spcBef>
                <a:spcPts val="265"/>
              </a:spcBef>
              <a:buAutoNum type="arabicPeriod" startAt="2"/>
              <a:tabLst>
                <a:tab pos="71755" algn="l"/>
              </a:tabLst>
            </a:pPr>
            <a:r>
              <a:rPr sz="400" b="1" dirty="0">
                <a:latin typeface="Arial"/>
                <a:cs typeface="Arial"/>
              </a:rPr>
              <a:t>Kategorier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af </a:t>
            </a:r>
            <a:r>
              <a:rPr sz="400" b="1" spc="-10" dirty="0">
                <a:latin typeface="Arial"/>
                <a:cs typeface="Arial"/>
              </a:rPr>
              <a:t>personoplysninger</a:t>
            </a:r>
            <a:endParaRPr sz="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29"/>
              </a:spcBef>
            </a:pP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Følgende</a:t>
            </a:r>
            <a:r>
              <a:rPr sz="400" u="dash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kategorier</a:t>
            </a:r>
            <a:r>
              <a:rPr sz="400" u="dash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dash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 personoplysninger </a:t>
            </a:r>
            <a:r>
              <a:rPr sz="400" u="dash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behandles:</a:t>
            </a:r>
            <a:endParaRPr sz="400">
              <a:latin typeface="Arial"/>
              <a:cs typeface="Arial"/>
            </a:endParaRPr>
          </a:p>
          <a:p>
            <a:pPr marL="154940" lvl="1" indent="-8382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154940" algn="l"/>
              </a:tabLst>
            </a:pPr>
            <a:r>
              <a:rPr sz="400" dirty="0">
                <a:latin typeface="Arial"/>
                <a:cs typeface="Arial"/>
              </a:rPr>
              <a:t>Navn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e-</a:t>
            </a:r>
            <a:r>
              <a:rPr sz="400" dirty="0">
                <a:latin typeface="Arial"/>
                <a:cs typeface="Arial"/>
              </a:rPr>
              <a:t>mailadresse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på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virksomhedsmedarbejder</a:t>
            </a:r>
            <a:endParaRPr sz="400">
              <a:latin typeface="Arial"/>
              <a:cs typeface="Arial"/>
            </a:endParaRPr>
          </a:p>
          <a:p>
            <a:pPr marL="154940" lvl="1" indent="-8382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154940" algn="l"/>
              </a:tabLst>
            </a:pPr>
            <a:r>
              <a:rPr sz="400" dirty="0">
                <a:latin typeface="Arial"/>
                <a:cs typeface="Arial"/>
              </a:rPr>
              <a:t>Elevens/lærlingens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CPR-nummer,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navn,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adresse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e-mailadresse</a:t>
            </a:r>
            <a:endParaRPr sz="400">
              <a:latin typeface="Arial"/>
              <a:cs typeface="Arial"/>
            </a:endParaRPr>
          </a:p>
          <a:p>
            <a:pPr marL="154940" lvl="1" indent="-83820">
              <a:lnSpc>
                <a:spcPct val="100000"/>
              </a:lnSpc>
              <a:spcBef>
                <a:spcPts val="234"/>
              </a:spcBef>
              <a:buFont typeface="Symbol"/>
              <a:buChar char=""/>
              <a:tabLst>
                <a:tab pos="154940" algn="l"/>
              </a:tabLst>
            </a:pPr>
            <a:r>
              <a:rPr sz="400" dirty="0">
                <a:latin typeface="Arial"/>
                <a:cs typeface="Arial"/>
              </a:rPr>
              <a:t>Indhold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elevens/lærlingens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uddannelsesaftale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(bl.a.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arbejdssted,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løn,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arbejdstid,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ansættelsesvilkår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overenskomst)</a:t>
            </a:r>
            <a:endParaRPr sz="400">
              <a:latin typeface="Arial"/>
              <a:cs typeface="Arial"/>
            </a:endParaRPr>
          </a:p>
          <a:p>
            <a:pPr marL="154940" lvl="1" indent="-8382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154940" algn="l"/>
              </a:tabLst>
            </a:pPr>
            <a:r>
              <a:rPr sz="400" dirty="0">
                <a:latin typeface="Arial"/>
                <a:cs typeface="Arial"/>
              </a:rPr>
              <a:t>Navn og mailadresse på elevens/lærlingens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forældre/værge, hvis eleven/lærlingen er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under 18 </a:t>
            </a:r>
            <a:r>
              <a:rPr sz="400" spc="-25" dirty="0">
                <a:latin typeface="Arial"/>
                <a:cs typeface="Arial"/>
              </a:rPr>
              <a:t>år</a:t>
            </a:r>
            <a:endParaRPr sz="400">
              <a:latin typeface="Arial"/>
              <a:cs typeface="Arial"/>
            </a:endParaRPr>
          </a:p>
          <a:p>
            <a:pPr marL="154940" lvl="1" indent="-8382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154940" algn="l"/>
              </a:tabLst>
            </a:pPr>
            <a:r>
              <a:rPr sz="400" dirty="0">
                <a:latin typeface="Arial"/>
                <a:cs typeface="Arial"/>
              </a:rPr>
              <a:t>Navn på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skolemedarbejder.</a:t>
            </a:r>
            <a:endParaRPr sz="400">
              <a:latin typeface="Arial"/>
              <a:cs typeface="Arial"/>
            </a:endParaRPr>
          </a:p>
          <a:p>
            <a:pPr marL="71755" indent="-57785">
              <a:lnSpc>
                <a:spcPct val="100000"/>
              </a:lnSpc>
              <a:spcBef>
                <a:spcPts val="235"/>
              </a:spcBef>
              <a:buAutoNum type="arabicPeriod" startAt="3"/>
              <a:tabLst>
                <a:tab pos="71755" algn="l"/>
              </a:tabLst>
            </a:pPr>
            <a:r>
              <a:rPr sz="400" b="1" dirty="0">
                <a:latin typeface="Arial"/>
                <a:cs typeface="Arial"/>
              </a:rPr>
              <a:t>Modtagere</a:t>
            </a:r>
            <a:r>
              <a:rPr sz="400" b="1" spc="-1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og </a:t>
            </a:r>
            <a:r>
              <a:rPr sz="400" b="1" spc="-10" dirty="0">
                <a:latin typeface="Arial"/>
                <a:cs typeface="Arial"/>
              </a:rPr>
              <a:t>kilder</a:t>
            </a:r>
            <a:endParaRPr sz="400">
              <a:latin typeface="Arial"/>
              <a:cs typeface="Arial"/>
            </a:endParaRPr>
          </a:p>
          <a:p>
            <a:pPr marL="13335" marR="5080">
              <a:lnSpc>
                <a:spcPct val="100000"/>
              </a:lnSpc>
              <a:spcBef>
                <a:spcPts val="229"/>
              </a:spcBef>
            </a:pPr>
            <a:r>
              <a:rPr sz="400" dirty="0">
                <a:latin typeface="Arial"/>
                <a:cs typeface="Arial"/>
              </a:rPr>
              <a:t>Oplysningerne,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der behandles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 forbindelse med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uddannelsesaftaler, kommer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fra virksomheden eller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uddannelsesinstitutionen. </a:t>
            </a:r>
            <a:r>
              <a:rPr sz="400" spc="-25" dirty="0">
                <a:latin typeface="Arial"/>
                <a:cs typeface="Arial"/>
              </a:rPr>
              <a:t>Til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videre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behandling registreres oplysningerne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 skolens studieadministrative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system.</a:t>
            </a:r>
            <a:endParaRPr sz="400">
              <a:latin typeface="Arial"/>
              <a:cs typeface="Arial"/>
            </a:endParaRPr>
          </a:p>
          <a:p>
            <a:pPr marL="71120" indent="-57785">
              <a:lnSpc>
                <a:spcPct val="100000"/>
              </a:lnSpc>
              <a:spcBef>
                <a:spcPts val="235"/>
              </a:spcBef>
              <a:buAutoNum type="arabicPeriod" startAt="4"/>
              <a:tabLst>
                <a:tab pos="71120" algn="l"/>
              </a:tabLst>
            </a:pPr>
            <a:r>
              <a:rPr sz="400" b="1" dirty="0">
                <a:latin typeface="Arial"/>
                <a:cs typeface="Arial"/>
              </a:rPr>
              <a:t>Opbevaring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og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sletning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af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personoplysninger</a:t>
            </a:r>
            <a:endParaRPr sz="400">
              <a:latin typeface="Arial"/>
              <a:cs typeface="Arial"/>
            </a:endParaRPr>
          </a:p>
          <a:p>
            <a:pPr marL="13335" marR="43815">
              <a:lnSpc>
                <a:spcPct val="100000"/>
              </a:lnSpc>
              <a:spcBef>
                <a:spcPts val="229"/>
              </a:spcBef>
            </a:pPr>
            <a:r>
              <a:rPr sz="400" dirty="0">
                <a:latin typeface="Arial"/>
                <a:cs typeface="Arial"/>
              </a:rPr>
              <a:t>Du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har ret til at få slettet oplysninger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om dig, når vi ikke længere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har brug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for oplysningerne til varetagelse af vores opgave. </a:t>
            </a:r>
            <a:r>
              <a:rPr sz="400" spc="-25" dirty="0">
                <a:latin typeface="Arial"/>
                <a:cs typeface="Arial"/>
              </a:rPr>
              <a:t>De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underskrevne uddannelsesaftaler slettes ikke, da de 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juridisk dokumentation for en indgået aftale, men de arkiveres på </a:t>
            </a:r>
            <a:r>
              <a:rPr sz="400" spc="-10" dirty="0">
                <a:latin typeface="Arial"/>
                <a:cs typeface="Arial"/>
              </a:rPr>
              <a:t>skolen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til senere overførsel til offentlige arkiver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efter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reglerne herom (jf. § 103, stk. 5 i "Bekendtgørelse om </a:t>
            </a:r>
            <a:r>
              <a:rPr sz="400" spc="-10" dirty="0">
                <a:latin typeface="Arial"/>
                <a:cs typeface="Arial"/>
              </a:rPr>
              <a:t>erhvervsuddannelser").</a:t>
            </a:r>
            <a:endParaRPr sz="400">
              <a:latin typeface="Arial"/>
              <a:cs typeface="Arial"/>
            </a:endParaRPr>
          </a:p>
          <a:p>
            <a:pPr marL="13335" marR="155575">
              <a:lnSpc>
                <a:spcPct val="100000"/>
              </a:lnSpc>
              <a:spcBef>
                <a:spcPts val="240"/>
              </a:spcBef>
            </a:pPr>
            <a:r>
              <a:rPr sz="400" dirty="0">
                <a:latin typeface="Arial"/>
                <a:cs typeface="Arial"/>
              </a:rPr>
              <a:t>Hvis aftalen ikke er endeligt indgået/underskrevet, kan du få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den slettet ved henvendelse til din uddannelsesinstitution </a:t>
            </a:r>
            <a:r>
              <a:rPr sz="400" spc="-10" dirty="0">
                <a:latin typeface="Arial"/>
                <a:cs typeface="Arial"/>
              </a:rPr>
              <a:t>eller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oplæringsvirksomhed.</a:t>
            </a:r>
            <a:endParaRPr sz="400">
              <a:latin typeface="Arial"/>
              <a:cs typeface="Arial"/>
            </a:endParaRPr>
          </a:p>
          <a:p>
            <a:pPr marL="71120" indent="-57785">
              <a:lnSpc>
                <a:spcPct val="100000"/>
              </a:lnSpc>
              <a:spcBef>
                <a:spcPts val="229"/>
              </a:spcBef>
              <a:buAutoNum type="arabicPeriod" startAt="5"/>
              <a:tabLst>
                <a:tab pos="71120" algn="l"/>
              </a:tabLst>
            </a:pPr>
            <a:r>
              <a:rPr sz="400" b="1" dirty="0">
                <a:latin typeface="Arial"/>
                <a:cs typeface="Arial"/>
              </a:rPr>
              <a:t>Ret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til at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se og rette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oplysninger</a:t>
            </a:r>
            <a:endParaRPr sz="400">
              <a:latin typeface="Arial"/>
              <a:cs typeface="Arial"/>
            </a:endParaRPr>
          </a:p>
          <a:p>
            <a:pPr marL="13335" marR="27940">
              <a:lnSpc>
                <a:spcPct val="100000"/>
              </a:lnSpc>
              <a:spcBef>
                <a:spcPts val="229"/>
              </a:spcBef>
            </a:pPr>
            <a:r>
              <a:rPr sz="400" dirty="0">
                <a:latin typeface="Arial"/>
                <a:cs typeface="Arial"/>
              </a:rPr>
              <a:t>Du har ret til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at få indsigt i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de oplysninger, som vi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behandler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om dig.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Hvis din uddannelsesinstitution eller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lærested har </a:t>
            </a:r>
            <a:r>
              <a:rPr sz="400" spc="-10" dirty="0">
                <a:latin typeface="Arial"/>
                <a:cs typeface="Arial"/>
              </a:rPr>
              <a:t>registreret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urigtige oplysninger, bedes du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henvende dig til din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uddannelsesinstitution eller </a:t>
            </a:r>
            <a:r>
              <a:rPr sz="400" spc="-10" dirty="0">
                <a:latin typeface="Arial"/>
                <a:cs typeface="Arial"/>
              </a:rPr>
              <a:t>lærested.</a:t>
            </a:r>
            <a:endParaRPr sz="400">
              <a:latin typeface="Arial"/>
              <a:cs typeface="Arial"/>
            </a:endParaRPr>
          </a:p>
          <a:p>
            <a:pPr marL="71120" indent="-58419">
              <a:lnSpc>
                <a:spcPct val="100000"/>
              </a:lnSpc>
              <a:spcBef>
                <a:spcPts val="280"/>
              </a:spcBef>
              <a:buAutoNum type="arabicPeriod" startAt="6"/>
              <a:tabLst>
                <a:tab pos="71120" algn="l"/>
              </a:tabLst>
            </a:pPr>
            <a:r>
              <a:rPr sz="400" b="1" dirty="0">
                <a:latin typeface="Arial"/>
                <a:cs typeface="Arial"/>
              </a:rPr>
              <a:t>Ret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til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indsigelse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og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begrænsning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af</a:t>
            </a:r>
            <a:r>
              <a:rPr sz="400" b="1" spc="-10" dirty="0">
                <a:latin typeface="Arial"/>
                <a:cs typeface="Arial"/>
              </a:rPr>
              <a:t> behandling</a:t>
            </a:r>
            <a:endParaRPr sz="400">
              <a:latin typeface="Arial"/>
              <a:cs typeface="Arial"/>
            </a:endParaRPr>
          </a:p>
          <a:p>
            <a:pPr marL="13335" marR="40640">
              <a:lnSpc>
                <a:spcPct val="112599"/>
              </a:lnSpc>
            </a:pPr>
            <a:r>
              <a:rPr sz="400" dirty="0">
                <a:latin typeface="Arial"/>
                <a:cs typeface="Arial"/>
              </a:rPr>
              <a:t>Du har som udgangspunkt ret til at få begrænset behandlingen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af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dine personoplysninger. Blanketter til </a:t>
            </a:r>
            <a:r>
              <a:rPr sz="400" spc="-10" dirty="0">
                <a:latin typeface="Arial"/>
                <a:cs typeface="Arial"/>
              </a:rPr>
              <a:t>uddannelsesaftaler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dog kun personoplysninger om dig til varetagelse af de opgaver som ved lov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er pålagt STIL og de dataansvarlige. </a:t>
            </a:r>
            <a:r>
              <a:rPr sz="400" spc="-25" dirty="0">
                <a:latin typeface="Arial"/>
                <a:cs typeface="Arial"/>
              </a:rPr>
              <a:t>Du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har i visse tilfælde ret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til at gøre indsigelse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mod en lovlig behandling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af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dine personoplysninger, men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ikke mod den del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af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behandlingen,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der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følger af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lovgivningen.</a:t>
            </a:r>
            <a:endParaRPr sz="400">
              <a:latin typeface="Arial"/>
              <a:cs typeface="Arial"/>
            </a:endParaRPr>
          </a:p>
          <a:p>
            <a:pPr marL="71120" indent="-58419">
              <a:lnSpc>
                <a:spcPct val="100000"/>
              </a:lnSpc>
              <a:spcBef>
                <a:spcPts val="229"/>
              </a:spcBef>
              <a:buAutoNum type="arabicPeriod" startAt="7"/>
              <a:tabLst>
                <a:tab pos="71120" algn="l"/>
              </a:tabLst>
            </a:pPr>
            <a:r>
              <a:rPr sz="400" b="1" dirty="0">
                <a:latin typeface="Arial"/>
                <a:cs typeface="Arial"/>
              </a:rPr>
              <a:t>Klage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til </a:t>
            </a:r>
            <a:r>
              <a:rPr sz="400" b="1" spc="-10" dirty="0">
                <a:latin typeface="Arial"/>
                <a:cs typeface="Arial"/>
              </a:rPr>
              <a:t>Datatilsynet</a:t>
            </a:r>
            <a:endParaRPr sz="400">
              <a:latin typeface="Arial"/>
              <a:cs typeface="Arial"/>
            </a:endParaRPr>
          </a:p>
          <a:p>
            <a:pPr marL="13335" marR="59055" indent="-635">
              <a:lnSpc>
                <a:spcPct val="147800"/>
              </a:lnSpc>
            </a:pPr>
            <a:r>
              <a:rPr sz="400" dirty="0">
                <a:latin typeface="Arial"/>
                <a:cs typeface="Arial"/>
              </a:rPr>
              <a:t>Du har ret til at indgive en klage til Datatilsynet, hvis du er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utilfreds med den måde, vi behandler dine personoplysninger på. </a:t>
            </a:r>
            <a:r>
              <a:rPr sz="400" spc="-25" dirty="0">
                <a:latin typeface="Arial"/>
                <a:cs typeface="Arial"/>
              </a:rPr>
              <a:t>Du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finder Datatilsynets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kontaktoplysninger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på </a:t>
            </a:r>
            <a:r>
              <a:rPr sz="400" spc="-10" dirty="0">
                <a:latin typeface="Arial"/>
                <a:cs typeface="Arial"/>
                <a:hlinkClick r:id="rId4"/>
              </a:rPr>
              <a:t>www.datatilsynet.dk.</a:t>
            </a:r>
            <a:endParaRPr sz="4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1768413" y="9529071"/>
            <a:ext cx="150431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dirty="0">
                <a:latin typeface="Arial"/>
                <a:cs typeface="Arial"/>
              </a:rPr>
              <a:t>Februar</a:t>
            </a:r>
            <a:r>
              <a:rPr sz="350" spc="-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2022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-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Formular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godkendt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af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Børne-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og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spc="-10" dirty="0">
                <a:latin typeface="Arial"/>
                <a:cs typeface="Arial"/>
              </a:rPr>
              <a:t>Undervisningsministeriet</a:t>
            </a:r>
            <a:endParaRPr sz="350">
              <a:latin typeface="Arial"/>
              <a:cs typeface="Arial"/>
            </a:endParaRPr>
          </a:p>
        </p:txBody>
      </p:sp>
      <p:sp>
        <p:nvSpPr>
          <p:cNvPr id="185" name="object 185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7560309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spc="-10" dirty="0"/>
              <a:t>Uddannelsesaftalen</a:t>
            </a:r>
            <a:endParaRPr sz="6500"/>
          </a:p>
        </p:txBody>
      </p:sp>
      <p:sp>
        <p:nvSpPr>
          <p:cNvPr id="186" name="object 186"/>
          <p:cNvSpPr txBox="1"/>
          <p:nvPr/>
        </p:nvSpPr>
        <p:spPr>
          <a:xfrm>
            <a:off x="3199141" y="3662038"/>
            <a:ext cx="989584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dirty="0">
                <a:latin typeface="Aptos Display"/>
                <a:cs typeface="Aptos Display"/>
              </a:rPr>
              <a:t>Den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formelle</a:t>
            </a:r>
            <a:r>
              <a:rPr sz="4100" spc="-3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aftale</a:t>
            </a:r>
            <a:r>
              <a:rPr sz="4100" spc="-3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mellem</a:t>
            </a:r>
            <a:r>
              <a:rPr sz="4100" spc="-2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lærling</a:t>
            </a:r>
            <a:r>
              <a:rPr sz="4100" spc="-3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og</a:t>
            </a:r>
            <a:r>
              <a:rPr sz="4100" spc="-25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lærested</a:t>
            </a:r>
            <a:endParaRPr sz="4100">
              <a:latin typeface="Aptos Display"/>
              <a:cs typeface="Aptos Display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5036496" y="5594019"/>
            <a:ext cx="3621404" cy="971550"/>
          </a:xfrm>
          <a:custGeom>
            <a:avLst/>
            <a:gdLst/>
            <a:ahLst/>
            <a:cxnLst/>
            <a:rect l="l" t="t" r="r" b="b"/>
            <a:pathLst>
              <a:path w="3621404" h="971550">
                <a:moveTo>
                  <a:pt x="3563661" y="0"/>
                </a:moveTo>
                <a:lnTo>
                  <a:pt x="0" y="311781"/>
                </a:lnTo>
                <a:lnTo>
                  <a:pt x="57694" y="971226"/>
                </a:lnTo>
                <a:lnTo>
                  <a:pt x="3621355" y="659445"/>
                </a:lnTo>
                <a:lnTo>
                  <a:pt x="3563661" y="0"/>
                </a:lnTo>
                <a:close/>
              </a:path>
            </a:pathLst>
          </a:custGeom>
          <a:solidFill>
            <a:srgbClr val="828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 rot="21360000">
            <a:off x="5345068" y="5892857"/>
            <a:ext cx="3010191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sz="5400" b="1" spc="-82" baseline="-1543" dirty="0">
                <a:solidFill>
                  <a:srgbClr val="FFFFFF"/>
                </a:solidFill>
                <a:latin typeface="Aptos Display"/>
                <a:cs typeface="Aptos Display"/>
              </a:rPr>
              <a:t>Fa</a:t>
            </a:r>
            <a:r>
              <a:rPr sz="3600" b="1" spc="-55" dirty="0">
                <a:solidFill>
                  <a:srgbClr val="FFFFFF"/>
                </a:solidFill>
                <a:latin typeface="Aptos Display"/>
                <a:cs typeface="Aptos Display"/>
              </a:rPr>
              <a:t>gfore</a:t>
            </a:r>
            <a:r>
              <a:rPr sz="5400" b="1" spc="-82" baseline="1543" dirty="0">
                <a:solidFill>
                  <a:srgbClr val="FFFFFF"/>
                </a:solidFill>
                <a:latin typeface="Aptos Display"/>
                <a:cs typeface="Aptos Display"/>
              </a:rPr>
              <a:t>ning:</a:t>
            </a:r>
            <a:r>
              <a:rPr sz="5400" b="1" spc="-150" baseline="1543" dirty="0">
                <a:solidFill>
                  <a:srgbClr val="FFFFFF"/>
                </a:solidFill>
                <a:latin typeface="Aptos Display"/>
                <a:cs typeface="Aptos Display"/>
              </a:rPr>
              <a:t> </a:t>
            </a:r>
            <a:r>
              <a:rPr sz="5400" b="1" spc="-37" baseline="3858" dirty="0">
                <a:solidFill>
                  <a:srgbClr val="FFFFFF"/>
                </a:solidFill>
                <a:latin typeface="Aptos Display"/>
                <a:cs typeface="Aptos Display"/>
              </a:rPr>
              <a:t>3F</a:t>
            </a:r>
            <a:endParaRPr sz="5400" baseline="3858">
              <a:latin typeface="Aptos Display"/>
              <a:cs typeface="Aptos Display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0351017" y="6419937"/>
            <a:ext cx="3598545" cy="786765"/>
          </a:xfrm>
          <a:custGeom>
            <a:avLst/>
            <a:gdLst/>
            <a:ahLst/>
            <a:cxnLst/>
            <a:rect l="l" t="t" r="r" b="b"/>
            <a:pathLst>
              <a:path w="3598544" h="786765">
                <a:moveTo>
                  <a:pt x="23098" y="0"/>
                </a:moveTo>
                <a:lnTo>
                  <a:pt x="0" y="661561"/>
                </a:lnTo>
                <a:lnTo>
                  <a:pt x="3575095" y="786405"/>
                </a:lnTo>
                <a:lnTo>
                  <a:pt x="3598194" y="124844"/>
                </a:lnTo>
                <a:lnTo>
                  <a:pt x="23098" y="0"/>
                </a:lnTo>
                <a:close/>
              </a:path>
            </a:pathLst>
          </a:custGeom>
          <a:solidFill>
            <a:srgbClr val="828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 rot="120000">
            <a:off x="10729143" y="6613520"/>
            <a:ext cx="2840241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15"/>
              </a:lnSpc>
            </a:pPr>
            <a:r>
              <a:rPr sz="3600" b="1" dirty="0">
                <a:solidFill>
                  <a:srgbClr val="FFFFFF"/>
                </a:solidFill>
                <a:latin typeface="Aptos Display"/>
                <a:cs typeface="Aptos Display"/>
              </a:rPr>
              <a:t>Faglige</a:t>
            </a:r>
            <a:r>
              <a:rPr sz="3600" b="1" spc="-120" dirty="0">
                <a:solidFill>
                  <a:srgbClr val="FFFFFF"/>
                </a:solidFill>
                <a:latin typeface="Aptos Display"/>
                <a:cs typeface="Aptos Display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ptos Display"/>
                <a:cs typeface="Aptos Display"/>
              </a:rPr>
              <a:t>Udvalg</a:t>
            </a:r>
            <a:endParaRPr sz="3600">
              <a:latin typeface="Aptos Display"/>
              <a:cs typeface="Aptos Display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3949210" y="5235442"/>
            <a:ext cx="3135630" cy="1184910"/>
          </a:xfrm>
          <a:custGeom>
            <a:avLst/>
            <a:gdLst/>
            <a:ahLst/>
            <a:cxnLst/>
            <a:rect l="l" t="t" r="r" b="b"/>
            <a:pathLst>
              <a:path w="3135630" h="1184910">
                <a:moveTo>
                  <a:pt x="114949" y="0"/>
                </a:moveTo>
                <a:lnTo>
                  <a:pt x="0" y="651906"/>
                </a:lnTo>
                <a:lnTo>
                  <a:pt x="3020452" y="1184497"/>
                </a:lnTo>
                <a:lnTo>
                  <a:pt x="3135401" y="532591"/>
                </a:lnTo>
                <a:lnTo>
                  <a:pt x="114949" y="0"/>
                </a:lnTo>
                <a:close/>
              </a:path>
            </a:pathLst>
          </a:custGeom>
          <a:solidFill>
            <a:srgbClr val="828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 rot="600000">
            <a:off x="14208055" y="5627767"/>
            <a:ext cx="2609282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15"/>
              </a:lnSpc>
            </a:pPr>
            <a:r>
              <a:rPr sz="3600" b="1" spc="-10" dirty="0">
                <a:solidFill>
                  <a:srgbClr val="FFFFFF"/>
                </a:solidFill>
                <a:latin typeface="Aptos Display"/>
                <a:cs typeface="Aptos Display"/>
              </a:rPr>
              <a:t>Arbejdsvilkår</a:t>
            </a:r>
            <a:endParaRPr sz="3600">
              <a:latin typeface="Aptos Display"/>
              <a:cs typeface="Aptos Display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3839578" y="8057064"/>
            <a:ext cx="3354704" cy="948055"/>
          </a:xfrm>
          <a:custGeom>
            <a:avLst/>
            <a:gdLst/>
            <a:ahLst/>
            <a:cxnLst/>
            <a:rect l="l" t="t" r="r" b="b"/>
            <a:pathLst>
              <a:path w="3354705" h="948054">
                <a:moveTo>
                  <a:pt x="3296967" y="0"/>
                </a:moveTo>
                <a:lnTo>
                  <a:pt x="0" y="288451"/>
                </a:lnTo>
                <a:lnTo>
                  <a:pt x="57694" y="947897"/>
                </a:lnTo>
                <a:lnTo>
                  <a:pt x="3354662" y="659445"/>
                </a:lnTo>
                <a:lnTo>
                  <a:pt x="3296967" y="0"/>
                </a:lnTo>
                <a:close/>
              </a:path>
            </a:pathLst>
          </a:custGeom>
          <a:solidFill>
            <a:srgbClr val="828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 rot="21360000">
            <a:off x="14072393" y="8343688"/>
            <a:ext cx="2896027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4"/>
              </a:lnSpc>
            </a:pPr>
            <a:r>
              <a:rPr sz="5400" b="1" spc="-15" baseline="-1543" dirty="0">
                <a:solidFill>
                  <a:srgbClr val="FFFFFF"/>
                </a:solidFill>
                <a:latin typeface="Aptos Display"/>
                <a:cs typeface="Aptos Display"/>
              </a:rPr>
              <a:t>O</a:t>
            </a:r>
            <a:r>
              <a:rPr sz="3600" b="1" spc="-10" dirty="0">
                <a:solidFill>
                  <a:srgbClr val="FFFFFF"/>
                </a:solidFill>
                <a:latin typeface="Aptos Display"/>
                <a:cs typeface="Aptos Display"/>
              </a:rPr>
              <a:t>veren</a:t>
            </a:r>
            <a:r>
              <a:rPr sz="5400" b="1" spc="-15" baseline="1543" dirty="0">
                <a:solidFill>
                  <a:srgbClr val="FFFFFF"/>
                </a:solidFill>
                <a:latin typeface="Aptos Display"/>
                <a:cs typeface="Aptos Display"/>
              </a:rPr>
              <a:t>sk</a:t>
            </a:r>
            <a:r>
              <a:rPr sz="5400" b="1" spc="-15" baseline="2314" dirty="0">
                <a:solidFill>
                  <a:srgbClr val="FFFFFF"/>
                </a:solidFill>
                <a:latin typeface="Aptos Display"/>
                <a:cs typeface="Aptos Display"/>
              </a:rPr>
              <a:t>o</a:t>
            </a:r>
            <a:r>
              <a:rPr sz="5400" b="1" spc="-15" baseline="3086" dirty="0">
                <a:solidFill>
                  <a:srgbClr val="FFFFFF"/>
                </a:solidFill>
                <a:latin typeface="Aptos Display"/>
                <a:cs typeface="Aptos Display"/>
              </a:rPr>
              <a:t>m</a:t>
            </a:r>
            <a:r>
              <a:rPr sz="5400" b="1" spc="-15" baseline="3858" dirty="0">
                <a:solidFill>
                  <a:srgbClr val="FFFFFF"/>
                </a:solidFill>
                <a:latin typeface="Aptos Display"/>
                <a:cs typeface="Aptos Display"/>
              </a:rPr>
              <a:t>st</a:t>
            </a:r>
            <a:endParaRPr sz="5400" baseline="3858">
              <a:latin typeface="Aptos Display"/>
              <a:cs typeface="Aptos Display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5667425" y="8122063"/>
            <a:ext cx="5981065" cy="818515"/>
          </a:xfrm>
          <a:custGeom>
            <a:avLst/>
            <a:gdLst/>
            <a:ahLst/>
            <a:cxnLst/>
            <a:rect l="l" t="t" r="r" b="b"/>
            <a:pathLst>
              <a:path w="5981065" h="818515">
                <a:moveTo>
                  <a:pt x="5963525" y="0"/>
                </a:moveTo>
                <a:lnTo>
                  <a:pt x="0" y="156162"/>
                </a:lnTo>
                <a:lnTo>
                  <a:pt x="17329" y="817901"/>
                </a:lnTo>
                <a:lnTo>
                  <a:pt x="5980844" y="661739"/>
                </a:lnTo>
                <a:lnTo>
                  <a:pt x="5963525" y="0"/>
                </a:lnTo>
                <a:close/>
              </a:path>
            </a:pathLst>
          </a:custGeom>
          <a:solidFill>
            <a:srgbClr val="828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 rot="21540000">
            <a:off x="5903881" y="8343371"/>
            <a:ext cx="5509372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4"/>
              </a:lnSpc>
            </a:pPr>
            <a:r>
              <a:rPr sz="5400" b="1" spc="-30" baseline="-3086" dirty="0">
                <a:solidFill>
                  <a:srgbClr val="FFFFFF"/>
                </a:solidFill>
                <a:latin typeface="Aptos Display"/>
                <a:cs typeface="Aptos Display"/>
              </a:rPr>
              <a:t>Arb</a:t>
            </a:r>
            <a:r>
              <a:rPr sz="5400" b="1" spc="-30" baseline="-2314" dirty="0">
                <a:solidFill>
                  <a:srgbClr val="FFFFFF"/>
                </a:solidFill>
                <a:latin typeface="Aptos Display"/>
                <a:cs typeface="Aptos Display"/>
              </a:rPr>
              <a:t>ejds</a:t>
            </a:r>
            <a:r>
              <a:rPr sz="5400" b="1" spc="-30" baseline="-1543" dirty="0">
                <a:solidFill>
                  <a:srgbClr val="FFFFFF"/>
                </a:solidFill>
                <a:latin typeface="Aptos Display"/>
                <a:cs typeface="Aptos Display"/>
              </a:rPr>
              <a:t>giv</a:t>
            </a:r>
            <a:r>
              <a:rPr sz="3600" b="1" spc="-20" dirty="0">
                <a:solidFill>
                  <a:srgbClr val="FFFFFF"/>
                </a:solidFill>
                <a:latin typeface="Aptos Display"/>
                <a:cs typeface="Aptos Display"/>
              </a:rPr>
              <a:t>erforening:</a:t>
            </a:r>
            <a:r>
              <a:rPr sz="3600" b="1" spc="-45" dirty="0">
                <a:solidFill>
                  <a:srgbClr val="FFFFFF"/>
                </a:solidFill>
                <a:latin typeface="Aptos Display"/>
                <a:cs typeface="Aptos Display"/>
              </a:rPr>
              <a:t> </a:t>
            </a:r>
            <a:r>
              <a:rPr sz="5400" b="1" spc="-15" baseline="1543" dirty="0">
                <a:solidFill>
                  <a:srgbClr val="FFFFFF"/>
                </a:solidFill>
                <a:latin typeface="Aptos Display"/>
                <a:cs typeface="Aptos Display"/>
              </a:rPr>
              <a:t>GLS</a:t>
            </a:r>
            <a:r>
              <a:rPr sz="5400" b="1" spc="-15" baseline="2314" dirty="0">
                <a:solidFill>
                  <a:srgbClr val="FFFFFF"/>
                </a:solidFill>
                <a:latin typeface="Aptos Display"/>
                <a:cs typeface="Aptos Display"/>
              </a:rPr>
              <a:t>-</a:t>
            </a:r>
            <a:r>
              <a:rPr sz="5400" b="1" spc="-75" baseline="2314" dirty="0">
                <a:solidFill>
                  <a:srgbClr val="FFFFFF"/>
                </a:solidFill>
                <a:latin typeface="Aptos Display"/>
                <a:cs typeface="Aptos Display"/>
              </a:rPr>
              <a:t>A</a:t>
            </a:r>
            <a:endParaRPr sz="5400" baseline="2314">
              <a:latin typeface="Aptos Display"/>
              <a:cs typeface="Aptos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7002" y="2722430"/>
            <a:ext cx="16565244" cy="7686040"/>
            <a:chOff x="2157002" y="2722430"/>
            <a:chExt cx="16565244" cy="7686040"/>
          </a:xfrm>
        </p:grpSpPr>
        <p:sp>
          <p:nvSpPr>
            <p:cNvPr id="3" name="object 3"/>
            <p:cNvSpPr/>
            <p:nvPr/>
          </p:nvSpPr>
          <p:spPr>
            <a:xfrm>
              <a:off x="7078318" y="3531892"/>
              <a:ext cx="4502785" cy="6457950"/>
            </a:xfrm>
            <a:custGeom>
              <a:avLst/>
              <a:gdLst/>
              <a:ahLst/>
              <a:cxnLst/>
              <a:rect l="l" t="t" r="r" b="b"/>
              <a:pathLst>
                <a:path w="4502784" h="6457950">
                  <a:moveTo>
                    <a:pt x="4502480" y="0"/>
                  </a:moveTo>
                  <a:lnTo>
                    <a:pt x="0" y="0"/>
                  </a:lnTo>
                  <a:lnTo>
                    <a:pt x="0" y="6457332"/>
                  </a:lnTo>
                  <a:lnTo>
                    <a:pt x="4502480" y="6457332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34637" y="5451656"/>
              <a:ext cx="0" cy="244475"/>
            </a:xfrm>
            <a:custGeom>
              <a:avLst/>
              <a:gdLst/>
              <a:ahLst/>
              <a:cxnLst/>
              <a:rect l="l" t="t" r="r" b="b"/>
              <a:pathLst>
                <a:path h="244475">
                  <a:moveTo>
                    <a:pt x="0" y="0"/>
                  </a:moveTo>
                  <a:lnTo>
                    <a:pt x="0" y="243877"/>
                  </a:lnTo>
                </a:path>
              </a:pathLst>
            </a:custGeom>
            <a:ln w="348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23751" y="5671492"/>
              <a:ext cx="2369185" cy="0"/>
            </a:xfrm>
            <a:custGeom>
              <a:avLst/>
              <a:gdLst/>
              <a:ahLst/>
              <a:cxnLst/>
              <a:rect l="l" t="t" r="r" b="b"/>
              <a:pathLst>
                <a:path w="2369184">
                  <a:moveTo>
                    <a:pt x="0" y="0"/>
                  </a:moveTo>
                  <a:lnTo>
                    <a:pt x="2369079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45905" y="5793429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517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47809" y="5790295"/>
              <a:ext cx="47434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0" y="0"/>
                  </a:moveTo>
                  <a:lnTo>
                    <a:pt x="473818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78731" y="5973898"/>
              <a:ext cx="460375" cy="0"/>
            </a:xfrm>
            <a:custGeom>
              <a:avLst/>
              <a:gdLst/>
              <a:ahLst/>
              <a:cxnLst/>
              <a:rect l="l" t="t" r="r" b="b"/>
              <a:pathLst>
                <a:path w="460375">
                  <a:moveTo>
                    <a:pt x="0" y="0"/>
                  </a:moveTo>
                  <a:lnTo>
                    <a:pt x="459881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32950" y="5973898"/>
              <a:ext cx="460375" cy="0"/>
            </a:xfrm>
            <a:custGeom>
              <a:avLst/>
              <a:gdLst/>
              <a:ahLst/>
              <a:cxnLst/>
              <a:rect l="l" t="t" r="r" b="b"/>
              <a:pathLst>
                <a:path w="460375">
                  <a:moveTo>
                    <a:pt x="0" y="0"/>
                  </a:moveTo>
                  <a:lnTo>
                    <a:pt x="459881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09467" y="6412874"/>
              <a:ext cx="3508375" cy="0"/>
            </a:xfrm>
            <a:custGeom>
              <a:avLst/>
              <a:gdLst/>
              <a:ahLst/>
              <a:cxnLst/>
              <a:rect l="l" t="t" r="r" b="b"/>
              <a:pathLst>
                <a:path w="3508375">
                  <a:moveTo>
                    <a:pt x="0" y="0"/>
                  </a:moveTo>
                  <a:lnTo>
                    <a:pt x="3508332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13647" y="6833734"/>
              <a:ext cx="3509010" cy="0"/>
            </a:xfrm>
            <a:custGeom>
              <a:avLst/>
              <a:gdLst/>
              <a:ahLst/>
              <a:cxnLst/>
              <a:rect l="l" t="t" r="r" b="b"/>
              <a:pathLst>
                <a:path w="3509009">
                  <a:moveTo>
                    <a:pt x="0" y="0"/>
                  </a:moveTo>
                  <a:lnTo>
                    <a:pt x="3508678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23752" y="8086211"/>
              <a:ext cx="3512185" cy="0"/>
            </a:xfrm>
            <a:custGeom>
              <a:avLst/>
              <a:gdLst/>
              <a:ahLst/>
              <a:cxnLst/>
              <a:rect l="l" t="t" r="r" b="b"/>
              <a:pathLst>
                <a:path w="3512184">
                  <a:moveTo>
                    <a:pt x="3511809" y="0"/>
                  </a:moveTo>
                  <a:lnTo>
                    <a:pt x="0" y="0"/>
                  </a:lnTo>
                </a:path>
              </a:pathLst>
            </a:custGeom>
            <a:ln w="34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11936" y="7091789"/>
              <a:ext cx="0" cy="915035"/>
            </a:xfrm>
            <a:custGeom>
              <a:avLst/>
              <a:gdLst/>
              <a:ahLst/>
              <a:cxnLst/>
              <a:rect l="l" t="t" r="r" b="b"/>
              <a:pathLst>
                <a:path h="915034">
                  <a:moveTo>
                    <a:pt x="0" y="0"/>
                  </a:moveTo>
                  <a:lnTo>
                    <a:pt x="0" y="914925"/>
                  </a:lnTo>
                </a:path>
              </a:pathLst>
            </a:custGeom>
            <a:ln w="4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4200" y="8801115"/>
              <a:ext cx="3514725" cy="0"/>
            </a:xfrm>
            <a:custGeom>
              <a:avLst/>
              <a:gdLst/>
              <a:ahLst/>
              <a:cxnLst/>
              <a:rect l="l" t="t" r="r" b="b"/>
              <a:pathLst>
                <a:path w="3514725">
                  <a:moveTo>
                    <a:pt x="35146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4200" y="8877762"/>
              <a:ext cx="3514725" cy="0"/>
            </a:xfrm>
            <a:custGeom>
              <a:avLst/>
              <a:gdLst/>
              <a:ahLst/>
              <a:cxnLst/>
              <a:rect l="l" t="t" r="r" b="b"/>
              <a:pathLst>
                <a:path w="3514725">
                  <a:moveTo>
                    <a:pt x="35146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23747" y="9242530"/>
              <a:ext cx="3498215" cy="0"/>
            </a:xfrm>
            <a:custGeom>
              <a:avLst/>
              <a:gdLst/>
              <a:ahLst/>
              <a:cxnLst/>
              <a:rect l="l" t="t" r="r" b="b"/>
              <a:pathLst>
                <a:path w="3498215">
                  <a:moveTo>
                    <a:pt x="0" y="0"/>
                  </a:moveTo>
                  <a:lnTo>
                    <a:pt x="3497878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26884" y="4664634"/>
              <a:ext cx="1658620" cy="0"/>
            </a:xfrm>
            <a:custGeom>
              <a:avLst/>
              <a:gdLst/>
              <a:ahLst/>
              <a:cxnLst/>
              <a:rect l="l" t="t" r="r" b="b"/>
              <a:pathLst>
                <a:path w="1658620">
                  <a:moveTo>
                    <a:pt x="16583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03508" y="4911645"/>
              <a:ext cx="1386840" cy="0"/>
            </a:xfrm>
            <a:custGeom>
              <a:avLst/>
              <a:gdLst/>
              <a:ahLst/>
              <a:cxnLst/>
              <a:rect l="l" t="t" r="r" b="b"/>
              <a:pathLst>
                <a:path w="1386840">
                  <a:moveTo>
                    <a:pt x="0" y="0"/>
                  </a:moveTo>
                  <a:lnTo>
                    <a:pt x="1386609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03508" y="5154128"/>
              <a:ext cx="1386840" cy="0"/>
            </a:xfrm>
            <a:custGeom>
              <a:avLst/>
              <a:gdLst/>
              <a:ahLst/>
              <a:cxnLst/>
              <a:rect l="l" t="t" r="r" b="b"/>
              <a:pathLst>
                <a:path w="1386840">
                  <a:moveTo>
                    <a:pt x="0" y="0"/>
                  </a:moveTo>
                  <a:lnTo>
                    <a:pt x="1386609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08354" y="4793540"/>
              <a:ext cx="1083945" cy="0"/>
            </a:xfrm>
            <a:custGeom>
              <a:avLst/>
              <a:gdLst/>
              <a:ahLst/>
              <a:cxnLst/>
              <a:rect l="l" t="t" r="r" b="b"/>
              <a:pathLst>
                <a:path w="1083945">
                  <a:moveTo>
                    <a:pt x="0" y="0"/>
                  </a:moveTo>
                  <a:lnTo>
                    <a:pt x="1083506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32088" y="4793540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520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01766" y="5033583"/>
              <a:ext cx="1390650" cy="0"/>
            </a:xfrm>
            <a:custGeom>
              <a:avLst/>
              <a:gdLst/>
              <a:ahLst/>
              <a:cxnLst/>
              <a:rect l="l" t="t" r="r" b="b"/>
              <a:pathLst>
                <a:path w="1390650">
                  <a:moveTo>
                    <a:pt x="0" y="0"/>
                  </a:moveTo>
                  <a:lnTo>
                    <a:pt x="1390093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27581" y="4533987"/>
              <a:ext cx="1658620" cy="0"/>
            </a:xfrm>
            <a:custGeom>
              <a:avLst/>
              <a:gdLst/>
              <a:ahLst/>
              <a:cxnLst/>
              <a:rect l="l" t="t" r="r" b="b"/>
              <a:pathLst>
                <a:path w="1658620">
                  <a:moveTo>
                    <a:pt x="16583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72687" y="4664634"/>
              <a:ext cx="1742439" cy="0"/>
            </a:xfrm>
            <a:custGeom>
              <a:avLst/>
              <a:gdLst/>
              <a:ahLst/>
              <a:cxnLst/>
              <a:rect l="l" t="t" r="r" b="b"/>
              <a:pathLst>
                <a:path w="1742440">
                  <a:moveTo>
                    <a:pt x="17419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49660" y="4911645"/>
              <a:ext cx="1470660" cy="0"/>
            </a:xfrm>
            <a:custGeom>
              <a:avLst/>
              <a:gdLst/>
              <a:ahLst/>
              <a:cxnLst/>
              <a:rect l="l" t="t" r="r" b="b"/>
              <a:pathLst>
                <a:path w="1470659">
                  <a:moveTo>
                    <a:pt x="0" y="0"/>
                  </a:moveTo>
                  <a:lnTo>
                    <a:pt x="1470224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68442" y="4793540"/>
              <a:ext cx="1153795" cy="0"/>
            </a:xfrm>
            <a:custGeom>
              <a:avLst/>
              <a:gdLst/>
              <a:ahLst/>
              <a:cxnLst/>
              <a:rect l="l" t="t" r="r" b="b"/>
              <a:pathLst>
                <a:path w="1153795">
                  <a:moveTo>
                    <a:pt x="0" y="0"/>
                  </a:moveTo>
                  <a:lnTo>
                    <a:pt x="1153185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692176" y="4793540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520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747918" y="5033583"/>
              <a:ext cx="1473835" cy="0"/>
            </a:xfrm>
            <a:custGeom>
              <a:avLst/>
              <a:gdLst/>
              <a:ahLst/>
              <a:cxnLst/>
              <a:rect l="l" t="t" r="r" b="b"/>
              <a:pathLst>
                <a:path w="1473834">
                  <a:moveTo>
                    <a:pt x="0" y="0"/>
                  </a:moveTo>
                  <a:lnTo>
                    <a:pt x="1473707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747918" y="5157263"/>
              <a:ext cx="1473835" cy="0"/>
            </a:xfrm>
            <a:custGeom>
              <a:avLst/>
              <a:gdLst/>
              <a:ahLst/>
              <a:cxnLst/>
              <a:rect l="l" t="t" r="r" b="b"/>
              <a:pathLst>
                <a:path w="1473834">
                  <a:moveTo>
                    <a:pt x="0" y="0"/>
                  </a:moveTo>
                  <a:lnTo>
                    <a:pt x="1473707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77914" y="4530851"/>
              <a:ext cx="1756410" cy="0"/>
            </a:xfrm>
            <a:custGeom>
              <a:avLst/>
              <a:gdLst/>
              <a:ahLst/>
              <a:cxnLst/>
              <a:rect l="l" t="t" r="r" b="b"/>
              <a:pathLst>
                <a:path w="1756409">
                  <a:moveTo>
                    <a:pt x="17559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93612" y="5251672"/>
              <a:ext cx="790575" cy="0"/>
            </a:xfrm>
            <a:custGeom>
              <a:avLst/>
              <a:gdLst/>
              <a:ahLst/>
              <a:cxnLst/>
              <a:rect l="l" t="t" r="r" b="b"/>
              <a:pathLst>
                <a:path w="790575">
                  <a:moveTo>
                    <a:pt x="0" y="0"/>
                  </a:moveTo>
                  <a:lnTo>
                    <a:pt x="790164" y="0"/>
                  </a:lnTo>
                </a:path>
              </a:pathLst>
            </a:custGeom>
            <a:ln w="335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59327" y="4275130"/>
              <a:ext cx="3896360" cy="0"/>
            </a:xfrm>
            <a:custGeom>
              <a:avLst/>
              <a:gdLst/>
              <a:ahLst/>
              <a:cxnLst/>
              <a:rect l="l" t="t" r="r" b="b"/>
              <a:pathLst>
                <a:path w="3896359">
                  <a:moveTo>
                    <a:pt x="0" y="0"/>
                  </a:moveTo>
                  <a:lnTo>
                    <a:pt x="3895745" y="0"/>
                  </a:lnTo>
                </a:path>
                <a:path w="3896359">
                  <a:moveTo>
                    <a:pt x="0" y="0"/>
                  </a:moveTo>
                  <a:lnTo>
                    <a:pt x="330974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59327" y="5409849"/>
              <a:ext cx="3905885" cy="0"/>
            </a:xfrm>
            <a:custGeom>
              <a:avLst/>
              <a:gdLst/>
              <a:ahLst/>
              <a:cxnLst/>
              <a:rect l="l" t="t" r="r" b="b"/>
              <a:pathLst>
                <a:path w="3905884">
                  <a:moveTo>
                    <a:pt x="0" y="0"/>
                  </a:moveTo>
                  <a:lnTo>
                    <a:pt x="3905500" y="0"/>
                  </a:lnTo>
                </a:path>
                <a:path w="3905884">
                  <a:moveTo>
                    <a:pt x="0" y="0"/>
                  </a:moveTo>
                  <a:lnTo>
                    <a:pt x="330974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88908" y="5408107"/>
              <a:ext cx="0" cy="417195"/>
            </a:xfrm>
            <a:custGeom>
              <a:avLst/>
              <a:gdLst/>
              <a:ahLst/>
              <a:cxnLst/>
              <a:rect l="l" t="t" r="r" b="b"/>
              <a:pathLst>
                <a:path h="417195">
                  <a:moveTo>
                    <a:pt x="0" y="0"/>
                  </a:moveTo>
                  <a:lnTo>
                    <a:pt x="0" y="417027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59327" y="5823044"/>
              <a:ext cx="3905885" cy="0"/>
            </a:xfrm>
            <a:custGeom>
              <a:avLst/>
              <a:gdLst/>
              <a:ahLst/>
              <a:cxnLst/>
              <a:rect l="l" t="t" r="r" b="b"/>
              <a:pathLst>
                <a:path w="3905884">
                  <a:moveTo>
                    <a:pt x="0" y="0"/>
                  </a:moveTo>
                  <a:lnTo>
                    <a:pt x="3905500" y="0"/>
                  </a:lnTo>
                </a:path>
                <a:path w="3905884">
                  <a:moveTo>
                    <a:pt x="0" y="0"/>
                  </a:moveTo>
                  <a:lnTo>
                    <a:pt x="330974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88908" y="5821650"/>
              <a:ext cx="0" cy="351790"/>
            </a:xfrm>
            <a:custGeom>
              <a:avLst/>
              <a:gdLst/>
              <a:ahLst/>
              <a:cxnLst/>
              <a:rect l="l" t="t" r="r" b="b"/>
              <a:pathLst>
                <a:path h="351789">
                  <a:moveTo>
                    <a:pt x="0" y="0"/>
                  </a:moveTo>
                  <a:lnTo>
                    <a:pt x="0" y="351529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59327" y="6171089"/>
              <a:ext cx="3905885" cy="0"/>
            </a:xfrm>
            <a:custGeom>
              <a:avLst/>
              <a:gdLst/>
              <a:ahLst/>
              <a:cxnLst/>
              <a:rect l="l" t="t" r="r" b="b"/>
              <a:pathLst>
                <a:path w="3905884">
                  <a:moveTo>
                    <a:pt x="0" y="0"/>
                  </a:moveTo>
                  <a:lnTo>
                    <a:pt x="3905500" y="0"/>
                  </a:lnTo>
                </a:path>
                <a:path w="3905884">
                  <a:moveTo>
                    <a:pt x="0" y="0"/>
                  </a:moveTo>
                  <a:lnTo>
                    <a:pt x="330626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88560" y="6169696"/>
              <a:ext cx="0" cy="415290"/>
            </a:xfrm>
            <a:custGeom>
              <a:avLst/>
              <a:gdLst/>
              <a:ahLst/>
              <a:cxnLst/>
              <a:rect l="l" t="t" r="r" b="b"/>
              <a:pathLst>
                <a:path h="415290">
                  <a:moveTo>
                    <a:pt x="0" y="0"/>
                  </a:moveTo>
                  <a:lnTo>
                    <a:pt x="0" y="415285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59327" y="6583239"/>
              <a:ext cx="3905885" cy="0"/>
            </a:xfrm>
            <a:custGeom>
              <a:avLst/>
              <a:gdLst/>
              <a:ahLst/>
              <a:cxnLst/>
              <a:rect l="l" t="t" r="r" b="b"/>
              <a:pathLst>
                <a:path w="3905884">
                  <a:moveTo>
                    <a:pt x="0" y="0"/>
                  </a:moveTo>
                  <a:lnTo>
                    <a:pt x="3905500" y="0"/>
                  </a:lnTo>
                </a:path>
                <a:path w="3905884">
                  <a:moveTo>
                    <a:pt x="0" y="0"/>
                  </a:moveTo>
                  <a:lnTo>
                    <a:pt x="330974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88908" y="6581497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h="454659">
                  <a:moveTo>
                    <a:pt x="0" y="0"/>
                  </a:moveTo>
                  <a:lnTo>
                    <a:pt x="0" y="454654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59327" y="7034409"/>
              <a:ext cx="3905885" cy="0"/>
            </a:xfrm>
            <a:custGeom>
              <a:avLst/>
              <a:gdLst/>
              <a:ahLst/>
              <a:cxnLst/>
              <a:rect l="l" t="t" r="r" b="b"/>
              <a:pathLst>
                <a:path w="3905884">
                  <a:moveTo>
                    <a:pt x="0" y="0"/>
                  </a:moveTo>
                  <a:lnTo>
                    <a:pt x="3905848" y="0"/>
                  </a:lnTo>
                </a:path>
                <a:path w="3905884">
                  <a:moveTo>
                    <a:pt x="0" y="0"/>
                  </a:moveTo>
                  <a:lnTo>
                    <a:pt x="330974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88908" y="7032668"/>
              <a:ext cx="0" cy="1983739"/>
            </a:xfrm>
            <a:custGeom>
              <a:avLst/>
              <a:gdLst/>
              <a:ahLst/>
              <a:cxnLst/>
              <a:rect l="l" t="t" r="r" b="b"/>
              <a:pathLst>
                <a:path h="1983740">
                  <a:moveTo>
                    <a:pt x="0" y="0"/>
                  </a:moveTo>
                  <a:lnTo>
                    <a:pt x="0" y="1983406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59327" y="9014332"/>
              <a:ext cx="3905885" cy="0"/>
            </a:xfrm>
            <a:custGeom>
              <a:avLst/>
              <a:gdLst/>
              <a:ahLst/>
              <a:cxnLst/>
              <a:rect l="l" t="t" r="r" b="b"/>
              <a:pathLst>
                <a:path w="3905884">
                  <a:moveTo>
                    <a:pt x="0" y="0"/>
                  </a:moveTo>
                  <a:lnTo>
                    <a:pt x="3905500" y="0"/>
                  </a:lnTo>
                </a:path>
                <a:path w="3905884">
                  <a:moveTo>
                    <a:pt x="0" y="0"/>
                  </a:moveTo>
                  <a:lnTo>
                    <a:pt x="330974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88908" y="9012590"/>
              <a:ext cx="0" cy="254635"/>
            </a:xfrm>
            <a:custGeom>
              <a:avLst/>
              <a:gdLst/>
              <a:ahLst/>
              <a:cxnLst/>
              <a:rect l="l" t="t" r="r" b="b"/>
              <a:pathLst>
                <a:path h="254634">
                  <a:moveTo>
                    <a:pt x="0" y="0"/>
                  </a:moveTo>
                  <a:lnTo>
                    <a:pt x="0" y="254327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649010" y="3881871"/>
            <a:ext cx="131000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UDDANNELSESAFTALE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36521" y="4021960"/>
            <a:ext cx="153543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indgået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i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henhold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til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lov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om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spc="-10" dirty="0">
                <a:solidFill>
                  <a:srgbClr val="000080"/>
                </a:solidFill>
                <a:latin typeface="Times New Roman"/>
                <a:cs typeface="Times New Roman"/>
              </a:rPr>
              <a:t>erhvervsuddannelser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20337" y="4113246"/>
            <a:ext cx="356997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Uddannelsesaftalen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skal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indgås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inden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aftaleperiodens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begyndelse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og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skal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straks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sendes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til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den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valgte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spc="-10" dirty="0">
                <a:solidFill>
                  <a:srgbClr val="000080"/>
                </a:solidFill>
                <a:latin typeface="Times New Roman"/>
                <a:cs typeface="Times New Roman"/>
              </a:rPr>
              <a:t>erhvervsskole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04465" y="4245228"/>
            <a:ext cx="210185" cy="2254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1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450" spc="-10" dirty="0">
                <a:latin typeface="Times New Roman"/>
                <a:cs typeface="Times New Roman"/>
              </a:rPr>
              <a:t>Parterne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467221" y="4275737"/>
            <a:ext cx="92964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Times New Roman"/>
                <a:cs typeface="Times New Roman"/>
              </a:rPr>
              <a:t>Elevens/lærlingens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navn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adresse: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04408" y="5378002"/>
            <a:ext cx="213360" cy="2940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2</a:t>
            </a:r>
            <a:endParaRPr sz="550">
              <a:latin typeface="Times New Roman"/>
              <a:cs typeface="Times New Roman"/>
            </a:endParaRPr>
          </a:p>
          <a:p>
            <a:pPr marL="12700" marR="5080">
              <a:lnSpc>
                <a:spcPts val="530"/>
              </a:lnSpc>
              <a:spcBef>
                <a:spcPts val="195"/>
              </a:spcBef>
            </a:pPr>
            <a:r>
              <a:rPr sz="450" spc="-25" dirty="0">
                <a:latin typeface="Times New Roman"/>
                <a:cs typeface="Times New Roman"/>
              </a:rPr>
              <a:t>Arbejds-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stedet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97115" y="5465572"/>
            <a:ext cx="208724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Times New Roman"/>
                <a:cs typeface="Times New Roman"/>
              </a:rPr>
              <a:t>Arbejdssted/hovedarbejdssted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(udfyldes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kun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hvis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forskellig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fra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adressen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ovenfor):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172952" y="5468896"/>
            <a:ext cx="74676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5" baseline="5555" dirty="0">
                <a:latin typeface="Times New Roman"/>
                <a:cs typeface="Times New Roman"/>
              </a:rPr>
              <a:t>Skiftende</a:t>
            </a:r>
            <a:r>
              <a:rPr sz="750" spc="-37" baseline="5555" dirty="0">
                <a:latin typeface="Times New Roman"/>
                <a:cs typeface="Times New Roman"/>
              </a:rPr>
              <a:t> </a:t>
            </a:r>
            <a:r>
              <a:rPr sz="750" baseline="5555" dirty="0">
                <a:latin typeface="Times New Roman"/>
                <a:cs typeface="Times New Roman"/>
              </a:rPr>
              <a:t>arbejdssteder:</a:t>
            </a:r>
            <a:r>
              <a:rPr sz="750" spc="630" baseline="555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ja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97178" y="5680421"/>
            <a:ext cx="135318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66165" algn="l"/>
              </a:tabLst>
            </a:pPr>
            <a:r>
              <a:rPr sz="500" dirty="0">
                <a:latin typeface="Times New Roman"/>
                <a:cs typeface="Times New Roman"/>
              </a:rPr>
              <a:t>P-nr.:</a:t>
            </a:r>
            <a:r>
              <a:rPr sz="500" spc="450" dirty="0">
                <a:latin typeface="Times New Roman"/>
                <a:cs typeface="Times New Roman"/>
              </a:rPr>
              <a:t> </a:t>
            </a:r>
            <a:r>
              <a:rPr sz="5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500" spc="39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Postnr.: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288349" y="5680421"/>
            <a:ext cx="145923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23645" algn="l"/>
              </a:tabLst>
            </a:pPr>
            <a:r>
              <a:rPr sz="500" dirty="0">
                <a:latin typeface="Times New Roman"/>
                <a:cs typeface="Times New Roman"/>
              </a:rPr>
              <a:t>By: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5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Tlf.nr.: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04465" y="5791057"/>
            <a:ext cx="216535" cy="2940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3</a:t>
            </a:r>
            <a:endParaRPr sz="550">
              <a:latin typeface="Times New Roman"/>
              <a:cs typeface="Times New Roman"/>
            </a:endParaRPr>
          </a:p>
          <a:p>
            <a:pPr marL="12700" marR="5080">
              <a:lnSpc>
                <a:spcPts val="530"/>
              </a:lnSpc>
              <a:spcBef>
                <a:spcPts val="195"/>
              </a:spcBef>
            </a:pPr>
            <a:r>
              <a:rPr sz="450" spc="-10" dirty="0">
                <a:latin typeface="Times New Roman"/>
                <a:cs typeface="Times New Roman"/>
              </a:rPr>
              <a:t>Aftale-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20" dirty="0">
                <a:latin typeface="Times New Roman"/>
                <a:cs typeface="Times New Roman"/>
              </a:rPr>
              <a:t>perioden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404465" y="6167043"/>
            <a:ext cx="201295" cy="245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4</a:t>
            </a:r>
            <a:r>
              <a:rPr sz="550" b="1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Uddan-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nelsen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04465" y="6552153"/>
            <a:ext cx="261620" cy="2254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5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450" spc="-10" dirty="0">
                <a:latin typeface="Times New Roman"/>
                <a:cs typeface="Times New Roman"/>
              </a:rPr>
              <a:t>Påbygning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00439" y="6855226"/>
            <a:ext cx="301434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i="1" dirty="0">
                <a:latin typeface="Times New Roman"/>
                <a:cs typeface="Times New Roman"/>
              </a:rPr>
              <a:t>De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valgte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påbygningsfag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og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tidspunkt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for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gennemførelsen</a:t>
            </a:r>
            <a:r>
              <a:rPr sz="500" i="1" spc="3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fremgår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af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elevens/lærlingens</a:t>
            </a:r>
            <a:r>
              <a:rPr sz="500" i="1" spc="3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personlige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uddannelsesplan.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04465" y="7002836"/>
            <a:ext cx="218440" cy="2921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6</a:t>
            </a:r>
            <a:endParaRPr sz="550">
              <a:latin typeface="Times New Roman"/>
              <a:cs typeface="Times New Roman"/>
            </a:endParaRPr>
          </a:p>
          <a:p>
            <a:pPr marL="12700" marR="5080">
              <a:lnSpc>
                <a:spcPts val="530"/>
              </a:lnSpc>
              <a:spcBef>
                <a:spcPts val="190"/>
              </a:spcBef>
            </a:pPr>
            <a:r>
              <a:rPr sz="450" spc="-10" dirty="0">
                <a:latin typeface="Times New Roman"/>
                <a:cs typeface="Times New Roman"/>
              </a:rPr>
              <a:t>Aftalen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omfatter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724874" y="8873035"/>
            <a:ext cx="317246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i="1" spc="-10" dirty="0">
                <a:latin typeface="Times New Roman"/>
                <a:cs typeface="Times New Roman"/>
              </a:rPr>
              <a:t>Erhvervsskolen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kan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anmode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om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yderligere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dokumentation,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herunder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om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bevis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for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grundforløbet,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20" dirty="0">
                <a:latin typeface="Times New Roman"/>
                <a:cs typeface="Times New Roman"/>
              </a:rPr>
              <a:t>studentereksamen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og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andet.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04465" y="8981992"/>
            <a:ext cx="200025" cy="2254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5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7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450" spc="-10" dirty="0">
                <a:latin typeface="Times New Roman"/>
                <a:cs typeface="Times New Roman"/>
              </a:rPr>
              <a:t>Skole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449328" y="7054303"/>
            <a:ext cx="1737360" cy="987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1430">
              <a:lnSpc>
                <a:spcPct val="100000"/>
              </a:lnSpc>
              <a:spcBef>
                <a:spcPts val="90"/>
              </a:spcBef>
            </a:pPr>
            <a:r>
              <a:rPr sz="500" dirty="0">
                <a:latin typeface="Times New Roman"/>
                <a:cs typeface="Times New Roman"/>
              </a:rPr>
              <a:t>Kort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aftale (minimum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 del af 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oplæringsperiode</a:t>
            </a:r>
            <a:r>
              <a:rPr sz="500" dirty="0">
                <a:latin typeface="Times New Roman"/>
                <a:cs typeface="Times New Roman"/>
              </a:rPr>
              <a:t> og en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hel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skoleperiode</a:t>
            </a:r>
            <a:r>
              <a:rPr sz="500" dirty="0">
                <a:latin typeface="Times New Roman"/>
                <a:cs typeface="Times New Roman"/>
              </a:rPr>
              <a:t> i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hovedforløbet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højst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én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gang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mellem samme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elev/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lærling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 samme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virksomhed).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Det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faglige udvalg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kan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undtagelsesvist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godkende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yderligere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én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aftale</a:t>
            </a:r>
            <a:endParaRPr sz="500">
              <a:latin typeface="Times New Roman"/>
              <a:cs typeface="Times New Roman"/>
            </a:endParaRPr>
          </a:p>
          <a:p>
            <a:pPr marL="24130" marR="930275">
              <a:lnSpc>
                <a:spcPts val="919"/>
              </a:lnSpc>
              <a:spcBef>
                <a:spcPts val="65"/>
              </a:spcBef>
            </a:pPr>
            <a:r>
              <a:rPr sz="500" spc="-10" dirty="0">
                <a:latin typeface="Times New Roman"/>
                <a:cs typeface="Times New Roman"/>
              </a:rPr>
              <a:t>Hovedforløbet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Kombinationsaftale: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pkt.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10</a:t>
            </a:r>
            <a:endParaRPr sz="500">
              <a:latin typeface="Times New Roman"/>
              <a:cs typeface="Times New Roman"/>
            </a:endParaRPr>
          </a:p>
          <a:p>
            <a:pPr marL="12700" marR="110489" indent="11430">
              <a:lnSpc>
                <a:spcPct val="100000"/>
              </a:lnSpc>
              <a:spcBef>
                <a:spcPts val="240"/>
              </a:spcBef>
            </a:pPr>
            <a:r>
              <a:rPr sz="500" spc="-10" dirty="0">
                <a:latin typeface="Times New Roman"/>
                <a:cs typeface="Times New Roman"/>
              </a:rPr>
              <a:t>Delaftale under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skoleoplæring </a:t>
            </a:r>
            <a:r>
              <a:rPr sz="500" dirty="0">
                <a:latin typeface="Times New Roman"/>
                <a:cs typeface="Times New Roman"/>
              </a:rPr>
              <a:t>-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kan kun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indgås </a:t>
            </a:r>
            <a:r>
              <a:rPr sz="500" dirty="0">
                <a:latin typeface="Times New Roman"/>
                <a:cs typeface="Times New Roman"/>
              </a:rPr>
              <a:t>én </a:t>
            </a:r>
            <a:r>
              <a:rPr sz="500" spc="-10" dirty="0">
                <a:latin typeface="Times New Roman"/>
                <a:cs typeface="Times New Roman"/>
              </a:rPr>
              <a:t>gang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mellem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elev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samme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virksomhed</a:t>
            </a:r>
            <a:endParaRPr sz="5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315"/>
              </a:spcBef>
            </a:pPr>
            <a:r>
              <a:rPr sz="500" spc="-10" dirty="0">
                <a:latin typeface="Times New Roman"/>
                <a:cs typeface="Times New Roman"/>
              </a:rPr>
              <a:t>Delaftale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under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fgu-baseret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erhvervsuddannelse</a:t>
            </a:r>
            <a:endParaRPr sz="5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320"/>
              </a:spcBef>
            </a:pPr>
            <a:r>
              <a:rPr sz="500" spc="-10" dirty="0">
                <a:latin typeface="Times New Roman"/>
                <a:cs typeface="Times New Roman"/>
              </a:rPr>
              <a:t>Restaftale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(angiv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tidligere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gennemførte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uddannelsesdele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nedenfor)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22067" y="7063585"/>
            <a:ext cx="1403350" cy="677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335" marR="5080" algn="just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Times New Roman"/>
                <a:cs typeface="Times New Roman"/>
              </a:rPr>
              <a:t>Grundforløbets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1.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(kun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ansøgere,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som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søger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optagelse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senest</a:t>
            </a:r>
            <a:r>
              <a:rPr sz="500" dirty="0">
                <a:latin typeface="Times New Roman"/>
                <a:cs typeface="Times New Roman"/>
              </a:rPr>
              <a:t> i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august måned i det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andet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år efter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at </a:t>
            </a:r>
            <a:r>
              <a:rPr sz="500" spc="-10" dirty="0">
                <a:latin typeface="Times New Roman"/>
                <a:cs typeface="Times New Roman"/>
              </a:rPr>
              <a:t>ansøgeren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har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afsluttet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9/10.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klasse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år)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grundforløbets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2.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del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hovedforløb</a:t>
            </a:r>
            <a:endParaRPr sz="500">
              <a:latin typeface="Times New Roman"/>
              <a:cs typeface="Times New Roman"/>
            </a:endParaRPr>
          </a:p>
          <a:p>
            <a:pPr marL="13335" marR="5080" algn="just">
              <a:lnSpc>
                <a:spcPts val="919"/>
              </a:lnSpc>
              <a:spcBef>
                <a:spcPts val="65"/>
              </a:spcBef>
            </a:pPr>
            <a:r>
              <a:rPr sz="500" spc="-10" dirty="0">
                <a:latin typeface="Times New Roman"/>
                <a:cs typeface="Times New Roman"/>
              </a:rPr>
              <a:t>Grundforløb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plus,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grundforløbets</a:t>
            </a:r>
            <a:r>
              <a:rPr sz="500" dirty="0">
                <a:latin typeface="Times New Roman"/>
                <a:cs typeface="Times New Roman"/>
              </a:rPr>
              <a:t> 2.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del</a:t>
            </a:r>
            <a:r>
              <a:rPr sz="500" dirty="0">
                <a:latin typeface="Times New Roman"/>
                <a:cs typeface="Times New Roman"/>
              </a:rPr>
              <a:t> og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hovedforløb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Grundforløbets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2.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del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hovedforløb</a:t>
            </a:r>
            <a:endParaRPr sz="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500" dirty="0">
                <a:latin typeface="Times New Roman"/>
                <a:cs typeface="Times New Roman"/>
              </a:rPr>
              <a:t>Ny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mesterlære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hovedforløbet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10513" y="8091968"/>
            <a:ext cx="2795905" cy="600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latin typeface="Times New Roman"/>
                <a:cs typeface="Times New Roman"/>
              </a:rPr>
              <a:t>Supplerende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oplysninger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vedrørende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erhvervsuddannelse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for </a:t>
            </a:r>
            <a:r>
              <a:rPr sz="500" b="1" spc="-20" dirty="0">
                <a:latin typeface="Times New Roman"/>
                <a:cs typeface="Times New Roman"/>
              </a:rPr>
              <a:t>voksne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(euv)</a:t>
            </a:r>
            <a:r>
              <a:rPr sz="500" b="1" spc="-10" dirty="0">
                <a:latin typeface="Times New Roman"/>
                <a:cs typeface="Times New Roman"/>
              </a:rPr>
              <a:t>:</a:t>
            </a:r>
            <a:endParaRPr sz="500">
              <a:latin typeface="Times New Roman"/>
              <a:cs typeface="Times New Roman"/>
            </a:endParaRPr>
          </a:p>
          <a:p>
            <a:pPr marL="138430" marR="5080" indent="635">
              <a:lnSpc>
                <a:spcPts val="1010"/>
              </a:lnSpc>
              <a:spcBef>
                <a:spcPts val="80"/>
              </a:spcBef>
              <a:tabLst>
                <a:tab pos="1329055" algn="l"/>
              </a:tabLst>
            </a:pPr>
            <a:r>
              <a:rPr sz="500" dirty="0">
                <a:latin typeface="Times New Roman"/>
                <a:cs typeface="Times New Roman"/>
              </a:rPr>
              <a:t>Euv uden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oplæring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(euv1)</a:t>
            </a:r>
            <a:r>
              <a:rPr sz="500" dirty="0">
                <a:latin typeface="Times New Roman"/>
                <a:cs typeface="Times New Roman"/>
              </a:rPr>
              <a:t>	Euv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med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oplæring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skoleundervisning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-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afkortet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(euv2)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Euv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med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fuld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oplæring</a:t>
            </a:r>
            <a:r>
              <a:rPr sz="500" dirty="0">
                <a:latin typeface="Times New Roman"/>
                <a:cs typeface="Times New Roman"/>
              </a:rPr>
              <a:t> og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skoleundervisning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(euv3)</a:t>
            </a:r>
            <a:endParaRPr sz="500">
              <a:latin typeface="Times New Roman"/>
              <a:cs typeface="Times New Roman"/>
            </a:endParaRPr>
          </a:p>
          <a:p>
            <a:pPr marL="138430">
              <a:lnSpc>
                <a:spcPct val="100000"/>
              </a:lnSpc>
              <a:spcBef>
                <a:spcPts val="265"/>
              </a:spcBef>
            </a:pPr>
            <a:r>
              <a:rPr sz="500" spc="-10" dirty="0">
                <a:latin typeface="Times New Roman"/>
                <a:cs typeface="Times New Roman"/>
              </a:rPr>
              <a:t>Kompetencevurdering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(skal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afkrydses,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medmindre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eleven/lærlingen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allerede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har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sådan)</a:t>
            </a:r>
            <a:endParaRPr sz="5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365"/>
              </a:spcBef>
            </a:pPr>
            <a:r>
              <a:rPr sz="500" dirty="0">
                <a:latin typeface="Times New Roman"/>
                <a:cs typeface="Times New Roman"/>
              </a:rPr>
              <a:t>Anden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tidligere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uddannelse/delvis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gennemført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(se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vejledningen):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683619" y="9461337"/>
            <a:ext cx="1826260" cy="927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10" dirty="0">
                <a:latin typeface="Arial"/>
                <a:cs typeface="Arial"/>
              </a:rPr>
              <a:t>Februar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2022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-</a:t>
            </a:r>
            <a:r>
              <a:rPr sz="400" spc="6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Formular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godkendt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af</a:t>
            </a:r>
            <a:r>
              <a:rPr sz="400" spc="6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Børne-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og</a:t>
            </a:r>
            <a:r>
              <a:rPr sz="400" spc="6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Undervisningsministeriet</a:t>
            </a:r>
            <a:endParaRPr sz="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354745" y="3913980"/>
            <a:ext cx="495300" cy="132715"/>
          </a:xfrm>
          <a:prstGeom prst="rect">
            <a:avLst/>
          </a:prstGeom>
          <a:solidFill>
            <a:srgbClr val="CCCCCC"/>
          </a:solidFill>
          <a:ln w="696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95"/>
              </a:spcBef>
            </a:pPr>
            <a:r>
              <a:rPr sz="650" b="1" dirty="0">
                <a:latin typeface="Helvetica"/>
                <a:cs typeface="Helvetica"/>
              </a:rPr>
              <a:t>Ryd </a:t>
            </a:r>
            <a:r>
              <a:rPr sz="650" b="1" spc="-10" dirty="0">
                <a:latin typeface="Helvetica"/>
                <a:cs typeface="Helvetica"/>
              </a:rPr>
              <a:t>blanket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688908" y="4275130"/>
            <a:ext cx="1742439" cy="1134745"/>
          </a:xfrm>
          <a:prstGeom prst="rect">
            <a:avLst/>
          </a:prstGeom>
          <a:ln w="3483">
            <a:solidFill>
              <a:srgbClr val="00008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latin typeface="Times New Roman"/>
                <a:cs typeface="Times New Roman"/>
              </a:rPr>
              <a:t>Virksomhedens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navn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 </a:t>
            </a:r>
            <a:r>
              <a:rPr sz="500" spc="-10" dirty="0">
                <a:latin typeface="Times New Roman"/>
                <a:cs typeface="Times New Roman"/>
              </a:rPr>
              <a:t>adresse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(i.h.t.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CVR-registrering):</a:t>
            </a:r>
            <a:endParaRPr sz="500">
              <a:latin typeface="Times New Roman"/>
              <a:cs typeface="Times New Roman"/>
            </a:endParaRPr>
          </a:p>
          <a:p>
            <a:pPr marL="44450" marR="782955" indent="7620">
              <a:lnSpc>
                <a:spcPct val="155600"/>
              </a:lnSpc>
              <a:spcBef>
                <a:spcPts val="155"/>
              </a:spcBef>
            </a:pPr>
            <a:r>
              <a:rPr sz="550" dirty="0">
                <a:latin typeface="Helvetica"/>
                <a:cs typeface="Helvetica"/>
              </a:rPr>
              <a:t>Landmand</a:t>
            </a:r>
            <a:r>
              <a:rPr sz="550" spc="-10" dirty="0">
                <a:latin typeface="Helvetica"/>
                <a:cs typeface="Helvetica"/>
              </a:rPr>
              <a:t> </a:t>
            </a:r>
            <a:r>
              <a:rPr sz="550" dirty="0">
                <a:latin typeface="Helvetica"/>
                <a:cs typeface="Helvetica"/>
              </a:rPr>
              <a:t>Gunnar</a:t>
            </a:r>
            <a:r>
              <a:rPr sz="550" spc="-10" dirty="0">
                <a:latin typeface="Helvetica"/>
                <a:cs typeface="Helvetica"/>
              </a:rPr>
              <a:t> Andersen</a:t>
            </a:r>
            <a:r>
              <a:rPr sz="550" spc="500" dirty="0">
                <a:latin typeface="Helvetica"/>
                <a:cs typeface="Helvetica"/>
              </a:rPr>
              <a:t> </a:t>
            </a:r>
            <a:r>
              <a:rPr sz="550" dirty="0">
                <a:latin typeface="Helvetica"/>
                <a:cs typeface="Helvetica"/>
              </a:rPr>
              <a:t>Hovedgaden</a:t>
            </a:r>
            <a:r>
              <a:rPr sz="550" spc="-20" dirty="0">
                <a:latin typeface="Helvetica"/>
                <a:cs typeface="Helvetica"/>
              </a:rPr>
              <a:t> </a:t>
            </a:r>
            <a:r>
              <a:rPr sz="550" spc="-50" dirty="0">
                <a:latin typeface="Helvetica"/>
                <a:cs typeface="Helvetica"/>
              </a:rPr>
              <a:t>5</a:t>
            </a:r>
            <a:endParaRPr sz="550">
              <a:latin typeface="Helvetica"/>
              <a:cs typeface="Helvetica"/>
            </a:endParaRPr>
          </a:p>
          <a:p>
            <a:pPr marL="34925">
              <a:lnSpc>
                <a:spcPct val="100000"/>
              </a:lnSpc>
              <a:spcBef>
                <a:spcPts val="370"/>
              </a:spcBef>
            </a:pPr>
            <a:r>
              <a:rPr sz="750" baseline="5555" dirty="0">
                <a:latin typeface="Times New Roman"/>
                <a:cs typeface="Times New Roman"/>
              </a:rPr>
              <a:t>Postnr.:</a:t>
            </a:r>
            <a:r>
              <a:rPr sz="750" spc="-15" baseline="5555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Helvetica"/>
                <a:cs typeface="Helvetica"/>
              </a:rPr>
              <a:t>8000</a:t>
            </a:r>
            <a:r>
              <a:rPr sz="550" spc="190" dirty="0">
                <a:latin typeface="Helvetica"/>
                <a:cs typeface="Helvetica"/>
              </a:rPr>
              <a:t>  </a:t>
            </a:r>
            <a:r>
              <a:rPr sz="500" dirty="0">
                <a:latin typeface="Times New Roman"/>
                <a:cs typeface="Times New Roman"/>
              </a:rPr>
              <a:t>By:</a:t>
            </a:r>
            <a:r>
              <a:rPr sz="500" spc="200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Helvetica"/>
                <a:cs typeface="Helvetica"/>
              </a:rPr>
              <a:t>Århus</a:t>
            </a:r>
            <a:r>
              <a:rPr sz="550" spc="-10" dirty="0">
                <a:latin typeface="Helvetica"/>
                <a:cs typeface="Helvetica"/>
              </a:rPr>
              <a:t> </a:t>
            </a:r>
            <a:r>
              <a:rPr sz="550" spc="-50" dirty="0">
                <a:latin typeface="Helvetica"/>
                <a:cs typeface="Helvetica"/>
              </a:rPr>
              <a:t>C</a:t>
            </a:r>
            <a:endParaRPr sz="550">
              <a:latin typeface="Helvetica"/>
              <a:cs typeface="Helvetica"/>
            </a:endParaRPr>
          </a:p>
          <a:p>
            <a:pPr marL="35560">
              <a:lnSpc>
                <a:spcPct val="100000"/>
              </a:lnSpc>
              <a:spcBef>
                <a:spcPts val="345"/>
              </a:spcBef>
            </a:pPr>
            <a:r>
              <a:rPr sz="500" spc="-10" dirty="0">
                <a:latin typeface="Times New Roman"/>
                <a:cs typeface="Times New Roman"/>
              </a:rPr>
              <a:t>Tlf.nr.</a:t>
            </a:r>
            <a:r>
              <a:rPr sz="450" spc="-10" dirty="0">
                <a:latin typeface="Times New Roman"/>
                <a:cs typeface="Times New Roman"/>
              </a:rPr>
              <a:t>:</a:t>
            </a:r>
            <a:endParaRPr sz="45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285"/>
              </a:spcBef>
            </a:pPr>
            <a:r>
              <a:rPr sz="500" dirty="0">
                <a:latin typeface="Times New Roman"/>
                <a:cs typeface="Times New Roman"/>
              </a:rPr>
              <a:t>E-mail:</a:t>
            </a:r>
            <a:r>
              <a:rPr sz="500" spc="235" dirty="0">
                <a:latin typeface="Times New Roman"/>
                <a:cs typeface="Times New Roman"/>
              </a:rPr>
              <a:t>  </a:t>
            </a:r>
            <a:r>
              <a:rPr sz="550" spc="-10" dirty="0">
                <a:latin typeface="Helvetica"/>
                <a:cs typeface="Helvetica"/>
                <a:hlinkClick r:id="rId3"/>
              </a:rPr>
              <a:t>landmanden@gmail.com</a:t>
            </a:r>
            <a:endParaRPr sz="550">
              <a:latin typeface="Helvetica"/>
              <a:cs typeface="Helvetica"/>
            </a:endParaRPr>
          </a:p>
          <a:p>
            <a:pPr marL="35560">
              <a:lnSpc>
                <a:spcPct val="100000"/>
              </a:lnSpc>
              <a:spcBef>
                <a:spcPts val="315"/>
              </a:spcBef>
            </a:pPr>
            <a:r>
              <a:rPr sz="500" spc="-10" dirty="0">
                <a:latin typeface="Times New Roman"/>
                <a:cs typeface="Times New Roman"/>
              </a:rPr>
              <a:t>CVR-</a:t>
            </a:r>
            <a:r>
              <a:rPr sz="500" dirty="0">
                <a:latin typeface="Times New Roman"/>
                <a:cs typeface="Times New Roman"/>
              </a:rPr>
              <a:t>nr.:</a:t>
            </a:r>
            <a:r>
              <a:rPr sz="500" spc="265" dirty="0">
                <a:latin typeface="Times New Roman"/>
                <a:cs typeface="Times New Roman"/>
              </a:rPr>
              <a:t> </a:t>
            </a:r>
            <a:r>
              <a:rPr sz="825" spc="-15" baseline="5050" dirty="0">
                <a:latin typeface="Helvetica"/>
                <a:cs typeface="Helvetica"/>
              </a:rPr>
              <a:t>12345678</a:t>
            </a:r>
            <a:endParaRPr sz="825" baseline="5050">
              <a:latin typeface="Helvetica"/>
              <a:cs typeface="Helvetica"/>
            </a:endParaRPr>
          </a:p>
          <a:p>
            <a:pPr marL="29845">
              <a:lnSpc>
                <a:spcPts val="650"/>
              </a:lnSpc>
              <a:spcBef>
                <a:spcPts val="275"/>
              </a:spcBef>
            </a:pPr>
            <a:r>
              <a:rPr sz="500" spc="-10" dirty="0">
                <a:latin typeface="Times New Roman"/>
                <a:cs typeface="Times New Roman"/>
              </a:rPr>
              <a:t>SE-</a:t>
            </a:r>
            <a:r>
              <a:rPr sz="500" dirty="0">
                <a:latin typeface="Times New Roman"/>
                <a:cs typeface="Times New Roman"/>
              </a:rPr>
              <a:t>nr.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til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afregning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 </a:t>
            </a:r>
            <a:r>
              <a:rPr sz="500" spc="-10" dirty="0">
                <a:latin typeface="Times New Roman"/>
                <a:cs typeface="Times New Roman"/>
              </a:rPr>
              <a:t>lønrefusion:</a:t>
            </a:r>
            <a:r>
              <a:rPr sz="825" spc="-15" baseline="15151" dirty="0">
                <a:latin typeface="Helvetica"/>
                <a:cs typeface="Helvetica"/>
              </a:rPr>
              <a:t>12345678</a:t>
            </a:r>
            <a:endParaRPr sz="825" baseline="15151">
              <a:latin typeface="Helvetica"/>
              <a:cs typeface="Helvetica"/>
            </a:endParaRPr>
          </a:p>
          <a:p>
            <a:pPr marL="29845">
              <a:lnSpc>
                <a:spcPts val="590"/>
              </a:lnSpc>
            </a:pPr>
            <a:r>
              <a:rPr sz="500" spc="-10" dirty="0">
                <a:latin typeface="Times New Roman"/>
                <a:cs typeface="Times New Roman"/>
              </a:rPr>
              <a:t>(skal</a:t>
            </a:r>
            <a:r>
              <a:rPr sz="500" dirty="0">
                <a:latin typeface="Times New Roman"/>
                <a:cs typeface="Times New Roman"/>
              </a:rPr>
              <a:t> være </a:t>
            </a:r>
            <a:r>
              <a:rPr sz="500" spc="-20" dirty="0">
                <a:latin typeface="Times New Roman"/>
                <a:cs typeface="Times New Roman"/>
              </a:rPr>
              <a:t>ATP-</a:t>
            </a:r>
            <a:r>
              <a:rPr sz="500" dirty="0">
                <a:latin typeface="Times New Roman"/>
                <a:cs typeface="Times New Roman"/>
              </a:rPr>
              <a:t>pligtig i</a:t>
            </a:r>
            <a:r>
              <a:rPr sz="500" spc="-10" dirty="0">
                <a:latin typeface="Times New Roman"/>
                <a:cs typeface="Times New Roman"/>
              </a:rPr>
              <a:t> hele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aftaleperioden,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jf. </a:t>
            </a:r>
            <a:r>
              <a:rPr sz="500" spc="-10" dirty="0">
                <a:latin typeface="Times New Roman"/>
                <a:cs typeface="Times New Roman"/>
              </a:rPr>
              <a:t>vejledning).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71269" y="4425188"/>
            <a:ext cx="528955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dirty="0">
                <a:latin typeface="Helvetica"/>
                <a:cs typeface="Helvetica"/>
              </a:rPr>
              <a:t>Anders</a:t>
            </a:r>
            <a:r>
              <a:rPr sz="550" spc="-5" dirty="0">
                <a:latin typeface="Helvetica"/>
                <a:cs typeface="Helvetica"/>
              </a:rPr>
              <a:t> </a:t>
            </a:r>
            <a:r>
              <a:rPr sz="550" spc="-10" dirty="0">
                <a:latin typeface="Helvetica"/>
                <a:cs typeface="Helvetica"/>
              </a:rPr>
              <a:t>Nygaard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470789" y="4547554"/>
            <a:ext cx="48260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dirty="0">
                <a:latin typeface="Helvetica"/>
                <a:cs typeface="Helvetica"/>
              </a:rPr>
              <a:t>Landevejen</a:t>
            </a:r>
            <a:r>
              <a:rPr sz="550" spc="-25" dirty="0">
                <a:latin typeface="Helvetica"/>
                <a:cs typeface="Helvetica"/>
              </a:rPr>
              <a:t> 28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479011" y="4678522"/>
            <a:ext cx="86106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5" baseline="5555" dirty="0">
                <a:latin typeface="Times New Roman"/>
                <a:cs typeface="Times New Roman"/>
              </a:rPr>
              <a:t>Postnr.:</a:t>
            </a:r>
            <a:r>
              <a:rPr sz="750" spc="-60" baseline="5555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Helvetica"/>
                <a:cs typeface="Helvetica"/>
              </a:rPr>
              <a:t>8000</a:t>
            </a:r>
            <a:r>
              <a:rPr sz="550" spc="265" dirty="0">
                <a:latin typeface="Helvetica"/>
                <a:cs typeface="Helvetica"/>
              </a:rPr>
              <a:t>  </a:t>
            </a:r>
            <a:r>
              <a:rPr sz="500" dirty="0">
                <a:latin typeface="Times New Roman"/>
                <a:cs typeface="Times New Roman"/>
              </a:rPr>
              <a:t>By:</a:t>
            </a:r>
            <a:r>
              <a:rPr sz="500" spc="90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Helvetica"/>
                <a:cs typeface="Helvetica"/>
              </a:rPr>
              <a:t>Århus </a:t>
            </a:r>
            <a:r>
              <a:rPr sz="550" spc="-50" dirty="0">
                <a:latin typeface="Helvetica"/>
                <a:cs typeface="Helvetica"/>
              </a:rPr>
              <a:t>C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466468" y="4799743"/>
            <a:ext cx="61087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Times New Roman"/>
                <a:cs typeface="Times New Roman"/>
              </a:rPr>
              <a:t>Tlf.nr.:</a:t>
            </a:r>
            <a:r>
              <a:rPr sz="500" spc="245" dirty="0">
                <a:latin typeface="Times New Roman"/>
                <a:cs typeface="Times New Roman"/>
              </a:rPr>
              <a:t>  </a:t>
            </a:r>
            <a:r>
              <a:rPr sz="550" spc="-10" dirty="0">
                <a:latin typeface="Helvetica"/>
                <a:cs typeface="Helvetica"/>
              </a:rPr>
              <a:t>12345678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466468" y="4921841"/>
            <a:ext cx="902335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Times New Roman"/>
                <a:cs typeface="Times New Roman"/>
              </a:rPr>
              <a:t>E-mail:</a:t>
            </a:r>
            <a:r>
              <a:rPr sz="500" spc="204" dirty="0">
                <a:latin typeface="Times New Roman"/>
                <a:cs typeface="Times New Roman"/>
              </a:rPr>
              <a:t>  </a:t>
            </a:r>
            <a:r>
              <a:rPr sz="825" spc="-15" baseline="5050" dirty="0">
                <a:latin typeface="Helvetica"/>
                <a:cs typeface="Helvetica"/>
                <a:hlinkClick r:id="rId4"/>
              </a:rPr>
              <a:t>anders@gmail.com</a:t>
            </a:r>
            <a:endParaRPr sz="825" baseline="5050">
              <a:latin typeface="Helvetica"/>
              <a:cs typeface="Helvetic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441068" y="5039208"/>
            <a:ext cx="74676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-15" baseline="16666" dirty="0">
                <a:latin typeface="Times New Roman"/>
                <a:cs typeface="Times New Roman"/>
              </a:rPr>
              <a:t>CPR-</a:t>
            </a:r>
            <a:r>
              <a:rPr sz="750" baseline="16666" dirty="0">
                <a:latin typeface="Times New Roman"/>
                <a:cs typeface="Times New Roman"/>
              </a:rPr>
              <a:t>nr.:</a:t>
            </a:r>
            <a:r>
              <a:rPr sz="750" spc="434" baseline="16666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Helvetica"/>
                <a:cs typeface="Helvetica"/>
              </a:rPr>
              <a:t>010101-</a:t>
            </a:r>
            <a:r>
              <a:rPr sz="550" spc="-20" dirty="0">
                <a:latin typeface="Helvetica"/>
                <a:cs typeface="Helvetica"/>
              </a:rPr>
              <a:t>xxxx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932452" y="5481677"/>
            <a:ext cx="93980" cy="90805"/>
          </a:xfrm>
          <a:custGeom>
            <a:avLst/>
            <a:gdLst/>
            <a:ahLst/>
            <a:cxnLst/>
            <a:rect l="l" t="t" r="r" b="b"/>
            <a:pathLst>
              <a:path w="93979" h="90804">
                <a:moveTo>
                  <a:pt x="0" y="90327"/>
                </a:moveTo>
                <a:lnTo>
                  <a:pt x="93369" y="90327"/>
                </a:lnTo>
                <a:lnTo>
                  <a:pt x="93369" y="0"/>
                </a:lnTo>
                <a:lnTo>
                  <a:pt x="0" y="0"/>
                </a:lnTo>
                <a:lnTo>
                  <a:pt x="0" y="90327"/>
                </a:lnTo>
                <a:close/>
              </a:path>
            </a:pathLst>
          </a:custGeom>
          <a:ln w="6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738226" y="5834424"/>
            <a:ext cx="3068320" cy="2324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1477645" algn="l"/>
              </a:tabLst>
            </a:pPr>
            <a:r>
              <a:rPr sz="500" spc="-10" dirty="0">
                <a:latin typeface="Times New Roman"/>
                <a:cs typeface="Times New Roman"/>
              </a:rPr>
              <a:t>Aftalen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begynder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(dato):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825" spc="-15" baseline="5050" dirty="0">
                <a:latin typeface="Helvetica"/>
                <a:cs typeface="Helvetica"/>
              </a:rPr>
              <a:t>01.12.2025</a:t>
            </a:r>
            <a:r>
              <a:rPr sz="825" baseline="5050" dirty="0">
                <a:latin typeface="Helvetica"/>
                <a:cs typeface="Helvetica"/>
              </a:rPr>
              <a:t>	</a:t>
            </a:r>
            <a:r>
              <a:rPr sz="500" spc="-10" dirty="0">
                <a:latin typeface="Times New Roman"/>
                <a:cs typeface="Times New Roman"/>
              </a:rPr>
              <a:t>Afsluttes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(dato):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50" spc="-10" dirty="0">
                <a:latin typeface="Helvetica"/>
                <a:cs typeface="Helvetica"/>
              </a:rPr>
              <a:t>01.12.2030</a:t>
            </a:r>
            <a:endParaRPr sz="550">
              <a:latin typeface="Helvetica"/>
              <a:cs typeface="Helvetica"/>
            </a:endParaRPr>
          </a:p>
          <a:p>
            <a:pPr marL="22225">
              <a:lnSpc>
                <a:spcPct val="100000"/>
              </a:lnSpc>
              <a:spcBef>
                <a:spcPts val="170"/>
              </a:spcBef>
            </a:pPr>
            <a:r>
              <a:rPr sz="500" i="1" dirty="0">
                <a:latin typeface="Times New Roman"/>
                <a:cs typeface="Times New Roman"/>
              </a:rPr>
              <a:t>Ved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kombinationsaftaler</a:t>
            </a:r>
            <a:r>
              <a:rPr sz="500" i="1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anføres</a:t>
            </a:r>
            <a:r>
              <a:rPr sz="500" i="1" spc="-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hele </a:t>
            </a:r>
            <a:r>
              <a:rPr sz="500" i="1" spc="-10" dirty="0">
                <a:latin typeface="Times New Roman"/>
                <a:cs typeface="Times New Roman"/>
              </a:rPr>
              <a:t>aftaleperioden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i</a:t>
            </a:r>
            <a:r>
              <a:rPr sz="500" i="1" spc="-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pkt</a:t>
            </a:r>
            <a:r>
              <a:rPr sz="500" i="1" spc="-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10. </a:t>
            </a:r>
            <a:r>
              <a:rPr sz="500" i="1" spc="-10" dirty="0">
                <a:latin typeface="Times New Roman"/>
                <a:cs typeface="Times New Roman"/>
              </a:rPr>
              <a:t>Virksomheden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er</a:t>
            </a:r>
            <a:r>
              <a:rPr sz="500" i="1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alene</a:t>
            </a:r>
            <a:r>
              <a:rPr sz="500" i="1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ansvarlig</a:t>
            </a:r>
            <a:r>
              <a:rPr sz="500" i="1" spc="-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for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egen </a:t>
            </a:r>
            <a:r>
              <a:rPr sz="500" i="1" spc="-10" dirty="0">
                <a:latin typeface="Times New Roman"/>
                <a:cs typeface="Times New Roman"/>
              </a:rPr>
              <a:t>aftaleperiode(r).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697115" y="6165698"/>
            <a:ext cx="2204085" cy="5391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500" spc="-10" dirty="0">
                <a:latin typeface="Times New Roman"/>
                <a:cs typeface="Times New Roman"/>
              </a:rPr>
              <a:t>Uddannelse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speciale,</a:t>
            </a:r>
            <a:r>
              <a:rPr sz="500" dirty="0">
                <a:latin typeface="Times New Roman"/>
                <a:cs typeface="Times New Roman"/>
              </a:rPr>
              <a:t> trin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eller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evt.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profil:</a:t>
            </a:r>
            <a:endParaRPr sz="5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220"/>
              </a:spcBef>
            </a:pPr>
            <a:r>
              <a:rPr sz="550" spc="-10" dirty="0">
                <a:latin typeface="Helvetica"/>
                <a:cs typeface="Helvetica"/>
              </a:rPr>
              <a:t>Frisør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959485" algn="l"/>
              </a:tabLst>
            </a:pPr>
            <a:r>
              <a:rPr sz="750" spc="-30" baseline="5555" dirty="0">
                <a:latin typeface="Times New Roman"/>
                <a:cs typeface="Times New Roman"/>
              </a:rPr>
              <a:t>Afkryds</a:t>
            </a:r>
            <a:r>
              <a:rPr sz="750" spc="-7" baseline="5555" dirty="0">
                <a:latin typeface="Times New Roman"/>
                <a:cs typeface="Times New Roman"/>
              </a:rPr>
              <a:t> </a:t>
            </a:r>
            <a:r>
              <a:rPr sz="750" baseline="5555" dirty="0">
                <a:latin typeface="Times New Roman"/>
                <a:cs typeface="Times New Roman"/>
              </a:rPr>
              <a:t>kun</a:t>
            </a:r>
            <a:r>
              <a:rPr sz="750" spc="15" baseline="5555" dirty="0">
                <a:latin typeface="Times New Roman"/>
                <a:cs typeface="Times New Roman"/>
              </a:rPr>
              <a:t> </a:t>
            </a:r>
            <a:r>
              <a:rPr sz="750" spc="-15" baseline="5555" dirty="0">
                <a:latin typeface="Times New Roman"/>
                <a:cs typeface="Times New Roman"/>
              </a:rPr>
              <a:t>hvis</a:t>
            </a:r>
            <a:r>
              <a:rPr sz="750" spc="7" baseline="5555" dirty="0">
                <a:latin typeface="Times New Roman"/>
                <a:cs typeface="Times New Roman"/>
              </a:rPr>
              <a:t> </a:t>
            </a:r>
            <a:r>
              <a:rPr sz="750" spc="-15" baseline="5555" dirty="0">
                <a:latin typeface="Times New Roman"/>
                <a:cs typeface="Times New Roman"/>
              </a:rPr>
              <a:t>eux</a:t>
            </a:r>
            <a:r>
              <a:rPr sz="750" spc="-7" baseline="5555" dirty="0">
                <a:latin typeface="Times New Roman"/>
                <a:cs typeface="Times New Roman"/>
              </a:rPr>
              <a:t> </a:t>
            </a:r>
            <a:r>
              <a:rPr sz="750" baseline="5555" dirty="0">
                <a:latin typeface="Times New Roman"/>
                <a:cs typeface="Times New Roman"/>
              </a:rPr>
              <a:t>er </a:t>
            </a:r>
            <a:r>
              <a:rPr sz="750" spc="-15" baseline="5555" dirty="0">
                <a:latin typeface="Times New Roman"/>
                <a:cs typeface="Times New Roman"/>
              </a:rPr>
              <a:t>aftalt</a:t>
            </a:r>
            <a:r>
              <a:rPr sz="750" baseline="5555" dirty="0">
                <a:latin typeface="Times New Roman"/>
                <a:cs typeface="Times New Roman"/>
              </a:rPr>
              <a:t>	</a:t>
            </a:r>
            <a:r>
              <a:rPr sz="500" dirty="0">
                <a:latin typeface="Times New Roman"/>
                <a:cs typeface="Times New Roman"/>
              </a:rPr>
              <a:t>Eux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(erhvervsfaglig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studentereksamen)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500" spc="-10" dirty="0">
                <a:latin typeface="Times New Roman"/>
                <a:cs typeface="Times New Roman"/>
              </a:rPr>
              <a:t>Hvis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valgfri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supplerende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undervisning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(påbygning)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aftalt,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angives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varigheden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heraf:</a:t>
            </a:r>
            <a:endParaRPr sz="50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7711024" y="3531892"/>
            <a:ext cx="9388475" cy="6457950"/>
            <a:chOff x="7711024" y="3531892"/>
            <a:chExt cx="9388475" cy="6457950"/>
          </a:xfrm>
        </p:grpSpPr>
        <p:sp>
          <p:nvSpPr>
            <p:cNvPr id="78" name="object 78"/>
            <p:cNvSpPr/>
            <p:nvPr/>
          </p:nvSpPr>
          <p:spPr>
            <a:xfrm>
              <a:off x="8539557" y="6445523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27"/>
                  </a:moveTo>
                  <a:lnTo>
                    <a:pt x="93369" y="90327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27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14616" y="7069953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91686"/>
                  </a:moveTo>
                  <a:lnTo>
                    <a:pt x="91899" y="91686"/>
                  </a:lnTo>
                  <a:lnTo>
                    <a:pt x="91899" y="0"/>
                  </a:lnTo>
                  <a:lnTo>
                    <a:pt x="0" y="0"/>
                  </a:lnTo>
                  <a:lnTo>
                    <a:pt x="0" y="91686"/>
                  </a:lnTo>
                  <a:close/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14616" y="7414800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91686"/>
                  </a:moveTo>
                  <a:lnTo>
                    <a:pt x="91899" y="91686"/>
                  </a:lnTo>
                  <a:lnTo>
                    <a:pt x="91899" y="0"/>
                  </a:lnTo>
                  <a:lnTo>
                    <a:pt x="0" y="0"/>
                  </a:lnTo>
                  <a:lnTo>
                    <a:pt x="0" y="91686"/>
                  </a:lnTo>
                  <a:close/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714616" y="7530307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91692"/>
                  </a:moveTo>
                  <a:lnTo>
                    <a:pt x="91899" y="91692"/>
                  </a:lnTo>
                  <a:lnTo>
                    <a:pt x="91899" y="0"/>
                  </a:lnTo>
                  <a:lnTo>
                    <a:pt x="0" y="0"/>
                  </a:lnTo>
                  <a:lnTo>
                    <a:pt x="0" y="91692"/>
                  </a:lnTo>
                  <a:close/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714616" y="7644490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91686"/>
                  </a:moveTo>
                  <a:lnTo>
                    <a:pt x="91899" y="91686"/>
                  </a:lnTo>
                  <a:lnTo>
                    <a:pt x="91899" y="0"/>
                  </a:lnTo>
                  <a:lnTo>
                    <a:pt x="0" y="0"/>
                  </a:lnTo>
                  <a:lnTo>
                    <a:pt x="0" y="91686"/>
                  </a:lnTo>
                  <a:close/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26399" y="7655101"/>
              <a:ext cx="68580" cy="70485"/>
            </a:xfrm>
            <a:custGeom>
              <a:avLst/>
              <a:gdLst/>
              <a:ahLst/>
              <a:cxnLst/>
              <a:rect l="l" t="t" r="r" b="b"/>
              <a:pathLst>
                <a:path w="68579" h="70484">
                  <a:moveTo>
                    <a:pt x="0" y="0"/>
                  </a:moveTo>
                  <a:lnTo>
                    <a:pt x="68334" y="70469"/>
                  </a:lnTo>
                </a:path>
                <a:path w="68579" h="70484">
                  <a:moveTo>
                    <a:pt x="68334" y="0"/>
                  </a:moveTo>
                  <a:lnTo>
                    <a:pt x="0" y="70469"/>
                  </a:lnTo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338334" y="7069901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27"/>
                  </a:moveTo>
                  <a:lnTo>
                    <a:pt x="93369" y="90327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27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338333" y="7414748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34"/>
                  </a:moveTo>
                  <a:lnTo>
                    <a:pt x="93369" y="90334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34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338333" y="7530255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34"/>
                  </a:moveTo>
                  <a:lnTo>
                    <a:pt x="93369" y="90334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34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338333" y="7644438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27"/>
                  </a:moveTo>
                  <a:lnTo>
                    <a:pt x="93369" y="90327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27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338334" y="7835929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27"/>
                  </a:moveTo>
                  <a:lnTo>
                    <a:pt x="93369" y="90327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27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338333" y="7952732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34"/>
                  </a:moveTo>
                  <a:lnTo>
                    <a:pt x="93369" y="90334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34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714616" y="8231938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91686"/>
                  </a:moveTo>
                  <a:lnTo>
                    <a:pt x="91899" y="91686"/>
                  </a:lnTo>
                  <a:lnTo>
                    <a:pt x="91899" y="0"/>
                  </a:lnTo>
                  <a:lnTo>
                    <a:pt x="0" y="0"/>
                  </a:lnTo>
                  <a:lnTo>
                    <a:pt x="0" y="91686"/>
                  </a:lnTo>
                  <a:close/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901385" y="8230304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34"/>
                  </a:moveTo>
                  <a:lnTo>
                    <a:pt x="93369" y="90334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34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714671" y="8362635"/>
              <a:ext cx="89535" cy="92075"/>
            </a:xfrm>
            <a:custGeom>
              <a:avLst/>
              <a:gdLst/>
              <a:ahLst/>
              <a:cxnLst/>
              <a:rect l="l" t="t" r="r" b="b"/>
              <a:pathLst>
                <a:path w="89534" h="92075">
                  <a:moveTo>
                    <a:pt x="0" y="91786"/>
                  </a:moveTo>
                  <a:lnTo>
                    <a:pt x="88938" y="91786"/>
                  </a:lnTo>
                  <a:lnTo>
                    <a:pt x="88938" y="0"/>
                  </a:lnTo>
                  <a:lnTo>
                    <a:pt x="0" y="0"/>
                  </a:lnTo>
                  <a:lnTo>
                    <a:pt x="0" y="91786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714517" y="8478224"/>
              <a:ext cx="89535" cy="92075"/>
            </a:xfrm>
            <a:custGeom>
              <a:avLst/>
              <a:gdLst/>
              <a:ahLst/>
              <a:cxnLst/>
              <a:rect l="l" t="t" r="r" b="b"/>
              <a:pathLst>
                <a:path w="89534" h="92075">
                  <a:moveTo>
                    <a:pt x="0" y="91686"/>
                  </a:moveTo>
                  <a:lnTo>
                    <a:pt x="89243" y="91686"/>
                  </a:lnTo>
                  <a:lnTo>
                    <a:pt x="89243" y="0"/>
                  </a:lnTo>
                  <a:lnTo>
                    <a:pt x="0" y="0"/>
                  </a:lnTo>
                  <a:lnTo>
                    <a:pt x="0" y="91686"/>
                  </a:lnTo>
                  <a:close/>
                </a:path>
              </a:pathLst>
            </a:custGeom>
            <a:ln w="6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596475" y="3531892"/>
              <a:ext cx="4502785" cy="6457950"/>
            </a:xfrm>
            <a:custGeom>
              <a:avLst/>
              <a:gdLst/>
              <a:ahLst/>
              <a:cxnLst/>
              <a:rect l="l" t="t" r="r" b="b"/>
              <a:pathLst>
                <a:path w="4502784" h="6457950">
                  <a:moveTo>
                    <a:pt x="4502480" y="0"/>
                  </a:moveTo>
                  <a:lnTo>
                    <a:pt x="0" y="0"/>
                  </a:lnTo>
                  <a:lnTo>
                    <a:pt x="0" y="6457332"/>
                  </a:lnTo>
                  <a:lnTo>
                    <a:pt x="4502480" y="6457332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838406" y="5599451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0"/>
                  </a:moveTo>
                  <a:lnTo>
                    <a:pt x="0" y="210370"/>
                  </a:lnTo>
                </a:path>
              </a:pathLst>
            </a:custGeom>
            <a:ln w="35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3203142" y="5522315"/>
              <a:ext cx="3520440" cy="0"/>
            </a:xfrm>
            <a:custGeom>
              <a:avLst/>
              <a:gdLst/>
              <a:ahLst/>
              <a:cxnLst/>
              <a:rect l="l" t="t" r="r" b="b"/>
              <a:pathLst>
                <a:path w="3520440">
                  <a:moveTo>
                    <a:pt x="35201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193675" y="5815429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>
                  <a:moveTo>
                    <a:pt x="0" y="0"/>
                  </a:moveTo>
                  <a:lnTo>
                    <a:pt x="466666" y="0"/>
                  </a:lnTo>
                </a:path>
              </a:pathLst>
            </a:custGeom>
            <a:ln w="350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197179" y="5430104"/>
              <a:ext cx="3536950" cy="0"/>
            </a:xfrm>
            <a:custGeom>
              <a:avLst/>
              <a:gdLst/>
              <a:ahLst/>
              <a:cxnLst/>
              <a:rect l="l" t="t" r="r" b="b"/>
              <a:pathLst>
                <a:path w="3536950">
                  <a:moveTo>
                    <a:pt x="353664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742737" y="4949412"/>
              <a:ext cx="925830" cy="0"/>
            </a:xfrm>
            <a:custGeom>
              <a:avLst/>
              <a:gdLst/>
              <a:ahLst/>
              <a:cxnLst/>
              <a:rect l="l" t="t" r="r" b="b"/>
              <a:pathLst>
                <a:path w="925830">
                  <a:moveTo>
                    <a:pt x="0" y="0"/>
                  </a:moveTo>
                  <a:lnTo>
                    <a:pt x="925615" y="0"/>
                  </a:lnTo>
                </a:path>
              </a:pathLst>
            </a:custGeom>
            <a:ln w="350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6370108" y="4571100"/>
              <a:ext cx="344805" cy="0"/>
            </a:xfrm>
            <a:custGeom>
              <a:avLst/>
              <a:gdLst/>
              <a:ahLst/>
              <a:cxnLst/>
              <a:rect l="l" t="t" r="r" b="b"/>
              <a:pathLst>
                <a:path w="344805">
                  <a:moveTo>
                    <a:pt x="0" y="0"/>
                  </a:moveTo>
                  <a:lnTo>
                    <a:pt x="344215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4842965" y="4211370"/>
              <a:ext cx="1884680" cy="0"/>
            </a:xfrm>
            <a:custGeom>
              <a:avLst/>
              <a:gdLst/>
              <a:ahLst/>
              <a:cxnLst/>
              <a:rect l="l" t="t" r="r" b="b"/>
              <a:pathLst>
                <a:path w="1884680">
                  <a:moveTo>
                    <a:pt x="0" y="0"/>
                  </a:moveTo>
                  <a:lnTo>
                    <a:pt x="1884198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4114039" y="6579417"/>
              <a:ext cx="1136015" cy="0"/>
            </a:xfrm>
            <a:custGeom>
              <a:avLst/>
              <a:gdLst/>
              <a:ahLst/>
              <a:cxnLst/>
              <a:rect l="l" t="t" r="r" b="b"/>
              <a:pathLst>
                <a:path w="1136015">
                  <a:moveTo>
                    <a:pt x="0" y="0"/>
                  </a:moveTo>
                  <a:lnTo>
                    <a:pt x="1135988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5544544" y="6579417"/>
              <a:ext cx="1178560" cy="0"/>
            </a:xfrm>
            <a:custGeom>
              <a:avLst/>
              <a:gdLst/>
              <a:ahLst/>
              <a:cxnLst/>
              <a:rect l="l" t="t" r="r" b="b"/>
              <a:pathLst>
                <a:path w="1178559">
                  <a:moveTo>
                    <a:pt x="0" y="0"/>
                  </a:moveTo>
                  <a:lnTo>
                    <a:pt x="1178062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3166541" y="66183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361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61" y="3371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6262250" y="6433562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5676725" y="6433562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971641" y="6433562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19">
                  <a:moveTo>
                    <a:pt x="0" y="0"/>
                  </a:moveTo>
                  <a:lnTo>
                    <a:pt x="578512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3405449" y="6426550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80">
                  <a:moveTo>
                    <a:pt x="0" y="0"/>
                  </a:moveTo>
                  <a:lnTo>
                    <a:pt x="1262209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194379" y="6191989"/>
              <a:ext cx="3541395" cy="0"/>
            </a:xfrm>
            <a:custGeom>
              <a:avLst/>
              <a:gdLst/>
              <a:ahLst/>
              <a:cxnLst/>
              <a:rect l="l" t="t" r="r" b="b"/>
              <a:pathLst>
                <a:path w="3541394">
                  <a:moveTo>
                    <a:pt x="0" y="0"/>
                  </a:moveTo>
                  <a:lnTo>
                    <a:pt x="3541199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370738" y="7083600"/>
              <a:ext cx="1304290" cy="0"/>
            </a:xfrm>
            <a:custGeom>
              <a:avLst/>
              <a:gdLst/>
              <a:ahLst/>
              <a:cxnLst/>
              <a:rect l="l" t="t" r="r" b="b"/>
              <a:pathLst>
                <a:path w="1304290">
                  <a:moveTo>
                    <a:pt x="0" y="0"/>
                  </a:moveTo>
                  <a:lnTo>
                    <a:pt x="1304283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962524" y="7086756"/>
              <a:ext cx="593090" cy="0"/>
            </a:xfrm>
            <a:custGeom>
              <a:avLst/>
              <a:gdLst/>
              <a:ahLst/>
              <a:cxnLst/>
              <a:rect l="l" t="t" r="r" b="b"/>
              <a:pathLst>
                <a:path w="593090">
                  <a:moveTo>
                    <a:pt x="0" y="0"/>
                  </a:moveTo>
                  <a:lnTo>
                    <a:pt x="592537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714240" y="7092366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6303272" y="7085353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5">
                  <a:moveTo>
                    <a:pt x="0" y="0"/>
                  </a:moveTo>
                  <a:lnTo>
                    <a:pt x="420736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166541" y="714424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361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61" y="3371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6310985" y="7234715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5">
                  <a:moveTo>
                    <a:pt x="0" y="0"/>
                  </a:moveTo>
                  <a:lnTo>
                    <a:pt x="420736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3200689" y="7474535"/>
              <a:ext cx="3520440" cy="0"/>
            </a:xfrm>
            <a:custGeom>
              <a:avLst/>
              <a:gdLst/>
              <a:ahLst/>
              <a:cxnLst/>
              <a:rect l="l" t="t" r="r" b="b"/>
              <a:pathLst>
                <a:path w="3520440">
                  <a:moveTo>
                    <a:pt x="352016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3188419" y="7563591"/>
              <a:ext cx="3536950" cy="0"/>
            </a:xfrm>
            <a:custGeom>
              <a:avLst/>
              <a:gdLst/>
              <a:ahLst/>
              <a:cxnLst/>
              <a:rect l="l" t="t" r="r" b="b"/>
              <a:pathLst>
                <a:path w="3536950">
                  <a:moveTo>
                    <a:pt x="35366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3166541" y="748337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361" y="0"/>
                  </a:moveTo>
                  <a:lnTo>
                    <a:pt x="0" y="0"/>
                  </a:lnTo>
                  <a:lnTo>
                    <a:pt x="0" y="5046"/>
                  </a:lnTo>
                  <a:lnTo>
                    <a:pt x="3361" y="5046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4899414" y="7890364"/>
              <a:ext cx="0" cy="589280"/>
            </a:xfrm>
            <a:custGeom>
              <a:avLst/>
              <a:gdLst/>
              <a:ahLst/>
              <a:cxnLst/>
              <a:rect l="l" t="t" r="r" b="b"/>
              <a:pathLst>
                <a:path h="589279">
                  <a:moveTo>
                    <a:pt x="0" y="0"/>
                  </a:moveTo>
                  <a:lnTo>
                    <a:pt x="0" y="589031"/>
                  </a:lnTo>
                </a:path>
              </a:pathLst>
            </a:custGeom>
            <a:ln w="3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166541" y="7488421"/>
              <a:ext cx="3810" cy="1106805"/>
            </a:xfrm>
            <a:custGeom>
              <a:avLst/>
              <a:gdLst/>
              <a:ahLst/>
              <a:cxnLst/>
              <a:rect l="l" t="t" r="r" b="b"/>
              <a:pathLst>
                <a:path w="3809" h="1106804">
                  <a:moveTo>
                    <a:pt x="3361" y="0"/>
                  </a:moveTo>
                  <a:lnTo>
                    <a:pt x="0" y="0"/>
                  </a:lnTo>
                  <a:lnTo>
                    <a:pt x="0" y="1106531"/>
                  </a:lnTo>
                  <a:lnTo>
                    <a:pt x="3361" y="1106531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517546" y="8343707"/>
              <a:ext cx="1202690" cy="0"/>
            </a:xfrm>
            <a:custGeom>
              <a:avLst/>
              <a:gdLst/>
              <a:ahLst/>
              <a:cxnLst/>
              <a:rect l="l" t="t" r="r" b="b"/>
              <a:pathLst>
                <a:path w="1202690">
                  <a:moveTo>
                    <a:pt x="0" y="0"/>
                  </a:moveTo>
                  <a:lnTo>
                    <a:pt x="1202605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4961823" y="8343707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3772191" y="8334942"/>
              <a:ext cx="1090930" cy="0"/>
            </a:xfrm>
            <a:custGeom>
              <a:avLst/>
              <a:gdLst/>
              <a:ahLst/>
              <a:cxnLst/>
              <a:rect l="l" t="t" r="r" b="b"/>
              <a:pathLst>
                <a:path w="1090930">
                  <a:moveTo>
                    <a:pt x="0" y="0"/>
                  </a:moveTo>
                  <a:lnTo>
                    <a:pt x="1090408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3197184" y="8327930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522454" y="8055502"/>
              <a:ext cx="1202690" cy="0"/>
            </a:xfrm>
            <a:custGeom>
              <a:avLst/>
              <a:gdLst/>
              <a:ahLst/>
              <a:cxnLst/>
              <a:rect l="l" t="t" r="r" b="b"/>
              <a:pathLst>
                <a:path w="1202690">
                  <a:moveTo>
                    <a:pt x="0" y="0"/>
                  </a:moveTo>
                  <a:lnTo>
                    <a:pt x="1202605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4961823" y="8055502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3772191" y="8055502"/>
              <a:ext cx="1090930" cy="0"/>
            </a:xfrm>
            <a:custGeom>
              <a:avLst/>
              <a:gdLst/>
              <a:ahLst/>
              <a:cxnLst/>
              <a:rect l="l" t="t" r="r" b="b"/>
              <a:pathLst>
                <a:path w="1090930">
                  <a:moveTo>
                    <a:pt x="0" y="0"/>
                  </a:moveTo>
                  <a:lnTo>
                    <a:pt x="1090408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203145" y="8048490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2831623" y="9463373"/>
              <a:ext cx="3938270" cy="3810"/>
            </a:xfrm>
            <a:custGeom>
              <a:avLst/>
              <a:gdLst/>
              <a:ahLst/>
              <a:cxnLst/>
              <a:rect l="l" t="t" r="r" b="b"/>
              <a:pathLst>
                <a:path w="3938269" h="3809">
                  <a:moveTo>
                    <a:pt x="3938105" y="0"/>
                  </a:moveTo>
                  <a:lnTo>
                    <a:pt x="338277" y="0"/>
                  </a:lnTo>
                  <a:lnTo>
                    <a:pt x="334911" y="0"/>
                  </a:lnTo>
                  <a:lnTo>
                    <a:pt x="0" y="0"/>
                  </a:lnTo>
                  <a:lnTo>
                    <a:pt x="0" y="3365"/>
                  </a:lnTo>
                  <a:lnTo>
                    <a:pt x="334911" y="3365"/>
                  </a:lnTo>
                  <a:lnTo>
                    <a:pt x="338277" y="3365"/>
                  </a:lnTo>
                  <a:lnTo>
                    <a:pt x="3938105" y="3365"/>
                  </a:lnTo>
                  <a:lnTo>
                    <a:pt x="3938105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899064" y="8881900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836678" y="3868413"/>
              <a:ext cx="3933190" cy="1981200"/>
            </a:xfrm>
            <a:custGeom>
              <a:avLst/>
              <a:gdLst/>
              <a:ahLst/>
              <a:cxnLst/>
              <a:rect l="l" t="t" r="r" b="b"/>
              <a:pathLst>
                <a:path w="3933190" h="1981200">
                  <a:moveTo>
                    <a:pt x="329857" y="1977453"/>
                  </a:moveTo>
                  <a:lnTo>
                    <a:pt x="0" y="1977453"/>
                  </a:lnTo>
                  <a:lnTo>
                    <a:pt x="0" y="1980819"/>
                  </a:lnTo>
                  <a:lnTo>
                    <a:pt x="329857" y="1980819"/>
                  </a:lnTo>
                  <a:lnTo>
                    <a:pt x="329857" y="1977453"/>
                  </a:lnTo>
                  <a:close/>
                </a:path>
                <a:path w="3933190" h="1981200">
                  <a:moveTo>
                    <a:pt x="3933050" y="0"/>
                  </a:moveTo>
                  <a:lnTo>
                    <a:pt x="333222" y="0"/>
                  </a:lnTo>
                  <a:lnTo>
                    <a:pt x="329857" y="0"/>
                  </a:lnTo>
                  <a:lnTo>
                    <a:pt x="0" y="0"/>
                  </a:lnTo>
                  <a:lnTo>
                    <a:pt x="0" y="3365"/>
                  </a:lnTo>
                  <a:lnTo>
                    <a:pt x="329857" y="3365"/>
                  </a:lnTo>
                  <a:lnTo>
                    <a:pt x="329857" y="1977453"/>
                  </a:lnTo>
                  <a:lnTo>
                    <a:pt x="333222" y="1977453"/>
                  </a:lnTo>
                  <a:lnTo>
                    <a:pt x="333222" y="3365"/>
                  </a:lnTo>
                  <a:lnTo>
                    <a:pt x="3933050" y="3365"/>
                  </a:lnTo>
                  <a:lnTo>
                    <a:pt x="3933050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3166535" y="5845867"/>
              <a:ext cx="3603625" cy="3810"/>
            </a:xfrm>
            <a:custGeom>
              <a:avLst/>
              <a:gdLst/>
              <a:ahLst/>
              <a:cxnLst/>
              <a:rect l="l" t="t" r="r" b="b"/>
              <a:pathLst>
                <a:path w="3603625" h="3810">
                  <a:moveTo>
                    <a:pt x="3603193" y="0"/>
                  </a:moveTo>
                  <a:lnTo>
                    <a:pt x="3365" y="0"/>
                  </a:lnTo>
                  <a:lnTo>
                    <a:pt x="0" y="0"/>
                  </a:lnTo>
                  <a:lnTo>
                    <a:pt x="0" y="3365"/>
                  </a:lnTo>
                  <a:lnTo>
                    <a:pt x="3365" y="3365"/>
                  </a:lnTo>
                  <a:lnTo>
                    <a:pt x="3603193" y="3365"/>
                  </a:lnTo>
                  <a:lnTo>
                    <a:pt x="36031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836678" y="5849232"/>
              <a:ext cx="3933190" cy="3614420"/>
            </a:xfrm>
            <a:custGeom>
              <a:avLst/>
              <a:gdLst/>
              <a:ahLst/>
              <a:cxnLst/>
              <a:rect l="l" t="t" r="r" b="b"/>
              <a:pathLst>
                <a:path w="3933190" h="3614420">
                  <a:moveTo>
                    <a:pt x="329857" y="769112"/>
                  </a:moveTo>
                  <a:lnTo>
                    <a:pt x="0" y="769112"/>
                  </a:lnTo>
                  <a:lnTo>
                    <a:pt x="0" y="772477"/>
                  </a:lnTo>
                  <a:lnTo>
                    <a:pt x="329857" y="772477"/>
                  </a:lnTo>
                  <a:lnTo>
                    <a:pt x="329857" y="769112"/>
                  </a:lnTo>
                  <a:close/>
                </a:path>
                <a:path w="3933190" h="3614420">
                  <a:moveTo>
                    <a:pt x="333222" y="772477"/>
                  </a:moveTo>
                  <a:lnTo>
                    <a:pt x="329857" y="772477"/>
                  </a:lnTo>
                  <a:lnTo>
                    <a:pt x="329857" y="1295031"/>
                  </a:lnTo>
                  <a:lnTo>
                    <a:pt x="333222" y="1295031"/>
                  </a:lnTo>
                  <a:lnTo>
                    <a:pt x="333222" y="772477"/>
                  </a:lnTo>
                  <a:close/>
                </a:path>
                <a:path w="3933190" h="3614420">
                  <a:moveTo>
                    <a:pt x="333222" y="0"/>
                  </a:moveTo>
                  <a:lnTo>
                    <a:pt x="329857" y="0"/>
                  </a:lnTo>
                  <a:lnTo>
                    <a:pt x="329857" y="769112"/>
                  </a:lnTo>
                  <a:lnTo>
                    <a:pt x="333222" y="769112"/>
                  </a:lnTo>
                  <a:lnTo>
                    <a:pt x="333222" y="0"/>
                  </a:lnTo>
                  <a:close/>
                </a:path>
                <a:path w="3933190" h="3614420">
                  <a:moveTo>
                    <a:pt x="3933050" y="2914040"/>
                  </a:moveTo>
                  <a:lnTo>
                    <a:pt x="333222" y="2914040"/>
                  </a:lnTo>
                  <a:lnTo>
                    <a:pt x="333222" y="2749092"/>
                  </a:lnTo>
                  <a:lnTo>
                    <a:pt x="333222" y="2745727"/>
                  </a:lnTo>
                  <a:lnTo>
                    <a:pt x="329857" y="2745727"/>
                  </a:lnTo>
                  <a:lnTo>
                    <a:pt x="329857" y="2749092"/>
                  </a:lnTo>
                  <a:lnTo>
                    <a:pt x="329857" y="2914040"/>
                  </a:lnTo>
                  <a:lnTo>
                    <a:pt x="0" y="2914040"/>
                  </a:lnTo>
                  <a:lnTo>
                    <a:pt x="0" y="2917393"/>
                  </a:lnTo>
                  <a:lnTo>
                    <a:pt x="329857" y="2917393"/>
                  </a:lnTo>
                  <a:lnTo>
                    <a:pt x="329857" y="3614128"/>
                  </a:lnTo>
                  <a:lnTo>
                    <a:pt x="333222" y="3614128"/>
                  </a:lnTo>
                  <a:lnTo>
                    <a:pt x="333222" y="2917393"/>
                  </a:lnTo>
                  <a:lnTo>
                    <a:pt x="3933050" y="2917393"/>
                  </a:lnTo>
                  <a:lnTo>
                    <a:pt x="3933050" y="2914040"/>
                  </a:lnTo>
                  <a:close/>
                </a:path>
                <a:path w="3933190" h="3614420">
                  <a:moveTo>
                    <a:pt x="3933050" y="1759102"/>
                  </a:moveTo>
                  <a:lnTo>
                    <a:pt x="333222" y="1759102"/>
                  </a:lnTo>
                  <a:lnTo>
                    <a:pt x="333222" y="1762467"/>
                  </a:lnTo>
                  <a:lnTo>
                    <a:pt x="3933050" y="1762467"/>
                  </a:lnTo>
                  <a:lnTo>
                    <a:pt x="3933050" y="1759102"/>
                  </a:lnTo>
                  <a:close/>
                </a:path>
                <a:path w="3933190" h="3614420">
                  <a:moveTo>
                    <a:pt x="3933050" y="1407223"/>
                  </a:moveTo>
                  <a:lnTo>
                    <a:pt x="333222" y="1407223"/>
                  </a:lnTo>
                  <a:lnTo>
                    <a:pt x="333222" y="1298397"/>
                  </a:lnTo>
                  <a:lnTo>
                    <a:pt x="329857" y="1298397"/>
                  </a:lnTo>
                  <a:lnTo>
                    <a:pt x="329857" y="1407223"/>
                  </a:lnTo>
                  <a:lnTo>
                    <a:pt x="0" y="1407223"/>
                  </a:lnTo>
                  <a:lnTo>
                    <a:pt x="0" y="1410589"/>
                  </a:lnTo>
                  <a:lnTo>
                    <a:pt x="329857" y="1410589"/>
                  </a:lnTo>
                  <a:lnTo>
                    <a:pt x="329857" y="1634147"/>
                  </a:lnTo>
                  <a:lnTo>
                    <a:pt x="333222" y="1634147"/>
                  </a:lnTo>
                  <a:lnTo>
                    <a:pt x="333222" y="1410589"/>
                  </a:lnTo>
                  <a:lnTo>
                    <a:pt x="3933050" y="1410589"/>
                  </a:lnTo>
                  <a:lnTo>
                    <a:pt x="3933050" y="1407223"/>
                  </a:lnTo>
                  <a:close/>
                </a:path>
                <a:path w="3933190" h="3614420">
                  <a:moveTo>
                    <a:pt x="3933050" y="769112"/>
                  </a:moveTo>
                  <a:lnTo>
                    <a:pt x="333222" y="769112"/>
                  </a:lnTo>
                  <a:lnTo>
                    <a:pt x="333222" y="772477"/>
                  </a:lnTo>
                  <a:lnTo>
                    <a:pt x="3933050" y="772477"/>
                  </a:lnTo>
                  <a:lnTo>
                    <a:pt x="3933050" y="769112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7697115" y="9019044"/>
            <a:ext cx="1408430" cy="21462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500" spc="-10" dirty="0">
                <a:latin typeface="Times New Roman"/>
                <a:cs typeface="Times New Roman"/>
              </a:rPr>
              <a:t>Eleven/lærlingen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indmeldes</a:t>
            </a:r>
            <a:r>
              <a:rPr sz="500" dirty="0">
                <a:latin typeface="Times New Roman"/>
                <a:cs typeface="Times New Roman"/>
              </a:rPr>
              <a:t> på </a:t>
            </a:r>
            <a:r>
              <a:rPr sz="500" spc="-10" dirty="0">
                <a:latin typeface="Times New Roman"/>
                <a:cs typeface="Times New Roman"/>
              </a:rPr>
              <a:t>følgende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erhvervsskole:</a:t>
            </a:r>
            <a:endParaRPr sz="50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  <a:spcBef>
                <a:spcPts val="125"/>
              </a:spcBef>
            </a:pPr>
            <a:r>
              <a:rPr sz="550" spc="-10" dirty="0">
                <a:latin typeface="Helvetica"/>
                <a:cs typeface="Helvetica"/>
              </a:rPr>
              <a:t>Landbrugsskolen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2883725" y="3846824"/>
            <a:ext cx="202565" cy="35941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5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8</a:t>
            </a:r>
            <a:endParaRPr sz="550">
              <a:latin typeface="Times New Roman"/>
              <a:cs typeface="Times New Roman"/>
            </a:endParaRPr>
          </a:p>
          <a:p>
            <a:pPr marL="12700" marR="22860">
              <a:lnSpc>
                <a:spcPct val="98200"/>
              </a:lnSpc>
              <a:spcBef>
                <a:spcPts val="170"/>
              </a:spcBef>
            </a:pPr>
            <a:r>
              <a:rPr sz="450" spc="-10" dirty="0">
                <a:latin typeface="Times New Roman"/>
                <a:cs typeface="Times New Roman"/>
              </a:rPr>
              <a:t>Løn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25" dirty="0">
                <a:latin typeface="Times New Roman"/>
                <a:cs typeface="Times New Roman"/>
              </a:rPr>
              <a:t>og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andre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vilkår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6531310" y="4615167"/>
            <a:ext cx="1924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latin typeface="Times New Roman"/>
                <a:cs typeface="Times New Roman"/>
              </a:rPr>
              <a:t>måned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3182182" y="4991429"/>
            <a:ext cx="3152775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-10" dirty="0">
                <a:latin typeface="Times New Roman"/>
                <a:cs typeface="Times New Roman"/>
              </a:rPr>
              <a:t>Ansættelsesvilkår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2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øvrigt:</a:t>
            </a:r>
            <a:endParaRPr sz="500">
              <a:latin typeface="Times New Roman"/>
              <a:cs typeface="Times New Roman"/>
            </a:endParaRPr>
          </a:p>
          <a:p>
            <a:pPr marL="18415" marR="5080">
              <a:lnSpc>
                <a:spcPts val="490"/>
              </a:lnSpc>
              <a:spcBef>
                <a:spcPts val="145"/>
              </a:spcBef>
            </a:pPr>
            <a:r>
              <a:rPr sz="500" i="1" dirty="0">
                <a:latin typeface="Times New Roman"/>
                <a:cs typeface="Times New Roman"/>
              </a:rPr>
              <a:t>I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henhold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til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Ansættelsesbevisloven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skal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arbejdsgiveren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give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lønmodtageren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oplysninger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om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alle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væsentlige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vilkår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25" dirty="0">
                <a:latin typeface="Times New Roman"/>
                <a:cs typeface="Times New Roman"/>
              </a:rPr>
              <a:t>for</a:t>
            </a:r>
            <a:r>
              <a:rPr sz="500" i="1" spc="50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ansættelsesforholdet,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herunder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mindst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de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oplysninger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der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er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opregnet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i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lovens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§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2,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stk.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2,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nr.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1-</a:t>
            </a:r>
            <a:r>
              <a:rPr sz="500" i="1" dirty="0">
                <a:latin typeface="Times New Roman"/>
                <a:cs typeface="Times New Roman"/>
              </a:rPr>
              <a:t>10.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I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overensstemmelse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25" dirty="0">
                <a:latin typeface="Times New Roman"/>
                <a:cs typeface="Times New Roman"/>
              </a:rPr>
              <a:t>med</a:t>
            </a:r>
            <a:r>
              <a:rPr sz="500" i="1" spc="50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ansættelsesbevisloven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kan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oplysningerne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gives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ved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henvisning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til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fx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en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overenskomst: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3178017" y="5595456"/>
            <a:ext cx="6769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10" dirty="0">
                <a:latin typeface="Times New Roman"/>
                <a:cs typeface="Times New Roman"/>
              </a:rPr>
              <a:t>Den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normale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arbejdstid: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4864824" y="5609403"/>
            <a:ext cx="185483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500" i="1" dirty="0">
                <a:latin typeface="Times New Roman"/>
                <a:cs typeface="Times New Roman"/>
              </a:rPr>
              <a:t>Med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hensyn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til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ferie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henvises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til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reglerne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i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ferieloven,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herunder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de </a:t>
            </a:r>
            <a:r>
              <a:rPr sz="500" i="1" spc="-20" dirty="0">
                <a:latin typeface="Times New Roman"/>
                <a:cs typeface="Times New Roman"/>
              </a:rPr>
              <a:t>sær-</a:t>
            </a:r>
            <a:r>
              <a:rPr sz="500" i="1" spc="50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lige </a:t>
            </a:r>
            <a:r>
              <a:rPr sz="500" i="1" spc="-10" dirty="0">
                <a:latin typeface="Times New Roman"/>
                <a:cs typeface="Times New Roman"/>
              </a:rPr>
              <a:t>regler</a:t>
            </a:r>
            <a:r>
              <a:rPr sz="500" i="1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for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elever/lærlinge,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samt</a:t>
            </a:r>
            <a:r>
              <a:rPr sz="500" i="1" spc="-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overenskomsten.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2883668" y="5824100"/>
            <a:ext cx="231775" cy="2933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550" b="1" dirty="0">
                <a:latin typeface="Times New Roman"/>
                <a:cs typeface="Times New Roman"/>
              </a:rPr>
              <a:t>Pkt. </a:t>
            </a:r>
            <a:r>
              <a:rPr sz="550" b="1" spc="-50" dirty="0">
                <a:latin typeface="Times New Roman"/>
                <a:cs typeface="Times New Roman"/>
              </a:rPr>
              <a:t>9</a:t>
            </a:r>
            <a:endParaRPr sz="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65"/>
              </a:spcBef>
            </a:pPr>
            <a:r>
              <a:rPr sz="450" spc="-10" dirty="0">
                <a:latin typeface="Times New Roman"/>
                <a:cs typeface="Times New Roman"/>
              </a:rPr>
              <a:t>Udstatio-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nering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3178240" y="5870686"/>
            <a:ext cx="3082290" cy="225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10" dirty="0">
                <a:latin typeface="Times New Roman"/>
                <a:cs typeface="Times New Roman"/>
              </a:rPr>
              <a:t>Udfyldes </a:t>
            </a:r>
            <a:r>
              <a:rPr sz="500" b="1" dirty="0">
                <a:latin typeface="Times New Roman"/>
                <a:cs typeface="Times New Roman"/>
              </a:rPr>
              <a:t>kun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forbindelse med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udstationering(er)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500" spc="-10" dirty="0">
                <a:latin typeface="Times New Roman"/>
                <a:cs typeface="Times New Roman"/>
              </a:rPr>
              <a:t>Følgende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dele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oplæringen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(arbejdsopgaver) </a:t>
            </a:r>
            <a:r>
              <a:rPr sz="500" dirty="0">
                <a:latin typeface="Times New Roman"/>
                <a:cs typeface="Times New Roman"/>
              </a:rPr>
              <a:t>finder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sted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 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anden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virksomhed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eller som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oplæring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på en </a:t>
            </a:r>
            <a:r>
              <a:rPr sz="500" spc="-10" dirty="0">
                <a:latin typeface="Times New Roman"/>
                <a:cs typeface="Times New Roman"/>
              </a:rPr>
              <a:t>erhvervsskole: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5555410" y="6330380"/>
            <a:ext cx="126364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latin typeface="Times New Roman"/>
                <a:cs typeface="Times New Roman"/>
              </a:rPr>
              <a:t>Fra: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6144416" y="6330380"/>
            <a:ext cx="11747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latin typeface="Times New Roman"/>
                <a:cs typeface="Times New Roman"/>
              </a:rPr>
              <a:t>Til: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2883668" y="6728330"/>
            <a:ext cx="25146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8200"/>
              </a:lnSpc>
              <a:spcBef>
                <a:spcPts val="100"/>
              </a:spcBef>
            </a:pPr>
            <a:r>
              <a:rPr sz="450" spc="-20" dirty="0">
                <a:latin typeface="Times New Roman"/>
                <a:cs typeface="Times New Roman"/>
              </a:rPr>
              <a:t>Kombina-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tions-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aftaler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2883725" y="6167177"/>
            <a:ext cx="264287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marR="198120" indent="-635">
              <a:lnSpc>
                <a:spcPct val="156800"/>
              </a:lnSpc>
              <a:spcBef>
                <a:spcPts val="100"/>
              </a:spcBef>
              <a:tabLst>
                <a:tab pos="1823085" algn="l"/>
              </a:tabLst>
            </a:pPr>
            <a:r>
              <a:rPr sz="500" spc="-10" dirty="0">
                <a:latin typeface="Times New Roman"/>
                <a:cs typeface="Times New Roman"/>
              </a:rPr>
              <a:t>Hvis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udstationeringsvirksomheden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og/eller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perioden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kendt,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angives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herunder: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Navn: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10" dirty="0">
                <a:latin typeface="Times New Roman"/>
                <a:cs typeface="Times New Roman"/>
              </a:rPr>
              <a:t>CVR-</a:t>
            </a:r>
            <a:r>
              <a:rPr sz="500" spc="-20" dirty="0">
                <a:latin typeface="Times New Roman"/>
                <a:cs typeface="Times New Roman"/>
              </a:rPr>
              <a:t>nr.:</a:t>
            </a:r>
            <a:endParaRPr sz="500">
              <a:latin typeface="Times New Roman"/>
              <a:cs typeface="Times New Roman"/>
            </a:endParaRPr>
          </a:p>
          <a:p>
            <a:pPr marL="306705">
              <a:lnSpc>
                <a:spcPct val="100000"/>
              </a:lnSpc>
              <a:spcBef>
                <a:spcPts val="505"/>
              </a:spcBef>
              <a:tabLst>
                <a:tab pos="2410460" algn="l"/>
              </a:tabLst>
            </a:pPr>
            <a:r>
              <a:rPr sz="500" spc="-10" dirty="0">
                <a:latin typeface="Times New Roman"/>
                <a:cs typeface="Times New Roman"/>
              </a:rPr>
              <a:t>Udstationering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udlandet:</a:t>
            </a:r>
            <a:r>
              <a:rPr sz="500" spc="34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Navn: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10" dirty="0">
                <a:latin typeface="Times New Roman"/>
                <a:cs typeface="Times New Roman"/>
              </a:rPr>
              <a:t>Adresse: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5" dirty="0">
                <a:latin typeface="Times New Roman"/>
                <a:cs typeface="Times New Roman"/>
              </a:rPr>
              <a:t> </a:t>
            </a:r>
            <a:r>
              <a:rPr sz="550" b="1" dirty="0">
                <a:latin typeface="Times New Roman"/>
                <a:cs typeface="Times New Roman"/>
              </a:rPr>
              <a:t>10</a:t>
            </a:r>
            <a:r>
              <a:rPr sz="550" b="1" spc="185" dirty="0">
                <a:latin typeface="Times New Roman"/>
                <a:cs typeface="Times New Roman"/>
              </a:rPr>
              <a:t>  </a:t>
            </a:r>
            <a:r>
              <a:rPr sz="500" b="1" spc="-10" dirty="0">
                <a:latin typeface="Times New Roman"/>
                <a:cs typeface="Times New Roman"/>
              </a:rPr>
              <a:t>Udfyldes</a:t>
            </a:r>
            <a:r>
              <a:rPr sz="500" b="1" dirty="0">
                <a:latin typeface="Times New Roman"/>
                <a:cs typeface="Times New Roman"/>
              </a:rPr>
              <a:t> kun</a:t>
            </a:r>
            <a:r>
              <a:rPr sz="500" b="1" spc="-1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forbindelse med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kombinationsaftaler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3178136" y="6776987"/>
            <a:ext cx="3296285" cy="454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Times New Roman"/>
                <a:cs typeface="Times New Roman"/>
              </a:rPr>
              <a:t>Aftalen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del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sammenhængende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kombinationsaftale,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eleven/lærlingen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uddannes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øvrige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uddannelsesperiode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hos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følgende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virksomhed(er):</a:t>
            </a:r>
            <a:endParaRPr sz="5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345"/>
              </a:spcBef>
              <a:tabLst>
                <a:tab pos="1530985" algn="l"/>
                <a:tab pos="2414905" algn="l"/>
                <a:tab pos="3024505" algn="l"/>
              </a:tabLst>
            </a:pPr>
            <a:r>
              <a:rPr sz="500" spc="-10" dirty="0">
                <a:latin typeface="Times New Roman"/>
                <a:cs typeface="Times New Roman"/>
              </a:rPr>
              <a:t>Navn: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10" dirty="0">
                <a:latin typeface="Times New Roman"/>
                <a:cs typeface="Times New Roman"/>
              </a:rPr>
              <a:t>CVR-</a:t>
            </a:r>
            <a:r>
              <a:rPr sz="500" spc="-20" dirty="0">
                <a:latin typeface="Times New Roman"/>
                <a:cs typeface="Times New Roman"/>
              </a:rPr>
              <a:t>nr.: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20" dirty="0">
                <a:latin typeface="Times New Roman"/>
                <a:cs typeface="Times New Roman"/>
              </a:rPr>
              <a:t>Fra: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20" dirty="0">
                <a:latin typeface="Times New Roman"/>
                <a:cs typeface="Times New Roman"/>
              </a:rPr>
              <a:t>Til: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03680" algn="l"/>
                <a:tab pos="2380615" algn="l"/>
                <a:tab pos="2999105" algn="l"/>
              </a:tabLst>
            </a:pPr>
            <a:r>
              <a:rPr sz="500" dirty="0">
                <a:latin typeface="Times New Roman"/>
                <a:cs typeface="Times New Roman"/>
              </a:rPr>
              <a:t>Navn:</a:t>
            </a:r>
            <a:r>
              <a:rPr sz="500" spc="145" dirty="0">
                <a:latin typeface="Times New Roman"/>
                <a:cs typeface="Times New Roman"/>
              </a:rPr>
              <a:t> </a:t>
            </a:r>
            <a:r>
              <a:rPr sz="5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500" spc="15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CVR-</a:t>
            </a:r>
            <a:r>
              <a:rPr sz="500" dirty="0">
                <a:latin typeface="Times New Roman"/>
                <a:cs typeface="Times New Roman"/>
              </a:rPr>
              <a:t>nr.:</a:t>
            </a:r>
            <a:r>
              <a:rPr sz="500" spc="85" dirty="0">
                <a:latin typeface="Times New Roman"/>
                <a:cs typeface="Times New Roman"/>
              </a:rPr>
              <a:t> </a:t>
            </a:r>
            <a:r>
              <a:rPr sz="5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500" spc="2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Fra:</a:t>
            </a:r>
            <a:r>
              <a:rPr sz="500" spc="70" dirty="0">
                <a:latin typeface="Times New Roman"/>
                <a:cs typeface="Times New Roman"/>
              </a:rPr>
              <a:t> </a:t>
            </a:r>
            <a:r>
              <a:rPr sz="5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500" dirty="0">
                <a:latin typeface="Times New Roman"/>
                <a:cs typeface="Times New Roman"/>
              </a:rPr>
              <a:t> Til: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2883725" y="7346251"/>
            <a:ext cx="168910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450" spc="-10" dirty="0">
                <a:latin typeface="Times New Roman"/>
                <a:cs typeface="Times New Roman"/>
              </a:rPr>
              <a:t>Andre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vilkår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2883725" y="7265554"/>
            <a:ext cx="656590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25" b="1" baseline="5050" dirty="0">
                <a:latin typeface="Times New Roman"/>
                <a:cs typeface="Times New Roman"/>
              </a:rPr>
              <a:t>Pkt.</a:t>
            </a:r>
            <a:r>
              <a:rPr sz="825" b="1" spc="-7" baseline="5050" dirty="0">
                <a:latin typeface="Times New Roman"/>
                <a:cs typeface="Times New Roman"/>
              </a:rPr>
              <a:t> </a:t>
            </a:r>
            <a:r>
              <a:rPr sz="825" b="1" baseline="5050" dirty="0">
                <a:latin typeface="Times New Roman"/>
                <a:cs typeface="Times New Roman"/>
              </a:rPr>
              <a:t>11</a:t>
            </a:r>
            <a:r>
              <a:rPr sz="825" b="1" spc="270" baseline="5050" dirty="0">
                <a:latin typeface="Times New Roman"/>
                <a:cs typeface="Times New Roman"/>
              </a:rPr>
              <a:t>  </a:t>
            </a:r>
            <a:r>
              <a:rPr sz="500" dirty="0">
                <a:latin typeface="Times New Roman"/>
                <a:cs typeface="Times New Roman"/>
              </a:rPr>
              <a:t>Andre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vilkår: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2845625" y="7636378"/>
            <a:ext cx="3070225" cy="24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825" b="1" baseline="15151" dirty="0">
                <a:latin typeface="Times New Roman"/>
                <a:cs typeface="Times New Roman"/>
              </a:rPr>
              <a:t>Pkt.</a:t>
            </a:r>
            <a:r>
              <a:rPr sz="825" b="1" spc="15" baseline="15151" dirty="0">
                <a:latin typeface="Times New Roman"/>
                <a:cs typeface="Times New Roman"/>
              </a:rPr>
              <a:t> </a:t>
            </a:r>
            <a:r>
              <a:rPr sz="825" b="1" baseline="15151" dirty="0">
                <a:latin typeface="Times New Roman"/>
                <a:cs typeface="Times New Roman"/>
              </a:rPr>
              <a:t>12</a:t>
            </a:r>
            <a:r>
              <a:rPr sz="825" b="1" spc="315" baseline="15151" dirty="0">
                <a:latin typeface="Times New Roman"/>
                <a:cs typeface="Times New Roman"/>
              </a:rPr>
              <a:t>  </a:t>
            </a:r>
            <a:r>
              <a:rPr sz="500" b="1" spc="-10" dirty="0">
                <a:latin typeface="Times New Roman"/>
                <a:cs typeface="Times New Roman"/>
              </a:rPr>
              <a:t>Parternes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underskrifter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(aftalen</a:t>
            </a:r>
            <a:r>
              <a:rPr sz="500" b="1" dirty="0">
                <a:latin typeface="Times New Roman"/>
                <a:cs typeface="Times New Roman"/>
              </a:rPr>
              <a:t> er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indgået</a:t>
            </a:r>
            <a:r>
              <a:rPr sz="500" b="1" dirty="0">
                <a:latin typeface="Times New Roman"/>
                <a:cs typeface="Times New Roman"/>
              </a:rPr>
              <a:t> i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henhold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til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erhvervsuddannelsesloven)</a:t>
            </a:r>
            <a:endParaRPr sz="500">
              <a:latin typeface="Times New Roman"/>
              <a:cs typeface="Times New Roman"/>
            </a:endParaRPr>
          </a:p>
          <a:p>
            <a:pPr marL="50800">
              <a:lnSpc>
                <a:spcPts val="515"/>
              </a:lnSpc>
            </a:pPr>
            <a:r>
              <a:rPr sz="450" spc="-10" dirty="0">
                <a:latin typeface="Times New Roman"/>
                <a:cs typeface="Times New Roman"/>
              </a:rPr>
              <a:t>Under-</a:t>
            </a:r>
            <a:endParaRPr sz="450">
              <a:latin typeface="Times New Roman"/>
              <a:cs typeface="Times New Roman"/>
            </a:endParaRPr>
          </a:p>
          <a:p>
            <a:pPr marL="50800">
              <a:lnSpc>
                <a:spcPts val="575"/>
              </a:lnSpc>
              <a:tabLst>
                <a:tab pos="2112010" algn="l"/>
              </a:tabLst>
            </a:pPr>
            <a:r>
              <a:rPr sz="450" spc="-10" dirty="0">
                <a:latin typeface="Times New Roman"/>
                <a:cs typeface="Times New Roman"/>
              </a:rPr>
              <a:t>skrifter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750" i="1" baseline="5555" dirty="0">
                <a:latin typeface="Times New Roman"/>
                <a:cs typeface="Times New Roman"/>
              </a:rPr>
              <a:t>Evt.</a:t>
            </a:r>
            <a:r>
              <a:rPr sz="750" i="1" spc="44" baseline="5555" dirty="0">
                <a:latin typeface="Times New Roman"/>
                <a:cs typeface="Times New Roman"/>
              </a:rPr>
              <a:t> </a:t>
            </a:r>
            <a:r>
              <a:rPr sz="750" i="1" spc="-15" baseline="5555" dirty="0">
                <a:latin typeface="Times New Roman"/>
                <a:cs typeface="Times New Roman"/>
              </a:rPr>
              <a:t>forældremyndigheds</a:t>
            </a:r>
            <a:r>
              <a:rPr sz="750" i="1" spc="44" baseline="5555" dirty="0">
                <a:latin typeface="Times New Roman"/>
                <a:cs typeface="Times New Roman"/>
              </a:rPr>
              <a:t> </a:t>
            </a:r>
            <a:r>
              <a:rPr sz="750" i="1" spc="-15" baseline="5555" dirty="0">
                <a:latin typeface="Times New Roman"/>
                <a:cs typeface="Times New Roman"/>
              </a:rPr>
              <a:t>samtykke:</a:t>
            </a:r>
            <a:endParaRPr sz="750" baseline="5555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3185015" y="8048150"/>
            <a:ext cx="1473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latin typeface="Times New Roman"/>
                <a:cs typeface="Times New Roman"/>
              </a:rPr>
              <a:t>Dato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3758054" y="8044805"/>
            <a:ext cx="34226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latin typeface="Times New Roman"/>
                <a:cs typeface="Times New Roman"/>
              </a:rPr>
              <a:t>Virksomhed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4945345" y="8044805"/>
            <a:ext cx="1473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latin typeface="Times New Roman"/>
                <a:cs typeface="Times New Roman"/>
              </a:rPr>
              <a:t>Dato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5505763" y="8044805"/>
            <a:ext cx="868044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Times New Roman"/>
                <a:cs typeface="Times New Roman"/>
              </a:rPr>
              <a:t>Indehaver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forældremyndighed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3184951" y="8330883"/>
            <a:ext cx="90741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5470" algn="l"/>
              </a:tabLst>
            </a:pPr>
            <a:r>
              <a:rPr sz="500" spc="-20" dirty="0">
                <a:latin typeface="Times New Roman"/>
                <a:cs typeface="Times New Roman"/>
              </a:rPr>
              <a:t>Dato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10" dirty="0">
                <a:latin typeface="Times New Roman"/>
                <a:cs typeface="Times New Roman"/>
              </a:rPr>
              <a:t>Elev/lærling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4941937" y="8345209"/>
            <a:ext cx="14160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3405" algn="l"/>
              </a:tabLst>
            </a:pPr>
            <a:r>
              <a:rPr sz="500" spc="-20" dirty="0">
                <a:latin typeface="Times New Roman"/>
                <a:cs typeface="Times New Roman"/>
              </a:rPr>
              <a:t>Dato</a:t>
            </a:r>
            <a:r>
              <a:rPr sz="500" dirty="0">
                <a:latin typeface="Times New Roman"/>
                <a:cs typeface="Times New Roman"/>
              </a:rPr>
              <a:t>	Indehaver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forældremyndighed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3186827" y="8453778"/>
            <a:ext cx="3474720" cy="2863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520"/>
              </a:lnSpc>
              <a:spcBef>
                <a:spcPts val="120"/>
              </a:spcBef>
            </a:pPr>
            <a:r>
              <a:rPr sz="450" i="1" dirty="0">
                <a:latin typeface="Times New Roman"/>
                <a:cs typeface="Times New Roman"/>
              </a:rPr>
              <a:t>For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elever/lærlinge,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der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er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undergivet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forældremyndighed,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kræves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samtykke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fra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forældremyndighedens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spc="-10" dirty="0">
                <a:latin typeface="Times New Roman"/>
                <a:cs typeface="Times New Roman"/>
              </a:rPr>
              <a:t>indehaver.</a:t>
            </a:r>
            <a:endParaRPr sz="450">
              <a:latin typeface="Times New Roman"/>
              <a:cs typeface="Times New Roman"/>
            </a:endParaRPr>
          </a:p>
          <a:p>
            <a:pPr marL="12700" marR="5080">
              <a:lnSpc>
                <a:spcPts val="500"/>
              </a:lnSpc>
              <a:spcBef>
                <a:spcPts val="25"/>
              </a:spcBef>
            </a:pPr>
            <a:r>
              <a:rPr sz="450" i="1" dirty="0">
                <a:latin typeface="Times New Roman"/>
                <a:cs typeface="Times New Roman"/>
              </a:rPr>
              <a:t>Oplysninger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fra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denne</a:t>
            </a:r>
            <a:r>
              <a:rPr sz="450" i="1" spc="7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aftale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registreres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af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erhvervsskolen</a:t>
            </a:r>
            <a:r>
              <a:rPr sz="450" i="1" spc="7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i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det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centrale</a:t>
            </a:r>
            <a:r>
              <a:rPr sz="450" i="1" spc="7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register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(EASY-P).</a:t>
            </a:r>
            <a:r>
              <a:rPr sz="450" i="1" spc="7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Arbejdsgivernes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Uddannelsesbidrag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og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de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spc="-10" dirty="0">
                <a:latin typeface="Times New Roman"/>
                <a:cs typeface="Times New Roman"/>
              </a:rPr>
              <a:t>faglige</a:t>
            </a:r>
            <a:r>
              <a:rPr sz="450" i="1" spc="50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udvalg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har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adgang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til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oplysninger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herfra.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Der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kan</a:t>
            </a:r>
            <a:r>
              <a:rPr sz="450" i="1" spc="5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ikke</a:t>
            </a:r>
            <a:r>
              <a:rPr sz="450" i="1" spc="5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af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parterne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foretages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ændringer</a:t>
            </a:r>
            <a:r>
              <a:rPr sz="450" i="1" spc="5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i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eller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tilføjelser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til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formularens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aftaleindhold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spc="-20" dirty="0">
                <a:latin typeface="Times New Roman"/>
                <a:cs typeface="Times New Roman"/>
              </a:rPr>
              <a:t>uden</a:t>
            </a:r>
            <a:r>
              <a:rPr sz="450" i="1" spc="50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vedkommende</a:t>
            </a:r>
            <a:r>
              <a:rPr sz="450" i="1" spc="8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faglige</a:t>
            </a:r>
            <a:r>
              <a:rPr sz="450" i="1" spc="7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udvalgs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spc="-10" dirty="0">
                <a:latin typeface="Times New Roman"/>
                <a:cs typeface="Times New Roman"/>
              </a:rPr>
              <a:t>godkendelse.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2883668" y="8874087"/>
            <a:ext cx="234950" cy="160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450" spc="-10" dirty="0">
                <a:latin typeface="Times New Roman"/>
                <a:cs typeface="Times New Roman"/>
              </a:rPr>
              <a:t>Registre-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20" dirty="0">
                <a:latin typeface="Times New Roman"/>
                <a:cs typeface="Times New Roman"/>
              </a:rPr>
              <a:t>ring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2883725" y="8772073"/>
            <a:ext cx="197040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25" b="1" baseline="5050" dirty="0">
                <a:latin typeface="Times New Roman"/>
                <a:cs typeface="Times New Roman"/>
              </a:rPr>
              <a:t>Pkt.</a:t>
            </a:r>
            <a:r>
              <a:rPr sz="825" b="1" spc="22" baseline="5050" dirty="0">
                <a:latin typeface="Times New Roman"/>
                <a:cs typeface="Times New Roman"/>
              </a:rPr>
              <a:t> </a:t>
            </a:r>
            <a:r>
              <a:rPr sz="825" b="1" baseline="5050" dirty="0">
                <a:latin typeface="Times New Roman"/>
                <a:cs typeface="Times New Roman"/>
              </a:rPr>
              <a:t>13</a:t>
            </a:r>
            <a:r>
              <a:rPr sz="825" b="1" spc="345" baseline="5050" dirty="0">
                <a:latin typeface="Times New Roman"/>
                <a:cs typeface="Times New Roman"/>
              </a:rPr>
              <a:t>  </a:t>
            </a:r>
            <a:r>
              <a:rPr sz="500" spc="-10" dirty="0">
                <a:latin typeface="Times New Roman"/>
                <a:cs typeface="Times New Roman"/>
              </a:rPr>
              <a:t>Forbeholdt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erhvervsskolen.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Uddannelsesaftalen</a:t>
            </a:r>
            <a:r>
              <a:rPr sz="500" dirty="0">
                <a:latin typeface="Times New Roman"/>
                <a:cs typeface="Times New Roman"/>
              </a:rPr>
              <a:t> er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registreret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den: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3293921" y="8911714"/>
            <a:ext cx="2753360" cy="22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latin typeface="Times New Roman"/>
                <a:cs typeface="Times New Roman"/>
              </a:rPr>
              <a:t>Rettelser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foretaget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skolen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markeret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med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stjerner.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Evt.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indsigelser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bedes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fremsat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omgående.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500" spc="-10" dirty="0">
                <a:latin typeface="Times New Roman"/>
                <a:cs typeface="Times New Roman"/>
              </a:rPr>
              <a:t>Skolen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tager forbehold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for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at </a:t>
            </a:r>
            <a:r>
              <a:rPr sz="500" spc="-10" dirty="0">
                <a:latin typeface="Times New Roman"/>
                <a:cs typeface="Times New Roman"/>
              </a:rPr>
              <a:t>eleven/lærlingen</a:t>
            </a:r>
            <a:r>
              <a:rPr sz="500" dirty="0">
                <a:latin typeface="Times New Roman"/>
                <a:cs typeface="Times New Roman"/>
              </a:rPr>
              <a:t> har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opnået </a:t>
            </a:r>
            <a:r>
              <a:rPr sz="500" spc="-10" dirty="0">
                <a:latin typeface="Times New Roman"/>
                <a:cs typeface="Times New Roman"/>
              </a:rPr>
              <a:t>adgangsgivende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kvalifikationer til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hovedforløbet.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3189726" y="9269107"/>
            <a:ext cx="2880995" cy="1657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>
              <a:lnSpc>
                <a:spcPts val="509"/>
              </a:lnSpc>
              <a:spcBef>
                <a:spcPts val="185"/>
              </a:spcBef>
            </a:pPr>
            <a:r>
              <a:rPr sz="500" i="1" spc="-10" dirty="0">
                <a:latin typeface="Times New Roman"/>
                <a:cs typeface="Times New Roman"/>
              </a:rPr>
              <a:t>Erhvervsskolens</a:t>
            </a:r>
            <a:r>
              <a:rPr sz="500" i="1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registrering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er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ikke</a:t>
            </a:r>
            <a:r>
              <a:rPr sz="500" i="1" dirty="0">
                <a:latin typeface="Times New Roman"/>
                <a:cs typeface="Times New Roman"/>
              </a:rPr>
              <a:t> i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sig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selv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en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garanti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for,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at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parterne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har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udfyldt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uddannelsesaftalen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korrekt.</a:t>
            </a:r>
            <a:r>
              <a:rPr sz="500" i="1" spc="50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Skolens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registreringspligter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fremgår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af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bekendtgørelse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om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erhvervsuddannelser.</a:t>
            </a:r>
            <a:endParaRPr sz="500">
              <a:latin typeface="Times New Roman"/>
              <a:cs typeface="Times New Roman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12836676" y="4278991"/>
            <a:ext cx="3041015" cy="3333115"/>
            <a:chOff x="12836676" y="4278991"/>
            <a:chExt cx="3041015" cy="3333115"/>
          </a:xfrm>
        </p:grpSpPr>
        <p:sp>
          <p:nvSpPr>
            <p:cNvPr id="162" name="object 162"/>
            <p:cNvSpPr/>
            <p:nvPr/>
          </p:nvSpPr>
          <p:spPr>
            <a:xfrm>
              <a:off x="12836676" y="7608323"/>
              <a:ext cx="330200" cy="3810"/>
            </a:xfrm>
            <a:custGeom>
              <a:avLst/>
              <a:gdLst/>
              <a:ahLst/>
              <a:cxnLst/>
              <a:rect l="l" t="t" r="r" b="b"/>
              <a:pathLst>
                <a:path w="330200" h="3809">
                  <a:moveTo>
                    <a:pt x="329864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29864" y="3371"/>
                  </a:lnTo>
                  <a:lnTo>
                    <a:pt x="32986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91601" y="4278991"/>
              <a:ext cx="77544" cy="74555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99787" y="4627608"/>
              <a:ext cx="77775" cy="80072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50715" y="4727437"/>
              <a:ext cx="67445" cy="76634"/>
            </a:xfrm>
            <a:prstGeom prst="rect">
              <a:avLst/>
            </a:prstGeom>
          </p:spPr>
        </p:pic>
      </p:grpSp>
      <p:sp>
        <p:nvSpPr>
          <p:cNvPr id="166" name="object 166"/>
          <p:cNvSpPr txBox="1"/>
          <p:nvPr/>
        </p:nvSpPr>
        <p:spPr>
          <a:xfrm>
            <a:off x="13162136" y="9458055"/>
            <a:ext cx="183768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10" dirty="0">
                <a:latin typeface="Arial"/>
                <a:cs typeface="Arial"/>
              </a:rPr>
              <a:t>Februar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2022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-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Formular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godkendt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af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Børne-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og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Undervisningsministeriet</a:t>
            </a:r>
            <a:endParaRPr sz="4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3162841" y="3883594"/>
            <a:ext cx="2875280" cy="3314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r>
              <a:rPr sz="500" b="1" spc="-10" dirty="0">
                <a:latin typeface="Times New Roman"/>
                <a:cs typeface="Times New Roman"/>
              </a:rPr>
              <a:t>Lønnen</a:t>
            </a:r>
            <a:r>
              <a:rPr sz="500" b="1" spc="-2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er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aftalt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således:</a:t>
            </a:r>
            <a:endParaRPr sz="50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spcBef>
                <a:spcPts val="65"/>
              </a:spcBef>
            </a:pPr>
            <a:r>
              <a:rPr sz="500" dirty="0">
                <a:latin typeface="Times New Roman"/>
                <a:cs typeface="Times New Roman"/>
              </a:rPr>
              <a:t>Lønnen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skal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mindst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udgøre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den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løn,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fastsat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ved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kollektiv</a:t>
            </a:r>
            <a:r>
              <a:rPr sz="500" spc="-10" dirty="0">
                <a:latin typeface="Times New Roman"/>
                <a:cs typeface="Times New Roman"/>
              </a:rPr>
              <a:t> overenskomst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inden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for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uddannelsesområdet.</a:t>
            </a:r>
            <a:endParaRPr sz="5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15"/>
              </a:spcBef>
            </a:pPr>
            <a:r>
              <a:rPr sz="500" spc="-10" dirty="0">
                <a:latin typeface="Times New Roman"/>
                <a:cs typeface="Times New Roman"/>
              </a:rPr>
              <a:t>Den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kollektive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overenskomst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inden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for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uddannelsesområdet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er: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825" baseline="5050" dirty="0">
                <a:latin typeface="Helvetica"/>
                <a:cs typeface="Helvetica"/>
              </a:rPr>
              <a:t>3F/GLS-A</a:t>
            </a:r>
            <a:r>
              <a:rPr sz="825" spc="22" baseline="5050" dirty="0">
                <a:latin typeface="Helvetica"/>
                <a:cs typeface="Helvetica"/>
              </a:rPr>
              <a:t> </a:t>
            </a:r>
            <a:r>
              <a:rPr sz="825" baseline="5050" dirty="0">
                <a:latin typeface="Helvetica"/>
                <a:cs typeface="Helvetica"/>
              </a:rPr>
              <a:t>gartneri</a:t>
            </a:r>
            <a:r>
              <a:rPr sz="825" spc="22" baseline="5050" dirty="0">
                <a:latin typeface="Helvetica"/>
                <a:cs typeface="Helvetica"/>
              </a:rPr>
              <a:t> </a:t>
            </a:r>
            <a:r>
              <a:rPr sz="825" baseline="5050" dirty="0">
                <a:latin typeface="Helvetica"/>
                <a:cs typeface="Helvetica"/>
              </a:rPr>
              <a:t>og</a:t>
            </a:r>
            <a:r>
              <a:rPr sz="825" spc="22" baseline="5050" dirty="0">
                <a:latin typeface="Helvetica"/>
                <a:cs typeface="Helvetica"/>
              </a:rPr>
              <a:t> </a:t>
            </a:r>
            <a:r>
              <a:rPr sz="825" spc="-15" baseline="5050" dirty="0">
                <a:latin typeface="Helvetica"/>
                <a:cs typeface="Helvetica"/>
              </a:rPr>
              <a:t>planteskole</a:t>
            </a:r>
            <a:endParaRPr sz="825" baseline="5050">
              <a:latin typeface="Helvetica"/>
              <a:cs typeface="Helvetica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3144082" y="4264085"/>
            <a:ext cx="3240405" cy="68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290" marR="119380" indent="-89535">
              <a:lnSpc>
                <a:spcPct val="100000"/>
              </a:lnSpc>
              <a:spcBef>
                <a:spcPts val="95"/>
              </a:spcBef>
            </a:pPr>
            <a:r>
              <a:rPr sz="375" baseline="22222" dirty="0">
                <a:latin typeface="Arial"/>
                <a:cs typeface="Arial"/>
              </a:rPr>
              <a:t>□</a:t>
            </a:r>
            <a:r>
              <a:rPr sz="375" spc="375" baseline="22222" dirty="0">
                <a:latin typeface="Arial"/>
                <a:cs typeface="Arial"/>
              </a:rPr>
              <a:t>  </a:t>
            </a:r>
            <a:r>
              <a:rPr sz="500" dirty="0">
                <a:latin typeface="Times New Roman"/>
                <a:cs typeface="Times New Roman"/>
              </a:rPr>
              <a:t>Lønnen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udgør den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gældende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mindstebetaling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(sats)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for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elever/lærlinge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fastsat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ved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kollektiv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overenskomst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inden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for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uddannelsesområdet.</a:t>
            </a:r>
            <a:endParaRPr sz="500">
              <a:latin typeface="Times New Roman"/>
              <a:cs typeface="Times New Roman"/>
            </a:endParaRPr>
          </a:p>
          <a:p>
            <a:pPr marL="161290">
              <a:lnSpc>
                <a:spcPct val="100000"/>
              </a:lnSpc>
              <a:spcBef>
                <a:spcPts val="320"/>
              </a:spcBef>
            </a:pPr>
            <a:r>
              <a:rPr sz="500" dirty="0">
                <a:latin typeface="Times New Roman"/>
                <a:cs typeface="Times New Roman"/>
              </a:rPr>
              <a:t>Lønnen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højere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end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gældende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mindstebetaling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for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elever/lærlinge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ved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uddannelsens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begyndelse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fastsat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til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kr.: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500">
              <a:latin typeface="Times New Roman"/>
              <a:cs typeface="Times New Roman"/>
            </a:endParaRPr>
          </a:p>
          <a:p>
            <a:pPr marL="2538730">
              <a:lnSpc>
                <a:spcPct val="100000"/>
              </a:lnSpc>
              <a:tabLst>
                <a:tab pos="2768600" algn="l"/>
                <a:tab pos="3105150" algn="l"/>
              </a:tabLst>
            </a:pPr>
            <a:r>
              <a:rPr sz="500" spc="-25" dirty="0">
                <a:latin typeface="Times New Roman"/>
                <a:cs typeface="Times New Roman"/>
              </a:rPr>
              <a:t>pr.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20" dirty="0">
                <a:latin typeface="Times New Roman"/>
                <a:cs typeface="Times New Roman"/>
              </a:rPr>
              <a:t>time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25" dirty="0">
                <a:latin typeface="Times New Roman"/>
                <a:cs typeface="Times New Roman"/>
              </a:rPr>
              <a:t>uge</a:t>
            </a:r>
            <a:endParaRPr sz="5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5"/>
              </a:spcBef>
              <a:tabLst>
                <a:tab pos="1422400" algn="l"/>
              </a:tabLst>
            </a:pPr>
            <a:r>
              <a:rPr sz="500" dirty="0">
                <a:latin typeface="Times New Roman"/>
                <a:cs typeface="Times New Roman"/>
              </a:rPr>
              <a:t>Løn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under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evt.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påbygning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hovedforløb?</a:t>
            </a:r>
            <a:r>
              <a:rPr sz="500" spc="260" dirty="0">
                <a:latin typeface="Times New Roman"/>
                <a:cs typeface="Times New Roman"/>
              </a:rPr>
              <a:t>  </a:t>
            </a:r>
            <a:r>
              <a:rPr sz="500" spc="-25" dirty="0">
                <a:latin typeface="Times New Roman"/>
                <a:cs typeface="Times New Roman"/>
              </a:rPr>
              <a:t>Ja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25" dirty="0">
                <a:latin typeface="Times New Roman"/>
                <a:cs typeface="Times New Roman"/>
              </a:rPr>
              <a:t>Nej</a:t>
            </a:r>
            <a:endParaRPr sz="5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09"/>
              </a:spcBef>
            </a:pPr>
            <a:r>
              <a:rPr sz="500" dirty="0">
                <a:latin typeface="Times New Roman"/>
                <a:cs typeface="Times New Roman"/>
              </a:rPr>
              <a:t>Lønudbetalingsdag:</a:t>
            </a:r>
            <a:r>
              <a:rPr sz="500" spc="204" dirty="0">
                <a:latin typeface="Times New Roman"/>
                <a:cs typeface="Times New Roman"/>
              </a:rPr>
              <a:t> </a:t>
            </a:r>
            <a:r>
              <a:rPr sz="825" baseline="10101" dirty="0">
                <a:latin typeface="Helvetica"/>
                <a:cs typeface="Helvetica"/>
              </a:rPr>
              <a:t>sidste</a:t>
            </a:r>
            <a:r>
              <a:rPr sz="825" spc="-15" baseline="10101" dirty="0">
                <a:latin typeface="Helvetica"/>
                <a:cs typeface="Helvetica"/>
              </a:rPr>
              <a:t> </a:t>
            </a:r>
            <a:r>
              <a:rPr sz="825" baseline="10101" dirty="0">
                <a:latin typeface="Helvetica"/>
                <a:cs typeface="Helvetica"/>
              </a:rPr>
              <a:t>dag</a:t>
            </a:r>
            <a:r>
              <a:rPr sz="825" spc="-15" baseline="10101" dirty="0">
                <a:latin typeface="Helvetica"/>
                <a:cs typeface="Helvetica"/>
              </a:rPr>
              <a:t> </a:t>
            </a:r>
            <a:r>
              <a:rPr sz="825" baseline="10101" dirty="0">
                <a:latin typeface="Helvetica"/>
                <a:cs typeface="Helvetica"/>
              </a:rPr>
              <a:t>i</a:t>
            </a:r>
            <a:r>
              <a:rPr sz="825" spc="-7" baseline="10101" dirty="0">
                <a:latin typeface="Helvetica"/>
                <a:cs typeface="Helvetica"/>
              </a:rPr>
              <a:t> </a:t>
            </a:r>
            <a:r>
              <a:rPr sz="825" spc="-15" baseline="10101" dirty="0">
                <a:latin typeface="Helvetica"/>
                <a:cs typeface="Helvetica"/>
              </a:rPr>
              <a:t>måneden</a:t>
            </a:r>
            <a:endParaRPr sz="825" baseline="10101">
              <a:latin typeface="Helvetica"/>
              <a:cs typeface="Helvetica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14454957" y="4628763"/>
            <a:ext cx="2054225" cy="175895"/>
            <a:chOff x="14454957" y="4628763"/>
            <a:chExt cx="2054225" cy="175895"/>
          </a:xfrm>
        </p:grpSpPr>
        <p:pic>
          <p:nvPicPr>
            <p:cNvPr id="170" name="object 17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37141" y="4629903"/>
              <a:ext cx="77775" cy="76635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3187" y="4628763"/>
              <a:ext cx="75483" cy="80065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54957" y="4727437"/>
              <a:ext cx="68596" cy="76634"/>
            </a:xfrm>
            <a:prstGeom prst="rect">
              <a:avLst/>
            </a:prstGeom>
          </p:spPr>
        </p:pic>
      </p:grpSp>
      <p:sp>
        <p:nvSpPr>
          <p:cNvPr id="173" name="object 173"/>
          <p:cNvSpPr txBox="1"/>
          <p:nvPr/>
        </p:nvSpPr>
        <p:spPr>
          <a:xfrm>
            <a:off x="13159261" y="5723633"/>
            <a:ext cx="1299845" cy="1016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  <a:tabLst>
                <a:tab pos="509905" algn="l"/>
                <a:tab pos="910590" algn="l"/>
                <a:tab pos="1170940" algn="l"/>
              </a:tabLst>
            </a:pPr>
            <a:r>
              <a:rPr sz="825" spc="-37" baseline="20202" dirty="0">
                <a:latin typeface="Helvetica"/>
                <a:cs typeface="Helvetica"/>
              </a:rPr>
              <a:t>50</a:t>
            </a:r>
            <a:r>
              <a:rPr sz="825" baseline="20202" dirty="0">
                <a:latin typeface="Helvetica"/>
                <a:cs typeface="Helvetica"/>
              </a:rPr>
              <a:t>	</a:t>
            </a:r>
            <a:r>
              <a:rPr sz="500" dirty="0">
                <a:latin typeface="Times New Roman"/>
                <a:cs typeface="Times New Roman"/>
              </a:rPr>
              <a:t>timer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pr.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750" spc="-37" baseline="5555" dirty="0">
                <a:latin typeface="Times New Roman"/>
                <a:cs typeface="Times New Roman"/>
              </a:rPr>
              <a:t>dag</a:t>
            </a:r>
            <a:r>
              <a:rPr sz="750" baseline="5555" dirty="0">
                <a:latin typeface="Times New Roman"/>
                <a:cs typeface="Times New Roman"/>
              </a:rPr>
              <a:t>	</a:t>
            </a:r>
            <a:r>
              <a:rPr sz="750" spc="-37" baseline="11111" dirty="0">
                <a:latin typeface="Times New Roman"/>
                <a:cs typeface="Times New Roman"/>
              </a:rPr>
              <a:t>uge</a:t>
            </a:r>
            <a:endParaRPr sz="750" baseline="11111">
              <a:latin typeface="Times New Roman"/>
              <a:cs typeface="Times New Roman"/>
            </a:endParaRPr>
          </a:p>
        </p:txBody>
      </p:sp>
      <p:grpSp>
        <p:nvGrpSpPr>
          <p:cNvPr id="174" name="object 174"/>
          <p:cNvGrpSpPr/>
          <p:nvPr/>
        </p:nvGrpSpPr>
        <p:grpSpPr>
          <a:xfrm>
            <a:off x="13192346" y="4476572"/>
            <a:ext cx="1122045" cy="4645025"/>
            <a:chOff x="13192346" y="4476572"/>
            <a:chExt cx="1122045" cy="4645025"/>
          </a:xfrm>
        </p:grpSpPr>
        <p:pic>
          <p:nvPicPr>
            <p:cNvPr id="175" name="object 1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37633" y="5716942"/>
              <a:ext cx="112206" cy="112195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00787" y="8924095"/>
              <a:ext cx="75017" cy="77892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00791" y="9046001"/>
              <a:ext cx="72142" cy="75007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01744" y="5716942"/>
              <a:ext cx="112206" cy="112195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92346" y="4476572"/>
              <a:ext cx="77544" cy="74562"/>
            </a:xfrm>
            <a:prstGeom prst="rect">
              <a:avLst/>
            </a:prstGeom>
          </p:spPr>
        </p:pic>
      </p:grpSp>
      <p:sp>
        <p:nvSpPr>
          <p:cNvPr id="180" name="object 180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7560309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spc="-10" dirty="0"/>
              <a:t>Uddannelsesaftalen</a:t>
            </a:r>
            <a:endParaRPr sz="6500" dirty="0"/>
          </a:p>
        </p:txBody>
      </p:sp>
      <p:sp>
        <p:nvSpPr>
          <p:cNvPr id="181" name="object 181"/>
          <p:cNvSpPr txBox="1"/>
          <p:nvPr/>
        </p:nvSpPr>
        <p:spPr>
          <a:xfrm>
            <a:off x="3199141" y="3662038"/>
            <a:ext cx="244538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dirty="0">
                <a:latin typeface="Aptos Display"/>
                <a:cs typeface="Aptos Display"/>
              </a:rPr>
              <a:t>Find</a:t>
            </a:r>
            <a:r>
              <a:rPr sz="4100" spc="-6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fire</a:t>
            </a:r>
            <a:r>
              <a:rPr sz="4100" spc="-60" dirty="0">
                <a:latin typeface="Aptos Display"/>
                <a:cs typeface="Aptos Display"/>
              </a:rPr>
              <a:t> </a:t>
            </a:r>
            <a:r>
              <a:rPr sz="4100" spc="-20" dirty="0">
                <a:latin typeface="Aptos Display"/>
                <a:cs typeface="Aptos Display"/>
              </a:rPr>
              <a:t>fejl</a:t>
            </a:r>
            <a:endParaRPr sz="4100">
              <a:latin typeface="Aptos Display"/>
              <a:cs typeface="Aptos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7002" y="2722430"/>
            <a:ext cx="16565244" cy="7686040"/>
            <a:chOff x="2157002" y="2722430"/>
            <a:chExt cx="16565244" cy="7686040"/>
          </a:xfrm>
        </p:grpSpPr>
        <p:sp>
          <p:nvSpPr>
            <p:cNvPr id="3" name="object 3"/>
            <p:cNvSpPr/>
            <p:nvPr/>
          </p:nvSpPr>
          <p:spPr>
            <a:xfrm>
              <a:off x="7078318" y="3531892"/>
              <a:ext cx="4502785" cy="6457950"/>
            </a:xfrm>
            <a:custGeom>
              <a:avLst/>
              <a:gdLst/>
              <a:ahLst/>
              <a:cxnLst/>
              <a:rect l="l" t="t" r="r" b="b"/>
              <a:pathLst>
                <a:path w="4502784" h="6457950">
                  <a:moveTo>
                    <a:pt x="4502480" y="0"/>
                  </a:moveTo>
                  <a:lnTo>
                    <a:pt x="0" y="0"/>
                  </a:lnTo>
                  <a:lnTo>
                    <a:pt x="0" y="6457332"/>
                  </a:lnTo>
                  <a:lnTo>
                    <a:pt x="4502480" y="6457332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34637" y="5451656"/>
              <a:ext cx="0" cy="244475"/>
            </a:xfrm>
            <a:custGeom>
              <a:avLst/>
              <a:gdLst/>
              <a:ahLst/>
              <a:cxnLst/>
              <a:rect l="l" t="t" r="r" b="b"/>
              <a:pathLst>
                <a:path h="244475">
                  <a:moveTo>
                    <a:pt x="0" y="0"/>
                  </a:moveTo>
                  <a:lnTo>
                    <a:pt x="0" y="243877"/>
                  </a:lnTo>
                </a:path>
              </a:pathLst>
            </a:custGeom>
            <a:ln w="348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23751" y="5671492"/>
              <a:ext cx="2369185" cy="0"/>
            </a:xfrm>
            <a:custGeom>
              <a:avLst/>
              <a:gdLst/>
              <a:ahLst/>
              <a:cxnLst/>
              <a:rect l="l" t="t" r="r" b="b"/>
              <a:pathLst>
                <a:path w="2369184">
                  <a:moveTo>
                    <a:pt x="0" y="0"/>
                  </a:moveTo>
                  <a:lnTo>
                    <a:pt x="2369079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078" y="5793429"/>
              <a:ext cx="840105" cy="0"/>
            </a:xfrm>
            <a:custGeom>
              <a:avLst/>
              <a:gdLst/>
              <a:ahLst/>
              <a:cxnLst/>
              <a:rect l="l" t="t" r="r" b="b"/>
              <a:pathLst>
                <a:path w="840104">
                  <a:moveTo>
                    <a:pt x="0" y="0"/>
                  </a:moveTo>
                  <a:lnTo>
                    <a:pt x="839628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45905" y="5793429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517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22172" y="5793429"/>
              <a:ext cx="1090930" cy="0"/>
            </a:xfrm>
            <a:custGeom>
              <a:avLst/>
              <a:gdLst/>
              <a:ahLst/>
              <a:cxnLst/>
              <a:rect l="l" t="t" r="r" b="b"/>
              <a:pathLst>
                <a:path w="1090929">
                  <a:moveTo>
                    <a:pt x="0" y="0"/>
                  </a:moveTo>
                  <a:lnTo>
                    <a:pt x="1090469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47809" y="5790295"/>
              <a:ext cx="47434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0" y="0"/>
                  </a:moveTo>
                  <a:lnTo>
                    <a:pt x="473818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8731" y="5973898"/>
              <a:ext cx="460375" cy="0"/>
            </a:xfrm>
            <a:custGeom>
              <a:avLst/>
              <a:gdLst/>
              <a:ahLst/>
              <a:cxnLst/>
              <a:rect l="l" t="t" r="r" b="b"/>
              <a:pathLst>
                <a:path w="460375">
                  <a:moveTo>
                    <a:pt x="0" y="0"/>
                  </a:moveTo>
                  <a:lnTo>
                    <a:pt x="459881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32950" y="5973898"/>
              <a:ext cx="460375" cy="0"/>
            </a:xfrm>
            <a:custGeom>
              <a:avLst/>
              <a:gdLst/>
              <a:ahLst/>
              <a:cxnLst/>
              <a:rect l="l" t="t" r="r" b="b"/>
              <a:pathLst>
                <a:path w="460375">
                  <a:moveTo>
                    <a:pt x="0" y="0"/>
                  </a:moveTo>
                  <a:lnTo>
                    <a:pt x="459881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09467" y="6412874"/>
              <a:ext cx="3508375" cy="0"/>
            </a:xfrm>
            <a:custGeom>
              <a:avLst/>
              <a:gdLst/>
              <a:ahLst/>
              <a:cxnLst/>
              <a:rect l="l" t="t" r="r" b="b"/>
              <a:pathLst>
                <a:path w="3508375">
                  <a:moveTo>
                    <a:pt x="0" y="0"/>
                  </a:moveTo>
                  <a:lnTo>
                    <a:pt x="3508332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13647" y="6833734"/>
              <a:ext cx="3509010" cy="0"/>
            </a:xfrm>
            <a:custGeom>
              <a:avLst/>
              <a:gdLst/>
              <a:ahLst/>
              <a:cxnLst/>
              <a:rect l="l" t="t" r="r" b="b"/>
              <a:pathLst>
                <a:path w="3509009">
                  <a:moveTo>
                    <a:pt x="0" y="0"/>
                  </a:moveTo>
                  <a:lnTo>
                    <a:pt x="3508678" y="0"/>
                  </a:lnTo>
                </a:path>
              </a:pathLst>
            </a:custGeom>
            <a:ln w="348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23752" y="8086211"/>
              <a:ext cx="3512185" cy="0"/>
            </a:xfrm>
            <a:custGeom>
              <a:avLst/>
              <a:gdLst/>
              <a:ahLst/>
              <a:cxnLst/>
              <a:rect l="l" t="t" r="r" b="b"/>
              <a:pathLst>
                <a:path w="3512184">
                  <a:moveTo>
                    <a:pt x="3511809" y="0"/>
                  </a:moveTo>
                  <a:lnTo>
                    <a:pt x="0" y="0"/>
                  </a:lnTo>
                </a:path>
              </a:pathLst>
            </a:custGeom>
            <a:ln w="34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11936" y="7091789"/>
              <a:ext cx="0" cy="915035"/>
            </a:xfrm>
            <a:custGeom>
              <a:avLst/>
              <a:gdLst/>
              <a:ahLst/>
              <a:cxnLst/>
              <a:rect l="l" t="t" r="r" b="b"/>
              <a:pathLst>
                <a:path h="915034">
                  <a:moveTo>
                    <a:pt x="0" y="0"/>
                  </a:moveTo>
                  <a:lnTo>
                    <a:pt x="0" y="914925"/>
                  </a:lnTo>
                </a:path>
              </a:pathLst>
            </a:custGeom>
            <a:ln w="4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4200" y="8801115"/>
              <a:ext cx="3514725" cy="0"/>
            </a:xfrm>
            <a:custGeom>
              <a:avLst/>
              <a:gdLst/>
              <a:ahLst/>
              <a:cxnLst/>
              <a:rect l="l" t="t" r="r" b="b"/>
              <a:pathLst>
                <a:path w="3514725">
                  <a:moveTo>
                    <a:pt x="35146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34200" y="8877762"/>
              <a:ext cx="3514725" cy="0"/>
            </a:xfrm>
            <a:custGeom>
              <a:avLst/>
              <a:gdLst/>
              <a:ahLst/>
              <a:cxnLst/>
              <a:rect l="l" t="t" r="r" b="b"/>
              <a:pathLst>
                <a:path w="3514725">
                  <a:moveTo>
                    <a:pt x="351460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23747" y="9242530"/>
              <a:ext cx="3498215" cy="0"/>
            </a:xfrm>
            <a:custGeom>
              <a:avLst/>
              <a:gdLst/>
              <a:ahLst/>
              <a:cxnLst/>
              <a:rect l="l" t="t" r="r" b="b"/>
              <a:pathLst>
                <a:path w="3498215">
                  <a:moveTo>
                    <a:pt x="0" y="0"/>
                  </a:moveTo>
                  <a:lnTo>
                    <a:pt x="3497878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26884" y="4664634"/>
              <a:ext cx="1658620" cy="0"/>
            </a:xfrm>
            <a:custGeom>
              <a:avLst/>
              <a:gdLst/>
              <a:ahLst/>
              <a:cxnLst/>
              <a:rect l="l" t="t" r="r" b="b"/>
              <a:pathLst>
                <a:path w="1658620">
                  <a:moveTo>
                    <a:pt x="16583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03508" y="4911645"/>
              <a:ext cx="1386840" cy="0"/>
            </a:xfrm>
            <a:custGeom>
              <a:avLst/>
              <a:gdLst/>
              <a:ahLst/>
              <a:cxnLst/>
              <a:rect l="l" t="t" r="r" b="b"/>
              <a:pathLst>
                <a:path w="1386840">
                  <a:moveTo>
                    <a:pt x="0" y="0"/>
                  </a:moveTo>
                  <a:lnTo>
                    <a:pt x="1386609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03508" y="5154128"/>
              <a:ext cx="1386840" cy="0"/>
            </a:xfrm>
            <a:custGeom>
              <a:avLst/>
              <a:gdLst/>
              <a:ahLst/>
              <a:cxnLst/>
              <a:rect l="l" t="t" r="r" b="b"/>
              <a:pathLst>
                <a:path w="1386840">
                  <a:moveTo>
                    <a:pt x="0" y="0"/>
                  </a:moveTo>
                  <a:lnTo>
                    <a:pt x="1386609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08354" y="4793540"/>
              <a:ext cx="1083945" cy="0"/>
            </a:xfrm>
            <a:custGeom>
              <a:avLst/>
              <a:gdLst/>
              <a:ahLst/>
              <a:cxnLst/>
              <a:rect l="l" t="t" r="r" b="b"/>
              <a:pathLst>
                <a:path w="1083945">
                  <a:moveTo>
                    <a:pt x="0" y="0"/>
                  </a:moveTo>
                  <a:lnTo>
                    <a:pt x="1083506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2088" y="4793540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520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01766" y="5033583"/>
              <a:ext cx="1390650" cy="0"/>
            </a:xfrm>
            <a:custGeom>
              <a:avLst/>
              <a:gdLst/>
              <a:ahLst/>
              <a:cxnLst/>
              <a:rect l="l" t="t" r="r" b="b"/>
              <a:pathLst>
                <a:path w="1390650">
                  <a:moveTo>
                    <a:pt x="0" y="0"/>
                  </a:moveTo>
                  <a:lnTo>
                    <a:pt x="1390093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27581" y="4533987"/>
              <a:ext cx="1658620" cy="0"/>
            </a:xfrm>
            <a:custGeom>
              <a:avLst/>
              <a:gdLst/>
              <a:ahLst/>
              <a:cxnLst/>
              <a:rect l="l" t="t" r="r" b="b"/>
              <a:pathLst>
                <a:path w="1658620">
                  <a:moveTo>
                    <a:pt x="16583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72687" y="4664634"/>
              <a:ext cx="1742439" cy="0"/>
            </a:xfrm>
            <a:custGeom>
              <a:avLst/>
              <a:gdLst/>
              <a:ahLst/>
              <a:cxnLst/>
              <a:rect l="l" t="t" r="r" b="b"/>
              <a:pathLst>
                <a:path w="1742440">
                  <a:moveTo>
                    <a:pt x="17419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49660" y="4911645"/>
              <a:ext cx="1470660" cy="0"/>
            </a:xfrm>
            <a:custGeom>
              <a:avLst/>
              <a:gdLst/>
              <a:ahLst/>
              <a:cxnLst/>
              <a:rect l="l" t="t" r="r" b="b"/>
              <a:pathLst>
                <a:path w="1470659">
                  <a:moveTo>
                    <a:pt x="0" y="0"/>
                  </a:moveTo>
                  <a:lnTo>
                    <a:pt x="1470224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68442" y="4793540"/>
              <a:ext cx="1153795" cy="0"/>
            </a:xfrm>
            <a:custGeom>
              <a:avLst/>
              <a:gdLst/>
              <a:ahLst/>
              <a:cxnLst/>
              <a:rect l="l" t="t" r="r" b="b"/>
              <a:pathLst>
                <a:path w="1153795">
                  <a:moveTo>
                    <a:pt x="0" y="0"/>
                  </a:moveTo>
                  <a:lnTo>
                    <a:pt x="1153185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92176" y="4793540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520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747918" y="5033583"/>
              <a:ext cx="1473835" cy="0"/>
            </a:xfrm>
            <a:custGeom>
              <a:avLst/>
              <a:gdLst/>
              <a:ahLst/>
              <a:cxnLst/>
              <a:rect l="l" t="t" r="r" b="b"/>
              <a:pathLst>
                <a:path w="1473834">
                  <a:moveTo>
                    <a:pt x="0" y="0"/>
                  </a:moveTo>
                  <a:lnTo>
                    <a:pt x="1473707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47918" y="5157263"/>
              <a:ext cx="1473835" cy="0"/>
            </a:xfrm>
            <a:custGeom>
              <a:avLst/>
              <a:gdLst/>
              <a:ahLst/>
              <a:cxnLst/>
              <a:rect l="l" t="t" r="r" b="b"/>
              <a:pathLst>
                <a:path w="1473834">
                  <a:moveTo>
                    <a:pt x="0" y="0"/>
                  </a:moveTo>
                  <a:lnTo>
                    <a:pt x="1473707" y="0"/>
                  </a:lnTo>
                </a:path>
              </a:pathLst>
            </a:custGeom>
            <a:ln w="348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477914" y="4530851"/>
              <a:ext cx="1756410" cy="0"/>
            </a:xfrm>
            <a:custGeom>
              <a:avLst/>
              <a:gdLst/>
              <a:ahLst/>
              <a:cxnLst/>
              <a:rect l="l" t="t" r="r" b="b"/>
              <a:pathLst>
                <a:path w="1756409">
                  <a:moveTo>
                    <a:pt x="17559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93608" y="5250008"/>
              <a:ext cx="790575" cy="3810"/>
            </a:xfrm>
            <a:custGeom>
              <a:avLst/>
              <a:gdLst/>
              <a:ahLst/>
              <a:cxnLst/>
              <a:rect l="l" t="t" r="r" b="b"/>
              <a:pathLst>
                <a:path w="790575" h="3810">
                  <a:moveTo>
                    <a:pt x="10045" y="0"/>
                  </a:moveTo>
                  <a:lnTo>
                    <a:pt x="0" y="0"/>
                  </a:lnTo>
                  <a:lnTo>
                    <a:pt x="0" y="3340"/>
                  </a:lnTo>
                  <a:lnTo>
                    <a:pt x="10045" y="3340"/>
                  </a:lnTo>
                  <a:lnTo>
                    <a:pt x="10045" y="0"/>
                  </a:lnTo>
                  <a:close/>
                </a:path>
                <a:path w="790575" h="3810">
                  <a:moveTo>
                    <a:pt x="30099" y="0"/>
                  </a:moveTo>
                  <a:lnTo>
                    <a:pt x="20066" y="0"/>
                  </a:lnTo>
                  <a:lnTo>
                    <a:pt x="20066" y="3340"/>
                  </a:lnTo>
                  <a:lnTo>
                    <a:pt x="30099" y="3340"/>
                  </a:lnTo>
                  <a:lnTo>
                    <a:pt x="30099" y="0"/>
                  </a:lnTo>
                  <a:close/>
                </a:path>
                <a:path w="790575" h="3810">
                  <a:moveTo>
                    <a:pt x="50177" y="0"/>
                  </a:moveTo>
                  <a:lnTo>
                    <a:pt x="40144" y="0"/>
                  </a:lnTo>
                  <a:lnTo>
                    <a:pt x="40144" y="3340"/>
                  </a:lnTo>
                  <a:lnTo>
                    <a:pt x="50177" y="3340"/>
                  </a:lnTo>
                  <a:lnTo>
                    <a:pt x="50177" y="0"/>
                  </a:lnTo>
                  <a:close/>
                </a:path>
                <a:path w="790575" h="3810">
                  <a:moveTo>
                    <a:pt x="70243" y="0"/>
                  </a:moveTo>
                  <a:lnTo>
                    <a:pt x="60223" y="0"/>
                  </a:lnTo>
                  <a:lnTo>
                    <a:pt x="60223" y="3340"/>
                  </a:lnTo>
                  <a:lnTo>
                    <a:pt x="70243" y="3340"/>
                  </a:lnTo>
                  <a:lnTo>
                    <a:pt x="70243" y="0"/>
                  </a:lnTo>
                  <a:close/>
                </a:path>
                <a:path w="790575" h="3810">
                  <a:moveTo>
                    <a:pt x="90322" y="0"/>
                  </a:moveTo>
                  <a:lnTo>
                    <a:pt x="80276" y="0"/>
                  </a:lnTo>
                  <a:lnTo>
                    <a:pt x="80276" y="3340"/>
                  </a:lnTo>
                  <a:lnTo>
                    <a:pt x="90322" y="3340"/>
                  </a:lnTo>
                  <a:lnTo>
                    <a:pt x="90322" y="0"/>
                  </a:lnTo>
                  <a:close/>
                </a:path>
                <a:path w="790575" h="3810">
                  <a:moveTo>
                    <a:pt x="110375" y="0"/>
                  </a:moveTo>
                  <a:lnTo>
                    <a:pt x="100342" y="0"/>
                  </a:lnTo>
                  <a:lnTo>
                    <a:pt x="100342" y="3340"/>
                  </a:lnTo>
                  <a:lnTo>
                    <a:pt x="110375" y="3340"/>
                  </a:lnTo>
                  <a:lnTo>
                    <a:pt x="110375" y="0"/>
                  </a:lnTo>
                  <a:close/>
                </a:path>
                <a:path w="790575" h="3810">
                  <a:moveTo>
                    <a:pt x="130441" y="0"/>
                  </a:moveTo>
                  <a:lnTo>
                    <a:pt x="120408" y="0"/>
                  </a:lnTo>
                  <a:lnTo>
                    <a:pt x="120408" y="3340"/>
                  </a:lnTo>
                  <a:lnTo>
                    <a:pt x="130441" y="3340"/>
                  </a:lnTo>
                  <a:lnTo>
                    <a:pt x="130441" y="0"/>
                  </a:lnTo>
                  <a:close/>
                </a:path>
                <a:path w="790575" h="3810">
                  <a:moveTo>
                    <a:pt x="150507" y="0"/>
                  </a:moveTo>
                  <a:lnTo>
                    <a:pt x="140474" y="0"/>
                  </a:lnTo>
                  <a:lnTo>
                    <a:pt x="140474" y="3340"/>
                  </a:lnTo>
                  <a:lnTo>
                    <a:pt x="150507" y="3340"/>
                  </a:lnTo>
                  <a:lnTo>
                    <a:pt x="150507" y="0"/>
                  </a:lnTo>
                  <a:close/>
                </a:path>
                <a:path w="790575" h="3810">
                  <a:moveTo>
                    <a:pt x="170586" y="0"/>
                  </a:moveTo>
                  <a:lnTo>
                    <a:pt x="160553" y="0"/>
                  </a:lnTo>
                  <a:lnTo>
                    <a:pt x="160553" y="3340"/>
                  </a:lnTo>
                  <a:lnTo>
                    <a:pt x="170586" y="3340"/>
                  </a:lnTo>
                  <a:lnTo>
                    <a:pt x="170586" y="0"/>
                  </a:lnTo>
                  <a:close/>
                </a:path>
                <a:path w="790575" h="3810">
                  <a:moveTo>
                    <a:pt x="190639" y="0"/>
                  </a:moveTo>
                  <a:lnTo>
                    <a:pt x="180606" y="0"/>
                  </a:lnTo>
                  <a:lnTo>
                    <a:pt x="180606" y="3340"/>
                  </a:lnTo>
                  <a:lnTo>
                    <a:pt x="190639" y="3340"/>
                  </a:lnTo>
                  <a:lnTo>
                    <a:pt x="190639" y="0"/>
                  </a:lnTo>
                  <a:close/>
                </a:path>
                <a:path w="790575" h="3810">
                  <a:moveTo>
                    <a:pt x="210718" y="0"/>
                  </a:moveTo>
                  <a:lnTo>
                    <a:pt x="200685" y="0"/>
                  </a:lnTo>
                  <a:lnTo>
                    <a:pt x="200685" y="3340"/>
                  </a:lnTo>
                  <a:lnTo>
                    <a:pt x="210718" y="3340"/>
                  </a:lnTo>
                  <a:lnTo>
                    <a:pt x="210718" y="0"/>
                  </a:lnTo>
                  <a:close/>
                </a:path>
                <a:path w="790575" h="3810">
                  <a:moveTo>
                    <a:pt x="230771" y="0"/>
                  </a:moveTo>
                  <a:lnTo>
                    <a:pt x="220751" y="0"/>
                  </a:lnTo>
                  <a:lnTo>
                    <a:pt x="220751" y="3340"/>
                  </a:lnTo>
                  <a:lnTo>
                    <a:pt x="230771" y="3340"/>
                  </a:lnTo>
                  <a:lnTo>
                    <a:pt x="230771" y="0"/>
                  </a:lnTo>
                  <a:close/>
                </a:path>
                <a:path w="790575" h="3810">
                  <a:moveTo>
                    <a:pt x="250850" y="0"/>
                  </a:moveTo>
                  <a:lnTo>
                    <a:pt x="240817" y="0"/>
                  </a:lnTo>
                  <a:lnTo>
                    <a:pt x="240817" y="3340"/>
                  </a:lnTo>
                  <a:lnTo>
                    <a:pt x="250850" y="3340"/>
                  </a:lnTo>
                  <a:lnTo>
                    <a:pt x="250850" y="0"/>
                  </a:lnTo>
                  <a:close/>
                </a:path>
                <a:path w="790575" h="3810">
                  <a:moveTo>
                    <a:pt x="270916" y="0"/>
                  </a:moveTo>
                  <a:lnTo>
                    <a:pt x="260883" y="0"/>
                  </a:lnTo>
                  <a:lnTo>
                    <a:pt x="260883" y="3340"/>
                  </a:lnTo>
                  <a:lnTo>
                    <a:pt x="270916" y="3340"/>
                  </a:lnTo>
                  <a:lnTo>
                    <a:pt x="270916" y="0"/>
                  </a:lnTo>
                  <a:close/>
                </a:path>
                <a:path w="790575" h="3810">
                  <a:moveTo>
                    <a:pt x="290982" y="0"/>
                  </a:moveTo>
                  <a:lnTo>
                    <a:pt x="280949" y="0"/>
                  </a:lnTo>
                  <a:lnTo>
                    <a:pt x="280949" y="3340"/>
                  </a:lnTo>
                  <a:lnTo>
                    <a:pt x="290982" y="3340"/>
                  </a:lnTo>
                  <a:lnTo>
                    <a:pt x="290982" y="0"/>
                  </a:lnTo>
                  <a:close/>
                </a:path>
                <a:path w="790575" h="3810">
                  <a:moveTo>
                    <a:pt x="311048" y="0"/>
                  </a:moveTo>
                  <a:lnTo>
                    <a:pt x="301015" y="0"/>
                  </a:lnTo>
                  <a:lnTo>
                    <a:pt x="301015" y="3340"/>
                  </a:lnTo>
                  <a:lnTo>
                    <a:pt x="311048" y="3340"/>
                  </a:lnTo>
                  <a:lnTo>
                    <a:pt x="311048" y="0"/>
                  </a:lnTo>
                  <a:close/>
                </a:path>
                <a:path w="790575" h="3810">
                  <a:moveTo>
                    <a:pt x="331114" y="0"/>
                  </a:moveTo>
                  <a:lnTo>
                    <a:pt x="321081" y="0"/>
                  </a:lnTo>
                  <a:lnTo>
                    <a:pt x="321081" y="3340"/>
                  </a:lnTo>
                  <a:lnTo>
                    <a:pt x="331114" y="3340"/>
                  </a:lnTo>
                  <a:lnTo>
                    <a:pt x="331114" y="0"/>
                  </a:lnTo>
                  <a:close/>
                </a:path>
                <a:path w="790575" h="3810">
                  <a:moveTo>
                    <a:pt x="351180" y="0"/>
                  </a:moveTo>
                  <a:lnTo>
                    <a:pt x="341147" y="0"/>
                  </a:lnTo>
                  <a:lnTo>
                    <a:pt x="341147" y="3340"/>
                  </a:lnTo>
                  <a:lnTo>
                    <a:pt x="351180" y="3340"/>
                  </a:lnTo>
                  <a:lnTo>
                    <a:pt x="351180" y="0"/>
                  </a:lnTo>
                  <a:close/>
                </a:path>
                <a:path w="790575" h="3810">
                  <a:moveTo>
                    <a:pt x="371246" y="0"/>
                  </a:moveTo>
                  <a:lnTo>
                    <a:pt x="361213" y="0"/>
                  </a:lnTo>
                  <a:lnTo>
                    <a:pt x="361213" y="3340"/>
                  </a:lnTo>
                  <a:lnTo>
                    <a:pt x="371246" y="3340"/>
                  </a:lnTo>
                  <a:lnTo>
                    <a:pt x="371246" y="0"/>
                  </a:lnTo>
                  <a:close/>
                </a:path>
                <a:path w="790575" h="3810">
                  <a:moveTo>
                    <a:pt x="391312" y="0"/>
                  </a:moveTo>
                  <a:lnTo>
                    <a:pt x="381292" y="0"/>
                  </a:lnTo>
                  <a:lnTo>
                    <a:pt x="381292" y="3340"/>
                  </a:lnTo>
                  <a:lnTo>
                    <a:pt x="391312" y="3340"/>
                  </a:lnTo>
                  <a:lnTo>
                    <a:pt x="391312" y="0"/>
                  </a:lnTo>
                  <a:close/>
                </a:path>
                <a:path w="790575" h="3810">
                  <a:moveTo>
                    <a:pt x="411391" y="0"/>
                  </a:moveTo>
                  <a:lnTo>
                    <a:pt x="401358" y="0"/>
                  </a:lnTo>
                  <a:lnTo>
                    <a:pt x="401358" y="3340"/>
                  </a:lnTo>
                  <a:lnTo>
                    <a:pt x="411391" y="3340"/>
                  </a:lnTo>
                  <a:lnTo>
                    <a:pt x="411391" y="0"/>
                  </a:lnTo>
                  <a:close/>
                </a:path>
                <a:path w="790575" h="3810">
                  <a:moveTo>
                    <a:pt x="431457" y="0"/>
                  </a:moveTo>
                  <a:lnTo>
                    <a:pt x="421436" y="0"/>
                  </a:lnTo>
                  <a:lnTo>
                    <a:pt x="421436" y="3340"/>
                  </a:lnTo>
                  <a:lnTo>
                    <a:pt x="431457" y="3340"/>
                  </a:lnTo>
                  <a:lnTo>
                    <a:pt x="431457" y="0"/>
                  </a:lnTo>
                  <a:close/>
                </a:path>
                <a:path w="790575" h="3810">
                  <a:moveTo>
                    <a:pt x="451523" y="0"/>
                  </a:moveTo>
                  <a:lnTo>
                    <a:pt x="441490" y="0"/>
                  </a:lnTo>
                  <a:lnTo>
                    <a:pt x="441490" y="3340"/>
                  </a:lnTo>
                  <a:lnTo>
                    <a:pt x="451523" y="3340"/>
                  </a:lnTo>
                  <a:lnTo>
                    <a:pt x="451523" y="0"/>
                  </a:lnTo>
                  <a:close/>
                </a:path>
                <a:path w="790575" h="3810">
                  <a:moveTo>
                    <a:pt x="471601" y="0"/>
                  </a:moveTo>
                  <a:lnTo>
                    <a:pt x="461568" y="0"/>
                  </a:lnTo>
                  <a:lnTo>
                    <a:pt x="461568" y="3340"/>
                  </a:lnTo>
                  <a:lnTo>
                    <a:pt x="471601" y="3340"/>
                  </a:lnTo>
                  <a:lnTo>
                    <a:pt x="471601" y="0"/>
                  </a:lnTo>
                  <a:close/>
                </a:path>
                <a:path w="790575" h="3810">
                  <a:moveTo>
                    <a:pt x="491655" y="0"/>
                  </a:moveTo>
                  <a:lnTo>
                    <a:pt x="481634" y="0"/>
                  </a:lnTo>
                  <a:lnTo>
                    <a:pt x="481634" y="3340"/>
                  </a:lnTo>
                  <a:lnTo>
                    <a:pt x="491655" y="3340"/>
                  </a:lnTo>
                  <a:lnTo>
                    <a:pt x="491655" y="0"/>
                  </a:lnTo>
                  <a:close/>
                </a:path>
                <a:path w="790575" h="3810">
                  <a:moveTo>
                    <a:pt x="511733" y="0"/>
                  </a:moveTo>
                  <a:lnTo>
                    <a:pt x="501700" y="0"/>
                  </a:lnTo>
                  <a:lnTo>
                    <a:pt x="501700" y="3340"/>
                  </a:lnTo>
                  <a:lnTo>
                    <a:pt x="511733" y="3340"/>
                  </a:lnTo>
                  <a:lnTo>
                    <a:pt x="511733" y="0"/>
                  </a:lnTo>
                  <a:close/>
                </a:path>
                <a:path w="790575" h="3810">
                  <a:moveTo>
                    <a:pt x="531799" y="0"/>
                  </a:moveTo>
                  <a:lnTo>
                    <a:pt x="521766" y="0"/>
                  </a:lnTo>
                  <a:lnTo>
                    <a:pt x="521766" y="3340"/>
                  </a:lnTo>
                  <a:lnTo>
                    <a:pt x="531799" y="3340"/>
                  </a:lnTo>
                  <a:lnTo>
                    <a:pt x="531799" y="0"/>
                  </a:lnTo>
                  <a:close/>
                </a:path>
                <a:path w="790575" h="3810">
                  <a:moveTo>
                    <a:pt x="551853" y="0"/>
                  </a:moveTo>
                  <a:lnTo>
                    <a:pt x="541820" y="0"/>
                  </a:lnTo>
                  <a:lnTo>
                    <a:pt x="541820" y="3340"/>
                  </a:lnTo>
                  <a:lnTo>
                    <a:pt x="551853" y="3340"/>
                  </a:lnTo>
                  <a:lnTo>
                    <a:pt x="551853" y="0"/>
                  </a:lnTo>
                  <a:close/>
                </a:path>
                <a:path w="790575" h="3810">
                  <a:moveTo>
                    <a:pt x="571931" y="0"/>
                  </a:moveTo>
                  <a:lnTo>
                    <a:pt x="561898" y="0"/>
                  </a:lnTo>
                  <a:lnTo>
                    <a:pt x="561898" y="3340"/>
                  </a:lnTo>
                  <a:lnTo>
                    <a:pt x="571931" y="3340"/>
                  </a:lnTo>
                  <a:lnTo>
                    <a:pt x="571931" y="0"/>
                  </a:lnTo>
                  <a:close/>
                </a:path>
                <a:path w="790575" h="3810">
                  <a:moveTo>
                    <a:pt x="591997" y="0"/>
                  </a:moveTo>
                  <a:lnTo>
                    <a:pt x="581964" y="0"/>
                  </a:lnTo>
                  <a:lnTo>
                    <a:pt x="581964" y="3340"/>
                  </a:lnTo>
                  <a:lnTo>
                    <a:pt x="591997" y="3340"/>
                  </a:lnTo>
                  <a:lnTo>
                    <a:pt x="591997" y="0"/>
                  </a:lnTo>
                  <a:close/>
                </a:path>
                <a:path w="790575" h="3810">
                  <a:moveTo>
                    <a:pt x="612063" y="0"/>
                  </a:moveTo>
                  <a:lnTo>
                    <a:pt x="602030" y="0"/>
                  </a:lnTo>
                  <a:lnTo>
                    <a:pt x="602030" y="3340"/>
                  </a:lnTo>
                  <a:lnTo>
                    <a:pt x="612063" y="3340"/>
                  </a:lnTo>
                  <a:lnTo>
                    <a:pt x="612063" y="0"/>
                  </a:lnTo>
                  <a:close/>
                </a:path>
                <a:path w="790575" h="3810">
                  <a:moveTo>
                    <a:pt x="632129" y="0"/>
                  </a:moveTo>
                  <a:lnTo>
                    <a:pt x="622096" y="0"/>
                  </a:lnTo>
                  <a:lnTo>
                    <a:pt x="622096" y="3340"/>
                  </a:lnTo>
                  <a:lnTo>
                    <a:pt x="632129" y="3340"/>
                  </a:lnTo>
                  <a:lnTo>
                    <a:pt x="632129" y="0"/>
                  </a:lnTo>
                  <a:close/>
                </a:path>
                <a:path w="790575" h="3810">
                  <a:moveTo>
                    <a:pt x="652195" y="0"/>
                  </a:moveTo>
                  <a:lnTo>
                    <a:pt x="642162" y="0"/>
                  </a:lnTo>
                  <a:lnTo>
                    <a:pt x="642162" y="3340"/>
                  </a:lnTo>
                  <a:lnTo>
                    <a:pt x="652195" y="3340"/>
                  </a:lnTo>
                  <a:lnTo>
                    <a:pt x="652195" y="0"/>
                  </a:lnTo>
                  <a:close/>
                </a:path>
                <a:path w="790575" h="3810">
                  <a:moveTo>
                    <a:pt x="672261" y="0"/>
                  </a:moveTo>
                  <a:lnTo>
                    <a:pt x="662228" y="0"/>
                  </a:lnTo>
                  <a:lnTo>
                    <a:pt x="662228" y="3340"/>
                  </a:lnTo>
                  <a:lnTo>
                    <a:pt x="672261" y="3340"/>
                  </a:lnTo>
                  <a:lnTo>
                    <a:pt x="672261" y="0"/>
                  </a:lnTo>
                  <a:close/>
                </a:path>
                <a:path w="790575" h="3810">
                  <a:moveTo>
                    <a:pt x="692327" y="0"/>
                  </a:moveTo>
                  <a:lnTo>
                    <a:pt x="682307" y="0"/>
                  </a:lnTo>
                  <a:lnTo>
                    <a:pt x="682307" y="3340"/>
                  </a:lnTo>
                  <a:lnTo>
                    <a:pt x="692327" y="3340"/>
                  </a:lnTo>
                  <a:lnTo>
                    <a:pt x="692327" y="0"/>
                  </a:lnTo>
                  <a:close/>
                </a:path>
                <a:path w="790575" h="3810">
                  <a:moveTo>
                    <a:pt x="712393" y="0"/>
                  </a:moveTo>
                  <a:lnTo>
                    <a:pt x="702360" y="0"/>
                  </a:lnTo>
                  <a:lnTo>
                    <a:pt x="702360" y="3340"/>
                  </a:lnTo>
                  <a:lnTo>
                    <a:pt x="712393" y="3340"/>
                  </a:lnTo>
                  <a:lnTo>
                    <a:pt x="712393" y="0"/>
                  </a:lnTo>
                  <a:close/>
                </a:path>
                <a:path w="790575" h="3810">
                  <a:moveTo>
                    <a:pt x="732459" y="0"/>
                  </a:moveTo>
                  <a:lnTo>
                    <a:pt x="722426" y="0"/>
                  </a:lnTo>
                  <a:lnTo>
                    <a:pt x="722426" y="3340"/>
                  </a:lnTo>
                  <a:lnTo>
                    <a:pt x="732459" y="3340"/>
                  </a:lnTo>
                  <a:lnTo>
                    <a:pt x="732459" y="0"/>
                  </a:lnTo>
                  <a:close/>
                </a:path>
                <a:path w="790575" h="3810">
                  <a:moveTo>
                    <a:pt x="752525" y="0"/>
                  </a:moveTo>
                  <a:lnTo>
                    <a:pt x="742505" y="0"/>
                  </a:lnTo>
                  <a:lnTo>
                    <a:pt x="742505" y="3340"/>
                  </a:lnTo>
                  <a:lnTo>
                    <a:pt x="752525" y="3340"/>
                  </a:lnTo>
                  <a:lnTo>
                    <a:pt x="752525" y="0"/>
                  </a:lnTo>
                  <a:close/>
                </a:path>
                <a:path w="790575" h="3810">
                  <a:moveTo>
                    <a:pt x="772604" y="0"/>
                  </a:moveTo>
                  <a:lnTo>
                    <a:pt x="762571" y="0"/>
                  </a:lnTo>
                  <a:lnTo>
                    <a:pt x="762571" y="3340"/>
                  </a:lnTo>
                  <a:lnTo>
                    <a:pt x="772604" y="3340"/>
                  </a:lnTo>
                  <a:lnTo>
                    <a:pt x="772604" y="0"/>
                  </a:lnTo>
                  <a:close/>
                </a:path>
                <a:path w="790575" h="3810">
                  <a:moveTo>
                    <a:pt x="790168" y="0"/>
                  </a:moveTo>
                  <a:lnTo>
                    <a:pt x="782650" y="0"/>
                  </a:lnTo>
                  <a:lnTo>
                    <a:pt x="782650" y="3340"/>
                  </a:lnTo>
                  <a:lnTo>
                    <a:pt x="790168" y="3340"/>
                  </a:lnTo>
                  <a:lnTo>
                    <a:pt x="7901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59327" y="4275130"/>
              <a:ext cx="3896360" cy="0"/>
            </a:xfrm>
            <a:custGeom>
              <a:avLst/>
              <a:gdLst/>
              <a:ahLst/>
              <a:cxnLst/>
              <a:rect l="l" t="t" r="r" b="b"/>
              <a:pathLst>
                <a:path w="3896359">
                  <a:moveTo>
                    <a:pt x="0" y="0"/>
                  </a:moveTo>
                  <a:lnTo>
                    <a:pt x="3895745" y="0"/>
                  </a:lnTo>
                </a:path>
                <a:path w="3896359">
                  <a:moveTo>
                    <a:pt x="0" y="0"/>
                  </a:moveTo>
                  <a:lnTo>
                    <a:pt x="330974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88908" y="4273736"/>
              <a:ext cx="0" cy="1134110"/>
            </a:xfrm>
            <a:custGeom>
              <a:avLst/>
              <a:gdLst/>
              <a:ahLst/>
              <a:cxnLst/>
              <a:rect l="l" t="t" r="r" b="b"/>
              <a:pathLst>
                <a:path h="1134110">
                  <a:moveTo>
                    <a:pt x="0" y="0"/>
                  </a:moveTo>
                  <a:lnTo>
                    <a:pt x="0" y="1133673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430880" y="4275478"/>
              <a:ext cx="0" cy="1104265"/>
            </a:xfrm>
            <a:custGeom>
              <a:avLst/>
              <a:gdLst/>
              <a:ahLst/>
              <a:cxnLst/>
              <a:rect l="l" t="t" r="r" b="b"/>
              <a:pathLst>
                <a:path h="1104264">
                  <a:moveTo>
                    <a:pt x="0" y="0"/>
                  </a:moveTo>
                  <a:lnTo>
                    <a:pt x="0" y="1103711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59327" y="5409849"/>
              <a:ext cx="3905885" cy="0"/>
            </a:xfrm>
            <a:custGeom>
              <a:avLst/>
              <a:gdLst/>
              <a:ahLst/>
              <a:cxnLst/>
              <a:rect l="l" t="t" r="r" b="b"/>
              <a:pathLst>
                <a:path w="3905884">
                  <a:moveTo>
                    <a:pt x="0" y="0"/>
                  </a:moveTo>
                  <a:lnTo>
                    <a:pt x="3905500" y="0"/>
                  </a:lnTo>
                </a:path>
                <a:path w="3905884">
                  <a:moveTo>
                    <a:pt x="0" y="0"/>
                  </a:moveTo>
                  <a:lnTo>
                    <a:pt x="330974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88908" y="5408107"/>
              <a:ext cx="0" cy="417195"/>
            </a:xfrm>
            <a:custGeom>
              <a:avLst/>
              <a:gdLst/>
              <a:ahLst/>
              <a:cxnLst/>
              <a:rect l="l" t="t" r="r" b="b"/>
              <a:pathLst>
                <a:path h="417195">
                  <a:moveTo>
                    <a:pt x="0" y="0"/>
                  </a:moveTo>
                  <a:lnTo>
                    <a:pt x="0" y="417027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59327" y="5823044"/>
              <a:ext cx="3905885" cy="0"/>
            </a:xfrm>
            <a:custGeom>
              <a:avLst/>
              <a:gdLst/>
              <a:ahLst/>
              <a:cxnLst/>
              <a:rect l="l" t="t" r="r" b="b"/>
              <a:pathLst>
                <a:path w="3905884">
                  <a:moveTo>
                    <a:pt x="0" y="0"/>
                  </a:moveTo>
                  <a:lnTo>
                    <a:pt x="3905500" y="0"/>
                  </a:lnTo>
                </a:path>
                <a:path w="3905884">
                  <a:moveTo>
                    <a:pt x="0" y="0"/>
                  </a:moveTo>
                  <a:lnTo>
                    <a:pt x="330974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88908" y="5821650"/>
              <a:ext cx="0" cy="351790"/>
            </a:xfrm>
            <a:custGeom>
              <a:avLst/>
              <a:gdLst/>
              <a:ahLst/>
              <a:cxnLst/>
              <a:rect l="l" t="t" r="r" b="b"/>
              <a:pathLst>
                <a:path h="351789">
                  <a:moveTo>
                    <a:pt x="0" y="0"/>
                  </a:moveTo>
                  <a:lnTo>
                    <a:pt x="0" y="351529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59327" y="6171089"/>
              <a:ext cx="3905885" cy="0"/>
            </a:xfrm>
            <a:custGeom>
              <a:avLst/>
              <a:gdLst/>
              <a:ahLst/>
              <a:cxnLst/>
              <a:rect l="l" t="t" r="r" b="b"/>
              <a:pathLst>
                <a:path w="3905884">
                  <a:moveTo>
                    <a:pt x="0" y="0"/>
                  </a:moveTo>
                  <a:lnTo>
                    <a:pt x="3905500" y="0"/>
                  </a:lnTo>
                </a:path>
                <a:path w="3905884">
                  <a:moveTo>
                    <a:pt x="0" y="0"/>
                  </a:moveTo>
                  <a:lnTo>
                    <a:pt x="330626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88560" y="6169696"/>
              <a:ext cx="0" cy="415290"/>
            </a:xfrm>
            <a:custGeom>
              <a:avLst/>
              <a:gdLst/>
              <a:ahLst/>
              <a:cxnLst/>
              <a:rect l="l" t="t" r="r" b="b"/>
              <a:pathLst>
                <a:path h="415290">
                  <a:moveTo>
                    <a:pt x="0" y="0"/>
                  </a:moveTo>
                  <a:lnTo>
                    <a:pt x="0" y="415285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59327" y="6583239"/>
              <a:ext cx="3905885" cy="0"/>
            </a:xfrm>
            <a:custGeom>
              <a:avLst/>
              <a:gdLst/>
              <a:ahLst/>
              <a:cxnLst/>
              <a:rect l="l" t="t" r="r" b="b"/>
              <a:pathLst>
                <a:path w="3905884">
                  <a:moveTo>
                    <a:pt x="0" y="0"/>
                  </a:moveTo>
                  <a:lnTo>
                    <a:pt x="3905500" y="0"/>
                  </a:lnTo>
                </a:path>
                <a:path w="3905884">
                  <a:moveTo>
                    <a:pt x="0" y="0"/>
                  </a:moveTo>
                  <a:lnTo>
                    <a:pt x="330974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88908" y="6581497"/>
              <a:ext cx="0" cy="454659"/>
            </a:xfrm>
            <a:custGeom>
              <a:avLst/>
              <a:gdLst/>
              <a:ahLst/>
              <a:cxnLst/>
              <a:rect l="l" t="t" r="r" b="b"/>
              <a:pathLst>
                <a:path h="454659">
                  <a:moveTo>
                    <a:pt x="0" y="0"/>
                  </a:moveTo>
                  <a:lnTo>
                    <a:pt x="0" y="454654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59327" y="7034409"/>
              <a:ext cx="3905885" cy="0"/>
            </a:xfrm>
            <a:custGeom>
              <a:avLst/>
              <a:gdLst/>
              <a:ahLst/>
              <a:cxnLst/>
              <a:rect l="l" t="t" r="r" b="b"/>
              <a:pathLst>
                <a:path w="3905884">
                  <a:moveTo>
                    <a:pt x="0" y="0"/>
                  </a:moveTo>
                  <a:lnTo>
                    <a:pt x="3905848" y="0"/>
                  </a:lnTo>
                </a:path>
                <a:path w="3905884">
                  <a:moveTo>
                    <a:pt x="0" y="0"/>
                  </a:moveTo>
                  <a:lnTo>
                    <a:pt x="330974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88908" y="7032668"/>
              <a:ext cx="0" cy="1983739"/>
            </a:xfrm>
            <a:custGeom>
              <a:avLst/>
              <a:gdLst/>
              <a:ahLst/>
              <a:cxnLst/>
              <a:rect l="l" t="t" r="r" b="b"/>
              <a:pathLst>
                <a:path h="1983740">
                  <a:moveTo>
                    <a:pt x="0" y="0"/>
                  </a:moveTo>
                  <a:lnTo>
                    <a:pt x="0" y="1983406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59327" y="9014332"/>
              <a:ext cx="3905885" cy="0"/>
            </a:xfrm>
            <a:custGeom>
              <a:avLst/>
              <a:gdLst/>
              <a:ahLst/>
              <a:cxnLst/>
              <a:rect l="l" t="t" r="r" b="b"/>
              <a:pathLst>
                <a:path w="3905884">
                  <a:moveTo>
                    <a:pt x="0" y="0"/>
                  </a:moveTo>
                  <a:lnTo>
                    <a:pt x="3905500" y="0"/>
                  </a:lnTo>
                </a:path>
                <a:path w="3905884">
                  <a:moveTo>
                    <a:pt x="0" y="0"/>
                  </a:moveTo>
                  <a:lnTo>
                    <a:pt x="330974" y="0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88908" y="9012590"/>
              <a:ext cx="0" cy="254635"/>
            </a:xfrm>
            <a:custGeom>
              <a:avLst/>
              <a:gdLst/>
              <a:ahLst/>
              <a:cxnLst/>
              <a:rect l="l" t="t" r="r" b="b"/>
              <a:pathLst>
                <a:path h="254634">
                  <a:moveTo>
                    <a:pt x="0" y="0"/>
                  </a:moveTo>
                  <a:lnTo>
                    <a:pt x="0" y="254327"/>
                  </a:lnTo>
                </a:path>
              </a:pathLst>
            </a:custGeom>
            <a:ln w="348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649010" y="3881871"/>
            <a:ext cx="131000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UDDANNELSESAFTALE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536521" y="4021960"/>
            <a:ext cx="153543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indgået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i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henhold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til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lov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om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spc="-10" dirty="0">
                <a:solidFill>
                  <a:srgbClr val="000080"/>
                </a:solidFill>
                <a:latin typeface="Times New Roman"/>
                <a:cs typeface="Times New Roman"/>
              </a:rPr>
              <a:t>erhvervsuddannelser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20337" y="4113246"/>
            <a:ext cx="356997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Uddannelsesaftalen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skal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indgås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inden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aftaleperiodens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begyndelse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og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skal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straks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sendes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til</a:t>
            </a:r>
            <a:r>
              <a:rPr sz="600" spc="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den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000080"/>
                </a:solidFill>
                <a:latin typeface="Times New Roman"/>
                <a:cs typeface="Times New Roman"/>
              </a:rPr>
              <a:t>valgte</a:t>
            </a:r>
            <a:r>
              <a:rPr sz="600" spc="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600" spc="-10" dirty="0">
                <a:solidFill>
                  <a:srgbClr val="000080"/>
                </a:solidFill>
                <a:latin typeface="Times New Roman"/>
                <a:cs typeface="Times New Roman"/>
              </a:rPr>
              <a:t>erhvervsskole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467221" y="4275737"/>
            <a:ext cx="92964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Times New Roman"/>
                <a:cs typeface="Times New Roman"/>
              </a:rPr>
              <a:t>Elevens/lærlingens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navn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adresse: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12123" y="4806650"/>
            <a:ext cx="19558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Times New Roman"/>
                <a:cs typeface="Times New Roman"/>
              </a:rPr>
              <a:t>Tlf.nr.</a:t>
            </a:r>
            <a:r>
              <a:rPr sz="450" spc="-10" dirty="0">
                <a:latin typeface="Times New Roman"/>
                <a:cs typeface="Times New Roman"/>
              </a:rPr>
              <a:t>: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06354" y="5242365"/>
            <a:ext cx="152590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Times New Roman"/>
                <a:cs typeface="Times New Roman"/>
              </a:rPr>
              <a:t>(skal</a:t>
            </a:r>
            <a:r>
              <a:rPr sz="500" dirty="0">
                <a:latin typeface="Times New Roman"/>
                <a:cs typeface="Times New Roman"/>
              </a:rPr>
              <a:t> være </a:t>
            </a:r>
            <a:r>
              <a:rPr sz="500" spc="-20" dirty="0">
                <a:latin typeface="Times New Roman"/>
                <a:cs typeface="Times New Roman"/>
              </a:rPr>
              <a:t>ATP-</a:t>
            </a:r>
            <a:r>
              <a:rPr sz="500" dirty="0">
                <a:latin typeface="Times New Roman"/>
                <a:cs typeface="Times New Roman"/>
              </a:rPr>
              <a:t>pligtig i</a:t>
            </a:r>
            <a:r>
              <a:rPr sz="500" spc="-10" dirty="0">
                <a:latin typeface="Times New Roman"/>
                <a:cs typeface="Times New Roman"/>
              </a:rPr>
              <a:t> hele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aftaleperioden,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jf. </a:t>
            </a:r>
            <a:r>
              <a:rPr sz="500" spc="-10" dirty="0">
                <a:latin typeface="Times New Roman"/>
                <a:cs typeface="Times New Roman"/>
              </a:rPr>
              <a:t>vejledning).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04408" y="5378002"/>
            <a:ext cx="213360" cy="2940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2</a:t>
            </a:r>
            <a:endParaRPr sz="550">
              <a:latin typeface="Times New Roman"/>
              <a:cs typeface="Times New Roman"/>
            </a:endParaRPr>
          </a:p>
          <a:p>
            <a:pPr marL="12700" marR="5080">
              <a:lnSpc>
                <a:spcPts val="530"/>
              </a:lnSpc>
              <a:spcBef>
                <a:spcPts val="195"/>
              </a:spcBef>
            </a:pPr>
            <a:r>
              <a:rPr sz="450" spc="-25" dirty="0">
                <a:latin typeface="Times New Roman"/>
                <a:cs typeface="Times New Roman"/>
              </a:rPr>
              <a:t>Arbejds-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stedet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97115" y="5465572"/>
            <a:ext cx="208724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Times New Roman"/>
                <a:cs typeface="Times New Roman"/>
              </a:rPr>
              <a:t>Arbejdssted/hovedarbejdssted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(udfyldes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kun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hvis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forskellig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fra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adressen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ovenfor):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172952" y="5468896"/>
            <a:ext cx="74676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5" baseline="5555" dirty="0">
                <a:latin typeface="Times New Roman"/>
                <a:cs typeface="Times New Roman"/>
              </a:rPr>
              <a:t>Skiftende</a:t>
            </a:r>
            <a:r>
              <a:rPr sz="750" spc="-37" baseline="5555" dirty="0">
                <a:latin typeface="Times New Roman"/>
                <a:cs typeface="Times New Roman"/>
              </a:rPr>
              <a:t> </a:t>
            </a:r>
            <a:r>
              <a:rPr sz="750" baseline="5555" dirty="0">
                <a:latin typeface="Times New Roman"/>
                <a:cs typeface="Times New Roman"/>
              </a:rPr>
              <a:t>arbejdssteder:</a:t>
            </a:r>
            <a:r>
              <a:rPr sz="750" spc="630" baseline="555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ja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97178" y="5680421"/>
            <a:ext cx="16700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dirty="0">
                <a:latin typeface="Times New Roman"/>
                <a:cs typeface="Times New Roman"/>
              </a:rPr>
              <a:t>P-</a:t>
            </a:r>
            <a:r>
              <a:rPr sz="500" spc="-20" dirty="0">
                <a:latin typeface="Times New Roman"/>
                <a:cs typeface="Times New Roman"/>
              </a:rPr>
              <a:t>nr.: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827610" y="5680421"/>
            <a:ext cx="22288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Times New Roman"/>
                <a:cs typeface="Times New Roman"/>
              </a:rPr>
              <a:t>Postnr.: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288349" y="5680421"/>
            <a:ext cx="11239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25" dirty="0">
                <a:latin typeface="Times New Roman"/>
                <a:cs typeface="Times New Roman"/>
              </a:rPr>
              <a:t>By: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542572" y="5680421"/>
            <a:ext cx="205104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Times New Roman"/>
                <a:cs typeface="Times New Roman"/>
              </a:rPr>
              <a:t>Tlf.nr.: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04465" y="5791057"/>
            <a:ext cx="216535" cy="2940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3</a:t>
            </a:r>
            <a:endParaRPr sz="550">
              <a:latin typeface="Times New Roman"/>
              <a:cs typeface="Times New Roman"/>
            </a:endParaRPr>
          </a:p>
          <a:p>
            <a:pPr marL="12700" marR="5080">
              <a:lnSpc>
                <a:spcPts val="530"/>
              </a:lnSpc>
              <a:spcBef>
                <a:spcPts val="195"/>
              </a:spcBef>
            </a:pPr>
            <a:r>
              <a:rPr sz="450" spc="-10" dirty="0">
                <a:latin typeface="Times New Roman"/>
                <a:cs typeface="Times New Roman"/>
              </a:rPr>
              <a:t>Aftale-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20" dirty="0">
                <a:latin typeface="Times New Roman"/>
                <a:cs typeface="Times New Roman"/>
              </a:rPr>
              <a:t>perioden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404465" y="6167043"/>
            <a:ext cx="201295" cy="245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4</a:t>
            </a:r>
            <a:r>
              <a:rPr sz="550" b="1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Uddan-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nelsen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404465" y="6552153"/>
            <a:ext cx="261620" cy="2254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5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450" spc="-10" dirty="0">
                <a:latin typeface="Times New Roman"/>
                <a:cs typeface="Times New Roman"/>
              </a:rPr>
              <a:t>Påbygning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700439" y="6855226"/>
            <a:ext cx="3014345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i="1" dirty="0">
                <a:latin typeface="Times New Roman"/>
                <a:cs typeface="Times New Roman"/>
              </a:rPr>
              <a:t>De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valgte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påbygningsfag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og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tidspunkt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for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gennemførelsen</a:t>
            </a:r>
            <a:r>
              <a:rPr sz="500" i="1" spc="3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fremgår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af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elevens/lærlingens</a:t>
            </a:r>
            <a:r>
              <a:rPr sz="500" i="1" spc="3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personlige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uddannelsesplan.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404465" y="7002836"/>
            <a:ext cx="218440" cy="2921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6</a:t>
            </a:r>
            <a:endParaRPr sz="550">
              <a:latin typeface="Times New Roman"/>
              <a:cs typeface="Times New Roman"/>
            </a:endParaRPr>
          </a:p>
          <a:p>
            <a:pPr marL="12700" marR="5080">
              <a:lnSpc>
                <a:spcPts val="530"/>
              </a:lnSpc>
              <a:spcBef>
                <a:spcPts val="190"/>
              </a:spcBef>
            </a:pPr>
            <a:r>
              <a:rPr sz="450" spc="-10" dirty="0">
                <a:latin typeface="Times New Roman"/>
                <a:cs typeface="Times New Roman"/>
              </a:rPr>
              <a:t>Aftalen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omfatter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724874" y="8873035"/>
            <a:ext cx="317246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i="1" spc="-10" dirty="0">
                <a:latin typeface="Times New Roman"/>
                <a:cs typeface="Times New Roman"/>
              </a:rPr>
              <a:t>Erhvervsskolen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kan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anmode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om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yderligere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dokumentation,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herunder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om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bevis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for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grundforløbet,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20" dirty="0">
                <a:latin typeface="Times New Roman"/>
                <a:cs typeface="Times New Roman"/>
              </a:rPr>
              <a:t>studentereksamen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og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andet.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404465" y="8981992"/>
            <a:ext cx="200025" cy="2254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5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7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450" spc="-10" dirty="0">
                <a:latin typeface="Times New Roman"/>
                <a:cs typeface="Times New Roman"/>
              </a:rPr>
              <a:t>Skole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449328" y="7054303"/>
            <a:ext cx="1737360" cy="987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1430">
              <a:lnSpc>
                <a:spcPct val="100000"/>
              </a:lnSpc>
              <a:spcBef>
                <a:spcPts val="90"/>
              </a:spcBef>
            </a:pPr>
            <a:r>
              <a:rPr sz="500" dirty="0">
                <a:latin typeface="Times New Roman"/>
                <a:cs typeface="Times New Roman"/>
              </a:rPr>
              <a:t>Kort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aftale (minimum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 del af 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oplæringsperiode</a:t>
            </a:r>
            <a:r>
              <a:rPr sz="500" dirty="0">
                <a:latin typeface="Times New Roman"/>
                <a:cs typeface="Times New Roman"/>
              </a:rPr>
              <a:t> og en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hel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skoleperiode</a:t>
            </a:r>
            <a:r>
              <a:rPr sz="500" dirty="0">
                <a:latin typeface="Times New Roman"/>
                <a:cs typeface="Times New Roman"/>
              </a:rPr>
              <a:t> i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hovedforløbet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højst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én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gang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mellem samme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elev/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lærling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 samme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virksomhed).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Det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faglige udvalg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kan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undtagelsesvist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godkende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yderligere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én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aftale</a:t>
            </a:r>
            <a:endParaRPr sz="500">
              <a:latin typeface="Times New Roman"/>
              <a:cs typeface="Times New Roman"/>
            </a:endParaRPr>
          </a:p>
          <a:p>
            <a:pPr marL="24130" marR="930275">
              <a:lnSpc>
                <a:spcPts val="919"/>
              </a:lnSpc>
              <a:spcBef>
                <a:spcPts val="65"/>
              </a:spcBef>
            </a:pPr>
            <a:r>
              <a:rPr sz="500" spc="-10" dirty="0">
                <a:latin typeface="Times New Roman"/>
                <a:cs typeface="Times New Roman"/>
              </a:rPr>
              <a:t>Hovedforløbet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Kombinationsaftale: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pkt.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10</a:t>
            </a:r>
            <a:endParaRPr sz="500">
              <a:latin typeface="Times New Roman"/>
              <a:cs typeface="Times New Roman"/>
            </a:endParaRPr>
          </a:p>
          <a:p>
            <a:pPr marL="12700" marR="110489" indent="11430">
              <a:lnSpc>
                <a:spcPct val="100000"/>
              </a:lnSpc>
              <a:spcBef>
                <a:spcPts val="240"/>
              </a:spcBef>
            </a:pPr>
            <a:r>
              <a:rPr sz="500" spc="-10" dirty="0">
                <a:latin typeface="Times New Roman"/>
                <a:cs typeface="Times New Roman"/>
              </a:rPr>
              <a:t>Delaftale under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skoleoplæring </a:t>
            </a:r>
            <a:r>
              <a:rPr sz="500" dirty="0">
                <a:latin typeface="Times New Roman"/>
                <a:cs typeface="Times New Roman"/>
              </a:rPr>
              <a:t>-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kan kun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indgås </a:t>
            </a:r>
            <a:r>
              <a:rPr sz="500" dirty="0">
                <a:latin typeface="Times New Roman"/>
                <a:cs typeface="Times New Roman"/>
              </a:rPr>
              <a:t>én </a:t>
            </a:r>
            <a:r>
              <a:rPr sz="500" spc="-10" dirty="0">
                <a:latin typeface="Times New Roman"/>
                <a:cs typeface="Times New Roman"/>
              </a:rPr>
              <a:t>gang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mellem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elev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samme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virksomhed</a:t>
            </a:r>
            <a:endParaRPr sz="5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315"/>
              </a:spcBef>
            </a:pPr>
            <a:r>
              <a:rPr sz="500" spc="-10" dirty="0">
                <a:latin typeface="Times New Roman"/>
                <a:cs typeface="Times New Roman"/>
              </a:rPr>
              <a:t>Delaftale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under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fgu-baseret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erhvervsuddannelse</a:t>
            </a:r>
            <a:endParaRPr sz="5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320"/>
              </a:spcBef>
            </a:pPr>
            <a:r>
              <a:rPr sz="500" spc="-10" dirty="0">
                <a:latin typeface="Times New Roman"/>
                <a:cs typeface="Times New Roman"/>
              </a:rPr>
              <a:t>Restaftale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(angiv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tidligere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gennemførte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uddannelsesdele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nedenfor)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822067" y="7063585"/>
            <a:ext cx="1403350" cy="677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335" marR="5080" algn="just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Times New Roman"/>
                <a:cs typeface="Times New Roman"/>
              </a:rPr>
              <a:t>Grundforløbets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1.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(kun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ansøgere,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som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søger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optagelse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senest</a:t>
            </a:r>
            <a:r>
              <a:rPr sz="500" dirty="0">
                <a:latin typeface="Times New Roman"/>
                <a:cs typeface="Times New Roman"/>
              </a:rPr>
              <a:t> i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august måned i det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andet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år efter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at </a:t>
            </a:r>
            <a:r>
              <a:rPr sz="500" spc="-10" dirty="0">
                <a:latin typeface="Times New Roman"/>
                <a:cs typeface="Times New Roman"/>
              </a:rPr>
              <a:t>ansøgeren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har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afsluttet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9/10.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klasse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år)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grundforløbets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2.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del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hovedforløb</a:t>
            </a:r>
            <a:endParaRPr sz="500">
              <a:latin typeface="Times New Roman"/>
              <a:cs typeface="Times New Roman"/>
            </a:endParaRPr>
          </a:p>
          <a:p>
            <a:pPr marL="13335" marR="5080" algn="just">
              <a:lnSpc>
                <a:spcPts val="919"/>
              </a:lnSpc>
              <a:spcBef>
                <a:spcPts val="65"/>
              </a:spcBef>
            </a:pPr>
            <a:r>
              <a:rPr sz="500" spc="-10" dirty="0">
                <a:latin typeface="Times New Roman"/>
                <a:cs typeface="Times New Roman"/>
              </a:rPr>
              <a:t>Grundforløb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plus,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grundforløbets</a:t>
            </a:r>
            <a:r>
              <a:rPr sz="500" dirty="0">
                <a:latin typeface="Times New Roman"/>
                <a:cs typeface="Times New Roman"/>
              </a:rPr>
              <a:t> 2.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del</a:t>
            </a:r>
            <a:r>
              <a:rPr sz="500" dirty="0">
                <a:latin typeface="Times New Roman"/>
                <a:cs typeface="Times New Roman"/>
              </a:rPr>
              <a:t> og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hovedforløb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Grundforløbets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2.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del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hovedforløb</a:t>
            </a:r>
            <a:endParaRPr sz="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500" dirty="0">
                <a:latin typeface="Times New Roman"/>
                <a:cs typeface="Times New Roman"/>
              </a:rPr>
              <a:t>Ny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mesterlære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hovedforløbet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10513" y="8091968"/>
            <a:ext cx="2795905" cy="600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b="1" spc="-10" dirty="0">
                <a:latin typeface="Times New Roman"/>
                <a:cs typeface="Times New Roman"/>
              </a:rPr>
              <a:t>Supplerende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oplysninger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vedrørende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erhvervsuddannelse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for </a:t>
            </a:r>
            <a:r>
              <a:rPr sz="500" b="1" spc="-20" dirty="0">
                <a:latin typeface="Times New Roman"/>
                <a:cs typeface="Times New Roman"/>
              </a:rPr>
              <a:t>voksne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(euv)</a:t>
            </a:r>
            <a:r>
              <a:rPr sz="500" b="1" spc="-10" dirty="0">
                <a:latin typeface="Times New Roman"/>
                <a:cs typeface="Times New Roman"/>
              </a:rPr>
              <a:t>:</a:t>
            </a:r>
            <a:endParaRPr sz="500">
              <a:latin typeface="Times New Roman"/>
              <a:cs typeface="Times New Roman"/>
            </a:endParaRPr>
          </a:p>
          <a:p>
            <a:pPr marL="138430" marR="5080" indent="635">
              <a:lnSpc>
                <a:spcPts val="1010"/>
              </a:lnSpc>
              <a:spcBef>
                <a:spcPts val="80"/>
              </a:spcBef>
              <a:tabLst>
                <a:tab pos="1329055" algn="l"/>
              </a:tabLst>
            </a:pPr>
            <a:r>
              <a:rPr sz="500" dirty="0">
                <a:latin typeface="Times New Roman"/>
                <a:cs typeface="Times New Roman"/>
              </a:rPr>
              <a:t>Euv uden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oplæring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(euv1)</a:t>
            </a:r>
            <a:r>
              <a:rPr sz="500" dirty="0">
                <a:latin typeface="Times New Roman"/>
                <a:cs typeface="Times New Roman"/>
              </a:rPr>
              <a:t>	Euv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med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oplæring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skoleundervisning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-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afkortet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(euv2)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Euv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med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fuld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oplæring</a:t>
            </a:r>
            <a:r>
              <a:rPr sz="500" dirty="0">
                <a:latin typeface="Times New Roman"/>
                <a:cs typeface="Times New Roman"/>
              </a:rPr>
              <a:t> og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skoleundervisning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(euv3)</a:t>
            </a:r>
            <a:endParaRPr sz="500">
              <a:latin typeface="Times New Roman"/>
              <a:cs typeface="Times New Roman"/>
            </a:endParaRPr>
          </a:p>
          <a:p>
            <a:pPr marL="138430">
              <a:lnSpc>
                <a:spcPct val="100000"/>
              </a:lnSpc>
              <a:spcBef>
                <a:spcPts val="265"/>
              </a:spcBef>
            </a:pPr>
            <a:r>
              <a:rPr sz="500" spc="-10" dirty="0">
                <a:latin typeface="Times New Roman"/>
                <a:cs typeface="Times New Roman"/>
              </a:rPr>
              <a:t>Kompetencevurdering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(skal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afkrydses,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medmindre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eleven/lærlingen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allerede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har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sådan)</a:t>
            </a:r>
            <a:endParaRPr sz="5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365"/>
              </a:spcBef>
            </a:pPr>
            <a:r>
              <a:rPr sz="500" dirty="0">
                <a:latin typeface="Times New Roman"/>
                <a:cs typeface="Times New Roman"/>
              </a:rPr>
              <a:t>Anden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tidligere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uddannelse/delvis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gennemført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(se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vejledningen):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683619" y="9461337"/>
            <a:ext cx="1826260" cy="927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10" dirty="0">
                <a:latin typeface="Arial"/>
                <a:cs typeface="Arial"/>
              </a:rPr>
              <a:t>Februar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2022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-</a:t>
            </a:r>
            <a:r>
              <a:rPr sz="400" spc="6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Formular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godkendt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af</a:t>
            </a:r>
            <a:r>
              <a:rPr sz="400" spc="6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Børne-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og</a:t>
            </a:r>
            <a:r>
              <a:rPr sz="400" spc="6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Undervisningsministeriet</a:t>
            </a:r>
            <a:endParaRPr sz="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354745" y="3913980"/>
            <a:ext cx="495300" cy="132715"/>
          </a:xfrm>
          <a:prstGeom prst="rect">
            <a:avLst/>
          </a:prstGeom>
          <a:solidFill>
            <a:srgbClr val="CCCCCC"/>
          </a:solidFill>
          <a:ln w="696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95"/>
              </a:spcBef>
            </a:pPr>
            <a:r>
              <a:rPr sz="650" b="1" dirty="0">
                <a:latin typeface="Helvetica"/>
                <a:cs typeface="Helvetica"/>
              </a:rPr>
              <a:t>Ryd </a:t>
            </a:r>
            <a:r>
              <a:rPr sz="650" b="1" spc="-10" dirty="0">
                <a:latin typeface="Helvetica"/>
                <a:cs typeface="Helvetica"/>
              </a:rPr>
              <a:t>blanket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404465" y="4245228"/>
            <a:ext cx="1800225" cy="2813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333375" algn="l"/>
              </a:tabLst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10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1</a:t>
            </a:r>
            <a:r>
              <a:rPr sz="550" b="1" dirty="0">
                <a:latin typeface="Times New Roman"/>
                <a:cs typeface="Times New Roman"/>
              </a:rPr>
              <a:t>	</a:t>
            </a:r>
            <a:r>
              <a:rPr sz="750" spc="-15" baseline="5555" dirty="0">
                <a:latin typeface="Times New Roman"/>
                <a:cs typeface="Times New Roman"/>
              </a:rPr>
              <a:t>Virksomhedens</a:t>
            </a:r>
            <a:r>
              <a:rPr sz="750" baseline="5555" dirty="0">
                <a:latin typeface="Times New Roman"/>
                <a:cs typeface="Times New Roman"/>
              </a:rPr>
              <a:t> </a:t>
            </a:r>
            <a:r>
              <a:rPr sz="750" spc="-15" baseline="5555" dirty="0">
                <a:latin typeface="Times New Roman"/>
                <a:cs typeface="Times New Roman"/>
              </a:rPr>
              <a:t>navn</a:t>
            </a:r>
            <a:r>
              <a:rPr sz="750" spc="7" baseline="5555" dirty="0">
                <a:latin typeface="Times New Roman"/>
                <a:cs typeface="Times New Roman"/>
              </a:rPr>
              <a:t> </a:t>
            </a:r>
            <a:r>
              <a:rPr sz="750" baseline="5555" dirty="0">
                <a:latin typeface="Times New Roman"/>
                <a:cs typeface="Times New Roman"/>
              </a:rPr>
              <a:t>og </a:t>
            </a:r>
            <a:r>
              <a:rPr sz="750" spc="-15" baseline="5555" dirty="0">
                <a:latin typeface="Times New Roman"/>
                <a:cs typeface="Times New Roman"/>
              </a:rPr>
              <a:t>adresse</a:t>
            </a:r>
            <a:r>
              <a:rPr sz="750" spc="7" baseline="5555" dirty="0">
                <a:latin typeface="Times New Roman"/>
                <a:cs typeface="Times New Roman"/>
              </a:rPr>
              <a:t> </a:t>
            </a:r>
            <a:r>
              <a:rPr sz="750" baseline="5555" dirty="0">
                <a:latin typeface="Times New Roman"/>
                <a:cs typeface="Times New Roman"/>
              </a:rPr>
              <a:t>(i.h.t.</a:t>
            </a:r>
            <a:r>
              <a:rPr sz="750" spc="7" baseline="5555" dirty="0">
                <a:latin typeface="Times New Roman"/>
                <a:cs typeface="Times New Roman"/>
              </a:rPr>
              <a:t> </a:t>
            </a:r>
            <a:r>
              <a:rPr sz="750" spc="-15" baseline="5555" dirty="0">
                <a:latin typeface="Times New Roman"/>
                <a:cs typeface="Times New Roman"/>
              </a:rPr>
              <a:t>CVR-registrering):</a:t>
            </a:r>
            <a:endParaRPr sz="750" baseline="5555">
              <a:latin typeface="Times New Roman"/>
              <a:cs typeface="Times New Roman"/>
            </a:endParaRPr>
          </a:p>
          <a:p>
            <a:pPr marL="12700">
              <a:lnSpc>
                <a:spcPts val="430"/>
              </a:lnSpc>
              <a:spcBef>
                <a:spcPts val="165"/>
              </a:spcBef>
            </a:pPr>
            <a:r>
              <a:rPr sz="450" spc="-10" dirty="0">
                <a:latin typeface="Times New Roman"/>
                <a:cs typeface="Times New Roman"/>
              </a:rPr>
              <a:t>Parterne</a:t>
            </a:r>
            <a:endParaRPr sz="450">
              <a:latin typeface="Times New Roman"/>
              <a:cs typeface="Times New Roman"/>
            </a:endParaRPr>
          </a:p>
          <a:p>
            <a:pPr marL="336550">
              <a:lnSpc>
                <a:spcPts val="550"/>
              </a:lnSpc>
            </a:pPr>
            <a:r>
              <a:rPr sz="550" dirty="0">
                <a:latin typeface="Helvetica"/>
                <a:cs typeface="Helvetica"/>
              </a:rPr>
              <a:t>Landmand</a:t>
            </a:r>
            <a:r>
              <a:rPr sz="550" spc="-10" dirty="0">
                <a:latin typeface="Helvetica"/>
                <a:cs typeface="Helvetica"/>
              </a:rPr>
              <a:t> </a:t>
            </a:r>
            <a:r>
              <a:rPr sz="550" dirty="0">
                <a:latin typeface="Helvetica"/>
                <a:cs typeface="Helvetica"/>
              </a:rPr>
              <a:t>Gunnar</a:t>
            </a:r>
            <a:r>
              <a:rPr sz="550" spc="-10" dirty="0">
                <a:latin typeface="Helvetica"/>
                <a:cs typeface="Helvetica"/>
              </a:rPr>
              <a:t> Andersen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720806" y="4547554"/>
            <a:ext cx="47879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dirty="0">
                <a:latin typeface="Helvetica"/>
                <a:cs typeface="Helvetica"/>
              </a:rPr>
              <a:t>Hovedgaden</a:t>
            </a:r>
            <a:r>
              <a:rPr sz="550" spc="-20" dirty="0">
                <a:latin typeface="Helvetica"/>
                <a:cs typeface="Helvetica"/>
              </a:rPr>
              <a:t> </a:t>
            </a:r>
            <a:r>
              <a:rPr sz="550" spc="-50" dirty="0">
                <a:latin typeface="Helvetica"/>
                <a:cs typeface="Helvetica"/>
              </a:rPr>
              <a:t>5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711308" y="4678462"/>
            <a:ext cx="86868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aseline="5555" dirty="0">
                <a:latin typeface="Times New Roman"/>
                <a:cs typeface="Times New Roman"/>
              </a:rPr>
              <a:t>Postnr.:</a:t>
            </a:r>
            <a:r>
              <a:rPr sz="750" spc="-15" baseline="5555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Helvetica"/>
                <a:cs typeface="Helvetica"/>
              </a:rPr>
              <a:t>8000</a:t>
            </a:r>
            <a:r>
              <a:rPr sz="550" spc="190" dirty="0">
                <a:latin typeface="Helvetica"/>
                <a:cs typeface="Helvetica"/>
              </a:rPr>
              <a:t>  </a:t>
            </a:r>
            <a:r>
              <a:rPr sz="500" dirty="0">
                <a:latin typeface="Times New Roman"/>
                <a:cs typeface="Times New Roman"/>
              </a:rPr>
              <a:t>By:</a:t>
            </a:r>
            <a:r>
              <a:rPr sz="500" spc="200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Helvetica"/>
                <a:cs typeface="Helvetica"/>
              </a:rPr>
              <a:t>Århus</a:t>
            </a:r>
            <a:r>
              <a:rPr sz="550" spc="-10" dirty="0">
                <a:latin typeface="Helvetica"/>
                <a:cs typeface="Helvetica"/>
              </a:rPr>
              <a:t> </a:t>
            </a:r>
            <a:r>
              <a:rPr sz="550" spc="-50" dirty="0">
                <a:latin typeface="Helvetica"/>
                <a:cs typeface="Helvetica"/>
              </a:rPr>
              <a:t>C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712186" y="4918455"/>
            <a:ext cx="1081405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Times New Roman"/>
                <a:cs typeface="Times New Roman"/>
              </a:rPr>
              <a:t>E-mail:</a:t>
            </a:r>
            <a:r>
              <a:rPr sz="500" spc="235" dirty="0">
                <a:latin typeface="Times New Roman"/>
                <a:cs typeface="Times New Roman"/>
              </a:rPr>
              <a:t>  </a:t>
            </a:r>
            <a:r>
              <a:rPr sz="550" spc="-10" dirty="0">
                <a:latin typeface="Helvetica"/>
                <a:cs typeface="Helvetica"/>
                <a:hlinkClick r:id="rId3"/>
              </a:rPr>
              <a:t>landmanden@gmail.com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712186" y="5042184"/>
            <a:ext cx="62103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latin typeface="Times New Roman"/>
                <a:cs typeface="Times New Roman"/>
              </a:rPr>
              <a:t>CVR-</a:t>
            </a:r>
            <a:r>
              <a:rPr sz="500" dirty="0">
                <a:latin typeface="Times New Roman"/>
                <a:cs typeface="Times New Roman"/>
              </a:rPr>
              <a:t>nr.:</a:t>
            </a:r>
            <a:r>
              <a:rPr sz="500" spc="265" dirty="0">
                <a:latin typeface="Times New Roman"/>
                <a:cs typeface="Times New Roman"/>
              </a:rPr>
              <a:t> </a:t>
            </a:r>
            <a:r>
              <a:rPr sz="825" spc="-15" baseline="5050" dirty="0">
                <a:latin typeface="Helvetica"/>
                <a:cs typeface="Helvetica"/>
              </a:rPr>
              <a:t>12345678</a:t>
            </a:r>
            <a:endParaRPr sz="825" baseline="5050">
              <a:latin typeface="Helvetica"/>
              <a:cs typeface="Helvetic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680954" y="5160959"/>
            <a:ext cx="125984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latin typeface="Times New Roman"/>
                <a:cs typeface="Times New Roman"/>
              </a:rPr>
              <a:t>SE-</a:t>
            </a:r>
            <a:r>
              <a:rPr sz="500" dirty="0">
                <a:latin typeface="Times New Roman"/>
                <a:cs typeface="Times New Roman"/>
              </a:rPr>
              <a:t>nr.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til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afregning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 </a:t>
            </a:r>
            <a:r>
              <a:rPr sz="500" spc="-10" dirty="0">
                <a:latin typeface="Times New Roman"/>
                <a:cs typeface="Times New Roman"/>
              </a:rPr>
              <a:t>lønrefusion:</a:t>
            </a:r>
            <a:r>
              <a:rPr sz="825" spc="-15" baseline="15151" dirty="0">
                <a:latin typeface="Helvetica"/>
                <a:cs typeface="Helvetica"/>
              </a:rPr>
              <a:t>12345678</a:t>
            </a:r>
            <a:endParaRPr sz="825" baseline="15151">
              <a:latin typeface="Helvetica"/>
              <a:cs typeface="Helvetic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471269" y="4425188"/>
            <a:ext cx="528955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dirty="0">
                <a:latin typeface="Helvetica"/>
                <a:cs typeface="Helvetica"/>
              </a:rPr>
              <a:t>Anders</a:t>
            </a:r>
            <a:r>
              <a:rPr sz="550" spc="-5" dirty="0">
                <a:latin typeface="Helvetica"/>
                <a:cs typeface="Helvetica"/>
              </a:rPr>
              <a:t> </a:t>
            </a:r>
            <a:r>
              <a:rPr sz="550" spc="-10" dirty="0">
                <a:latin typeface="Helvetica"/>
                <a:cs typeface="Helvetica"/>
              </a:rPr>
              <a:t>Nygaard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470789" y="4547554"/>
            <a:ext cx="48260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dirty="0">
                <a:latin typeface="Helvetica"/>
                <a:cs typeface="Helvetica"/>
              </a:rPr>
              <a:t>Landevejen</a:t>
            </a:r>
            <a:r>
              <a:rPr sz="550" spc="-25" dirty="0">
                <a:latin typeface="Helvetica"/>
                <a:cs typeface="Helvetica"/>
              </a:rPr>
              <a:t> 28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479011" y="4678522"/>
            <a:ext cx="86106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5" baseline="5555" dirty="0">
                <a:latin typeface="Times New Roman"/>
                <a:cs typeface="Times New Roman"/>
              </a:rPr>
              <a:t>Postnr.:</a:t>
            </a:r>
            <a:r>
              <a:rPr sz="750" spc="-60" baseline="5555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Helvetica"/>
                <a:cs typeface="Helvetica"/>
              </a:rPr>
              <a:t>8000</a:t>
            </a:r>
            <a:r>
              <a:rPr sz="550" spc="265" dirty="0">
                <a:latin typeface="Helvetica"/>
                <a:cs typeface="Helvetica"/>
              </a:rPr>
              <a:t>  </a:t>
            </a:r>
            <a:r>
              <a:rPr sz="500" dirty="0">
                <a:latin typeface="Times New Roman"/>
                <a:cs typeface="Times New Roman"/>
              </a:rPr>
              <a:t>By:</a:t>
            </a:r>
            <a:r>
              <a:rPr sz="500" spc="90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Helvetica"/>
                <a:cs typeface="Helvetica"/>
              </a:rPr>
              <a:t>Århus </a:t>
            </a:r>
            <a:r>
              <a:rPr sz="550" spc="-50" dirty="0">
                <a:latin typeface="Helvetica"/>
                <a:cs typeface="Helvetica"/>
              </a:rPr>
              <a:t>C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466468" y="4799743"/>
            <a:ext cx="61087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Times New Roman"/>
                <a:cs typeface="Times New Roman"/>
              </a:rPr>
              <a:t>Tlf.nr.:</a:t>
            </a:r>
            <a:r>
              <a:rPr sz="500" spc="245" dirty="0">
                <a:latin typeface="Times New Roman"/>
                <a:cs typeface="Times New Roman"/>
              </a:rPr>
              <a:t>  </a:t>
            </a:r>
            <a:r>
              <a:rPr sz="550" spc="-10" dirty="0">
                <a:latin typeface="Helvetica"/>
                <a:cs typeface="Helvetica"/>
              </a:rPr>
              <a:t>12345678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466468" y="4921841"/>
            <a:ext cx="902335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Times New Roman"/>
                <a:cs typeface="Times New Roman"/>
              </a:rPr>
              <a:t>E-mail:</a:t>
            </a:r>
            <a:r>
              <a:rPr sz="500" spc="204" dirty="0">
                <a:latin typeface="Times New Roman"/>
                <a:cs typeface="Times New Roman"/>
              </a:rPr>
              <a:t>  </a:t>
            </a:r>
            <a:r>
              <a:rPr sz="825" spc="-15" baseline="5050" dirty="0">
                <a:latin typeface="Helvetica"/>
                <a:cs typeface="Helvetica"/>
                <a:hlinkClick r:id="rId4"/>
              </a:rPr>
              <a:t>anders@gmail.com</a:t>
            </a:r>
            <a:endParaRPr sz="825" baseline="5050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441068" y="5039208"/>
            <a:ext cx="746760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-15" baseline="16666" dirty="0">
                <a:latin typeface="Times New Roman"/>
                <a:cs typeface="Times New Roman"/>
              </a:rPr>
              <a:t>CPR-</a:t>
            </a:r>
            <a:r>
              <a:rPr sz="750" baseline="16666" dirty="0">
                <a:latin typeface="Times New Roman"/>
                <a:cs typeface="Times New Roman"/>
              </a:rPr>
              <a:t>nr.:</a:t>
            </a:r>
            <a:r>
              <a:rPr sz="750" spc="434" baseline="16666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Helvetica"/>
                <a:cs typeface="Helvetica"/>
              </a:rPr>
              <a:t>010101-</a:t>
            </a:r>
            <a:r>
              <a:rPr sz="550" spc="-20" dirty="0">
                <a:latin typeface="Helvetica"/>
                <a:cs typeface="Helvetica"/>
              </a:rPr>
              <a:t>xxxx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0932452" y="5481677"/>
            <a:ext cx="93980" cy="90805"/>
          </a:xfrm>
          <a:custGeom>
            <a:avLst/>
            <a:gdLst/>
            <a:ahLst/>
            <a:cxnLst/>
            <a:rect l="l" t="t" r="r" b="b"/>
            <a:pathLst>
              <a:path w="93979" h="90804">
                <a:moveTo>
                  <a:pt x="0" y="90327"/>
                </a:moveTo>
                <a:lnTo>
                  <a:pt x="93369" y="90327"/>
                </a:lnTo>
                <a:lnTo>
                  <a:pt x="93369" y="0"/>
                </a:lnTo>
                <a:lnTo>
                  <a:pt x="0" y="0"/>
                </a:lnTo>
                <a:lnTo>
                  <a:pt x="0" y="90327"/>
                </a:lnTo>
                <a:close/>
              </a:path>
            </a:pathLst>
          </a:custGeom>
          <a:ln w="6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738226" y="5834424"/>
            <a:ext cx="3068320" cy="2324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1477645" algn="l"/>
              </a:tabLst>
            </a:pPr>
            <a:r>
              <a:rPr sz="500" spc="-10" dirty="0">
                <a:latin typeface="Times New Roman"/>
                <a:cs typeface="Times New Roman"/>
              </a:rPr>
              <a:t>Aftalen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begynder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(dato):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825" spc="-15" baseline="5050" dirty="0">
                <a:latin typeface="Helvetica"/>
                <a:cs typeface="Helvetica"/>
              </a:rPr>
              <a:t>01.12.2025</a:t>
            </a:r>
            <a:r>
              <a:rPr sz="825" baseline="5050" dirty="0">
                <a:latin typeface="Helvetica"/>
                <a:cs typeface="Helvetica"/>
              </a:rPr>
              <a:t>	</a:t>
            </a:r>
            <a:r>
              <a:rPr sz="500" spc="-10" dirty="0">
                <a:latin typeface="Times New Roman"/>
                <a:cs typeface="Times New Roman"/>
              </a:rPr>
              <a:t>Afsluttes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(dato):</a:t>
            </a:r>
            <a:r>
              <a:rPr sz="500" spc="30" dirty="0">
                <a:latin typeface="Times New Roman"/>
                <a:cs typeface="Times New Roman"/>
              </a:rPr>
              <a:t> </a:t>
            </a:r>
            <a:r>
              <a:rPr sz="550" spc="-10" dirty="0">
                <a:latin typeface="Helvetica"/>
                <a:cs typeface="Helvetica"/>
              </a:rPr>
              <a:t>01.12.2030</a:t>
            </a:r>
            <a:endParaRPr sz="550">
              <a:latin typeface="Helvetica"/>
              <a:cs typeface="Helvetica"/>
            </a:endParaRPr>
          </a:p>
          <a:p>
            <a:pPr marL="22225">
              <a:lnSpc>
                <a:spcPct val="100000"/>
              </a:lnSpc>
              <a:spcBef>
                <a:spcPts val="170"/>
              </a:spcBef>
            </a:pPr>
            <a:r>
              <a:rPr sz="500" i="1" dirty="0">
                <a:latin typeface="Times New Roman"/>
                <a:cs typeface="Times New Roman"/>
              </a:rPr>
              <a:t>Ved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kombinationsaftaler</a:t>
            </a:r>
            <a:r>
              <a:rPr sz="500" i="1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anføres</a:t>
            </a:r>
            <a:r>
              <a:rPr sz="500" i="1" spc="-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hele </a:t>
            </a:r>
            <a:r>
              <a:rPr sz="500" i="1" spc="-10" dirty="0">
                <a:latin typeface="Times New Roman"/>
                <a:cs typeface="Times New Roman"/>
              </a:rPr>
              <a:t>aftaleperioden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i</a:t>
            </a:r>
            <a:r>
              <a:rPr sz="500" i="1" spc="-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pkt</a:t>
            </a:r>
            <a:r>
              <a:rPr sz="500" i="1" spc="-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10. </a:t>
            </a:r>
            <a:r>
              <a:rPr sz="500" i="1" spc="-10" dirty="0">
                <a:latin typeface="Times New Roman"/>
                <a:cs typeface="Times New Roman"/>
              </a:rPr>
              <a:t>Virksomheden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er</a:t>
            </a:r>
            <a:r>
              <a:rPr sz="500" i="1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alene</a:t>
            </a:r>
            <a:r>
              <a:rPr sz="500" i="1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ansvarlig</a:t>
            </a:r>
            <a:r>
              <a:rPr sz="500" i="1" spc="-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for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egen </a:t>
            </a:r>
            <a:r>
              <a:rPr sz="500" i="1" spc="-10" dirty="0">
                <a:latin typeface="Times New Roman"/>
                <a:cs typeface="Times New Roman"/>
              </a:rPr>
              <a:t>aftaleperiode(r).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697115" y="6165698"/>
            <a:ext cx="2204085" cy="5391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500" spc="-10" dirty="0">
                <a:latin typeface="Times New Roman"/>
                <a:cs typeface="Times New Roman"/>
              </a:rPr>
              <a:t>Uddannelse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speciale,</a:t>
            </a:r>
            <a:r>
              <a:rPr sz="500" dirty="0">
                <a:latin typeface="Times New Roman"/>
                <a:cs typeface="Times New Roman"/>
              </a:rPr>
              <a:t> trin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eller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evt.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profil:</a:t>
            </a:r>
            <a:endParaRPr sz="5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220"/>
              </a:spcBef>
            </a:pPr>
            <a:r>
              <a:rPr sz="550" spc="-10" dirty="0">
                <a:latin typeface="Helvetica"/>
                <a:cs typeface="Helvetica"/>
              </a:rPr>
              <a:t>Frisør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959485" algn="l"/>
              </a:tabLst>
            </a:pPr>
            <a:r>
              <a:rPr sz="750" spc="-30" baseline="5555" dirty="0">
                <a:latin typeface="Times New Roman"/>
                <a:cs typeface="Times New Roman"/>
              </a:rPr>
              <a:t>Afkryds</a:t>
            </a:r>
            <a:r>
              <a:rPr sz="750" spc="-7" baseline="5555" dirty="0">
                <a:latin typeface="Times New Roman"/>
                <a:cs typeface="Times New Roman"/>
              </a:rPr>
              <a:t> </a:t>
            </a:r>
            <a:r>
              <a:rPr sz="750" baseline="5555" dirty="0">
                <a:latin typeface="Times New Roman"/>
                <a:cs typeface="Times New Roman"/>
              </a:rPr>
              <a:t>kun</a:t>
            </a:r>
            <a:r>
              <a:rPr sz="750" spc="15" baseline="5555" dirty="0">
                <a:latin typeface="Times New Roman"/>
                <a:cs typeface="Times New Roman"/>
              </a:rPr>
              <a:t> </a:t>
            </a:r>
            <a:r>
              <a:rPr sz="750" spc="-15" baseline="5555" dirty="0">
                <a:latin typeface="Times New Roman"/>
                <a:cs typeface="Times New Roman"/>
              </a:rPr>
              <a:t>hvis</a:t>
            </a:r>
            <a:r>
              <a:rPr sz="750" spc="7" baseline="5555" dirty="0">
                <a:latin typeface="Times New Roman"/>
                <a:cs typeface="Times New Roman"/>
              </a:rPr>
              <a:t> </a:t>
            </a:r>
            <a:r>
              <a:rPr sz="750" spc="-15" baseline="5555" dirty="0">
                <a:latin typeface="Times New Roman"/>
                <a:cs typeface="Times New Roman"/>
              </a:rPr>
              <a:t>eux</a:t>
            </a:r>
            <a:r>
              <a:rPr sz="750" spc="-7" baseline="5555" dirty="0">
                <a:latin typeface="Times New Roman"/>
                <a:cs typeface="Times New Roman"/>
              </a:rPr>
              <a:t> </a:t>
            </a:r>
            <a:r>
              <a:rPr sz="750" baseline="5555" dirty="0">
                <a:latin typeface="Times New Roman"/>
                <a:cs typeface="Times New Roman"/>
              </a:rPr>
              <a:t>er </a:t>
            </a:r>
            <a:r>
              <a:rPr sz="750" spc="-15" baseline="5555" dirty="0">
                <a:latin typeface="Times New Roman"/>
                <a:cs typeface="Times New Roman"/>
              </a:rPr>
              <a:t>aftalt</a:t>
            </a:r>
            <a:r>
              <a:rPr sz="750" baseline="5555" dirty="0">
                <a:latin typeface="Times New Roman"/>
                <a:cs typeface="Times New Roman"/>
              </a:rPr>
              <a:t>	</a:t>
            </a:r>
            <a:r>
              <a:rPr sz="500" dirty="0">
                <a:latin typeface="Times New Roman"/>
                <a:cs typeface="Times New Roman"/>
              </a:rPr>
              <a:t>Eux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(erhvervsfaglig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studentereksamen)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500" spc="-10" dirty="0">
                <a:latin typeface="Times New Roman"/>
                <a:cs typeface="Times New Roman"/>
              </a:rPr>
              <a:t>Hvis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valgfri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supplerende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undervisning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(påbygning)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aftalt,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angives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varigheden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heraf:</a:t>
            </a:r>
            <a:endParaRPr sz="500">
              <a:latin typeface="Times New Roman"/>
              <a:cs typeface="Times New Roman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7711024" y="3531892"/>
            <a:ext cx="9388475" cy="6457950"/>
            <a:chOff x="7711024" y="3531892"/>
            <a:chExt cx="9388475" cy="6457950"/>
          </a:xfrm>
        </p:grpSpPr>
        <p:sp>
          <p:nvSpPr>
            <p:cNvPr id="90" name="object 90"/>
            <p:cNvSpPr/>
            <p:nvPr/>
          </p:nvSpPr>
          <p:spPr>
            <a:xfrm>
              <a:off x="8539557" y="6445523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27"/>
                  </a:moveTo>
                  <a:lnTo>
                    <a:pt x="93369" y="90327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27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714616" y="7069953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91686"/>
                  </a:moveTo>
                  <a:lnTo>
                    <a:pt x="91899" y="91686"/>
                  </a:lnTo>
                  <a:lnTo>
                    <a:pt x="91899" y="0"/>
                  </a:lnTo>
                  <a:lnTo>
                    <a:pt x="0" y="0"/>
                  </a:lnTo>
                  <a:lnTo>
                    <a:pt x="0" y="91686"/>
                  </a:lnTo>
                  <a:close/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714616" y="7414800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91686"/>
                  </a:moveTo>
                  <a:lnTo>
                    <a:pt x="91899" y="91686"/>
                  </a:lnTo>
                  <a:lnTo>
                    <a:pt x="91899" y="0"/>
                  </a:lnTo>
                  <a:lnTo>
                    <a:pt x="0" y="0"/>
                  </a:lnTo>
                  <a:lnTo>
                    <a:pt x="0" y="91686"/>
                  </a:lnTo>
                  <a:close/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714616" y="7530307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91692"/>
                  </a:moveTo>
                  <a:lnTo>
                    <a:pt x="91899" y="91692"/>
                  </a:lnTo>
                  <a:lnTo>
                    <a:pt x="91899" y="0"/>
                  </a:lnTo>
                  <a:lnTo>
                    <a:pt x="0" y="0"/>
                  </a:lnTo>
                  <a:lnTo>
                    <a:pt x="0" y="91692"/>
                  </a:lnTo>
                  <a:close/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714616" y="7644490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91686"/>
                  </a:moveTo>
                  <a:lnTo>
                    <a:pt x="91899" y="91686"/>
                  </a:lnTo>
                  <a:lnTo>
                    <a:pt x="91899" y="0"/>
                  </a:lnTo>
                  <a:lnTo>
                    <a:pt x="0" y="0"/>
                  </a:lnTo>
                  <a:lnTo>
                    <a:pt x="0" y="91686"/>
                  </a:lnTo>
                  <a:close/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726399" y="7655101"/>
              <a:ext cx="68580" cy="70485"/>
            </a:xfrm>
            <a:custGeom>
              <a:avLst/>
              <a:gdLst/>
              <a:ahLst/>
              <a:cxnLst/>
              <a:rect l="l" t="t" r="r" b="b"/>
              <a:pathLst>
                <a:path w="68579" h="70484">
                  <a:moveTo>
                    <a:pt x="0" y="0"/>
                  </a:moveTo>
                  <a:lnTo>
                    <a:pt x="68334" y="70469"/>
                  </a:lnTo>
                </a:path>
                <a:path w="68579" h="70484">
                  <a:moveTo>
                    <a:pt x="68334" y="0"/>
                  </a:moveTo>
                  <a:lnTo>
                    <a:pt x="0" y="70469"/>
                  </a:lnTo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338334" y="7069901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27"/>
                  </a:moveTo>
                  <a:lnTo>
                    <a:pt x="93369" y="90327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27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338333" y="7414748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34"/>
                  </a:moveTo>
                  <a:lnTo>
                    <a:pt x="93369" y="90334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34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338333" y="7530255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34"/>
                  </a:moveTo>
                  <a:lnTo>
                    <a:pt x="93369" y="90334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34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338333" y="7644438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27"/>
                  </a:moveTo>
                  <a:lnTo>
                    <a:pt x="93369" y="90327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27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338334" y="7835929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27"/>
                  </a:moveTo>
                  <a:lnTo>
                    <a:pt x="93369" y="90327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27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338333" y="7952732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34"/>
                  </a:moveTo>
                  <a:lnTo>
                    <a:pt x="93369" y="90334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34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714616" y="8231938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91686"/>
                  </a:moveTo>
                  <a:lnTo>
                    <a:pt x="91899" y="91686"/>
                  </a:lnTo>
                  <a:lnTo>
                    <a:pt x="91899" y="0"/>
                  </a:lnTo>
                  <a:lnTo>
                    <a:pt x="0" y="0"/>
                  </a:lnTo>
                  <a:lnTo>
                    <a:pt x="0" y="91686"/>
                  </a:lnTo>
                  <a:close/>
                </a:path>
              </a:pathLst>
            </a:custGeom>
            <a:ln w="69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01385" y="8230304"/>
              <a:ext cx="93980" cy="90805"/>
            </a:xfrm>
            <a:custGeom>
              <a:avLst/>
              <a:gdLst/>
              <a:ahLst/>
              <a:cxnLst/>
              <a:rect l="l" t="t" r="r" b="b"/>
              <a:pathLst>
                <a:path w="93979" h="90804">
                  <a:moveTo>
                    <a:pt x="0" y="90334"/>
                  </a:moveTo>
                  <a:lnTo>
                    <a:pt x="93369" y="90334"/>
                  </a:lnTo>
                  <a:lnTo>
                    <a:pt x="93369" y="0"/>
                  </a:lnTo>
                  <a:lnTo>
                    <a:pt x="0" y="0"/>
                  </a:lnTo>
                  <a:lnTo>
                    <a:pt x="0" y="90334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714671" y="8362635"/>
              <a:ext cx="89535" cy="92075"/>
            </a:xfrm>
            <a:custGeom>
              <a:avLst/>
              <a:gdLst/>
              <a:ahLst/>
              <a:cxnLst/>
              <a:rect l="l" t="t" r="r" b="b"/>
              <a:pathLst>
                <a:path w="89534" h="92075">
                  <a:moveTo>
                    <a:pt x="0" y="91786"/>
                  </a:moveTo>
                  <a:lnTo>
                    <a:pt x="88938" y="91786"/>
                  </a:lnTo>
                  <a:lnTo>
                    <a:pt x="88938" y="0"/>
                  </a:lnTo>
                  <a:lnTo>
                    <a:pt x="0" y="0"/>
                  </a:lnTo>
                  <a:lnTo>
                    <a:pt x="0" y="91786"/>
                  </a:lnTo>
                  <a:close/>
                </a:path>
              </a:pathLst>
            </a:custGeom>
            <a:ln w="6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14517" y="8478224"/>
              <a:ext cx="89535" cy="92075"/>
            </a:xfrm>
            <a:custGeom>
              <a:avLst/>
              <a:gdLst/>
              <a:ahLst/>
              <a:cxnLst/>
              <a:rect l="l" t="t" r="r" b="b"/>
              <a:pathLst>
                <a:path w="89534" h="92075">
                  <a:moveTo>
                    <a:pt x="0" y="91686"/>
                  </a:moveTo>
                  <a:lnTo>
                    <a:pt x="89243" y="91686"/>
                  </a:lnTo>
                  <a:lnTo>
                    <a:pt x="89243" y="0"/>
                  </a:lnTo>
                  <a:lnTo>
                    <a:pt x="0" y="0"/>
                  </a:lnTo>
                  <a:lnTo>
                    <a:pt x="0" y="91686"/>
                  </a:lnTo>
                  <a:close/>
                </a:path>
              </a:pathLst>
            </a:custGeom>
            <a:ln w="6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596475" y="3531892"/>
              <a:ext cx="4502785" cy="6457950"/>
            </a:xfrm>
            <a:custGeom>
              <a:avLst/>
              <a:gdLst/>
              <a:ahLst/>
              <a:cxnLst/>
              <a:rect l="l" t="t" r="r" b="b"/>
              <a:pathLst>
                <a:path w="4502784" h="6457950">
                  <a:moveTo>
                    <a:pt x="4502480" y="0"/>
                  </a:moveTo>
                  <a:lnTo>
                    <a:pt x="0" y="0"/>
                  </a:lnTo>
                  <a:lnTo>
                    <a:pt x="0" y="6457332"/>
                  </a:lnTo>
                  <a:lnTo>
                    <a:pt x="4502480" y="6457332"/>
                  </a:lnTo>
                  <a:lnTo>
                    <a:pt x="4502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838406" y="5599451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0"/>
                  </a:moveTo>
                  <a:lnTo>
                    <a:pt x="0" y="210370"/>
                  </a:lnTo>
                </a:path>
              </a:pathLst>
            </a:custGeom>
            <a:ln w="35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3203142" y="5522315"/>
              <a:ext cx="3520440" cy="0"/>
            </a:xfrm>
            <a:custGeom>
              <a:avLst/>
              <a:gdLst/>
              <a:ahLst/>
              <a:cxnLst/>
              <a:rect l="l" t="t" r="r" b="b"/>
              <a:pathLst>
                <a:path w="3520440">
                  <a:moveTo>
                    <a:pt x="35201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193675" y="5815429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>
                  <a:moveTo>
                    <a:pt x="0" y="0"/>
                  </a:moveTo>
                  <a:lnTo>
                    <a:pt x="466666" y="0"/>
                  </a:lnTo>
                </a:path>
              </a:pathLst>
            </a:custGeom>
            <a:ln w="350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197179" y="5430104"/>
              <a:ext cx="3536950" cy="0"/>
            </a:xfrm>
            <a:custGeom>
              <a:avLst/>
              <a:gdLst/>
              <a:ahLst/>
              <a:cxnLst/>
              <a:rect l="l" t="t" r="r" b="b"/>
              <a:pathLst>
                <a:path w="3536950">
                  <a:moveTo>
                    <a:pt x="353664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3742737" y="4949412"/>
              <a:ext cx="925830" cy="0"/>
            </a:xfrm>
            <a:custGeom>
              <a:avLst/>
              <a:gdLst/>
              <a:ahLst/>
              <a:cxnLst/>
              <a:rect l="l" t="t" r="r" b="b"/>
              <a:pathLst>
                <a:path w="925830">
                  <a:moveTo>
                    <a:pt x="0" y="0"/>
                  </a:moveTo>
                  <a:lnTo>
                    <a:pt x="925615" y="0"/>
                  </a:lnTo>
                </a:path>
              </a:pathLst>
            </a:custGeom>
            <a:ln w="350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6370108" y="4571100"/>
              <a:ext cx="344805" cy="0"/>
            </a:xfrm>
            <a:custGeom>
              <a:avLst/>
              <a:gdLst/>
              <a:ahLst/>
              <a:cxnLst/>
              <a:rect l="l" t="t" r="r" b="b"/>
              <a:pathLst>
                <a:path w="344805">
                  <a:moveTo>
                    <a:pt x="0" y="0"/>
                  </a:moveTo>
                  <a:lnTo>
                    <a:pt x="344215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4842965" y="4211370"/>
              <a:ext cx="1884680" cy="0"/>
            </a:xfrm>
            <a:custGeom>
              <a:avLst/>
              <a:gdLst/>
              <a:ahLst/>
              <a:cxnLst/>
              <a:rect l="l" t="t" r="r" b="b"/>
              <a:pathLst>
                <a:path w="1884680">
                  <a:moveTo>
                    <a:pt x="0" y="0"/>
                  </a:moveTo>
                  <a:lnTo>
                    <a:pt x="1884198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4114039" y="6579417"/>
              <a:ext cx="1136015" cy="0"/>
            </a:xfrm>
            <a:custGeom>
              <a:avLst/>
              <a:gdLst/>
              <a:ahLst/>
              <a:cxnLst/>
              <a:rect l="l" t="t" r="r" b="b"/>
              <a:pathLst>
                <a:path w="1136015">
                  <a:moveTo>
                    <a:pt x="0" y="0"/>
                  </a:moveTo>
                  <a:lnTo>
                    <a:pt x="1135988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5544544" y="6579417"/>
              <a:ext cx="1178560" cy="0"/>
            </a:xfrm>
            <a:custGeom>
              <a:avLst/>
              <a:gdLst/>
              <a:ahLst/>
              <a:cxnLst/>
              <a:rect l="l" t="t" r="r" b="b"/>
              <a:pathLst>
                <a:path w="1178559">
                  <a:moveTo>
                    <a:pt x="0" y="0"/>
                  </a:moveTo>
                  <a:lnTo>
                    <a:pt x="1178062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3166541" y="66183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361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61" y="3371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6262250" y="6433562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5676725" y="6433562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4971641" y="6433562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19">
                  <a:moveTo>
                    <a:pt x="0" y="0"/>
                  </a:moveTo>
                  <a:lnTo>
                    <a:pt x="578512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405449" y="6426550"/>
              <a:ext cx="1262380" cy="0"/>
            </a:xfrm>
            <a:custGeom>
              <a:avLst/>
              <a:gdLst/>
              <a:ahLst/>
              <a:cxnLst/>
              <a:rect l="l" t="t" r="r" b="b"/>
              <a:pathLst>
                <a:path w="1262380">
                  <a:moveTo>
                    <a:pt x="0" y="0"/>
                  </a:moveTo>
                  <a:lnTo>
                    <a:pt x="1262209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194379" y="6191989"/>
              <a:ext cx="3541395" cy="0"/>
            </a:xfrm>
            <a:custGeom>
              <a:avLst/>
              <a:gdLst/>
              <a:ahLst/>
              <a:cxnLst/>
              <a:rect l="l" t="t" r="r" b="b"/>
              <a:pathLst>
                <a:path w="3541394">
                  <a:moveTo>
                    <a:pt x="0" y="0"/>
                  </a:moveTo>
                  <a:lnTo>
                    <a:pt x="3541199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3370738" y="7083600"/>
              <a:ext cx="1304290" cy="0"/>
            </a:xfrm>
            <a:custGeom>
              <a:avLst/>
              <a:gdLst/>
              <a:ahLst/>
              <a:cxnLst/>
              <a:rect l="l" t="t" r="r" b="b"/>
              <a:pathLst>
                <a:path w="1304290">
                  <a:moveTo>
                    <a:pt x="0" y="0"/>
                  </a:moveTo>
                  <a:lnTo>
                    <a:pt x="1304283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4962524" y="7086756"/>
              <a:ext cx="593090" cy="0"/>
            </a:xfrm>
            <a:custGeom>
              <a:avLst/>
              <a:gdLst/>
              <a:ahLst/>
              <a:cxnLst/>
              <a:rect l="l" t="t" r="r" b="b"/>
              <a:pathLst>
                <a:path w="593090">
                  <a:moveTo>
                    <a:pt x="0" y="0"/>
                  </a:moveTo>
                  <a:lnTo>
                    <a:pt x="592537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714240" y="7092366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6303272" y="7085353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5">
                  <a:moveTo>
                    <a:pt x="0" y="0"/>
                  </a:moveTo>
                  <a:lnTo>
                    <a:pt x="420736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3166541" y="714424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361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61" y="3371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6310985" y="7234715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5">
                  <a:moveTo>
                    <a:pt x="0" y="0"/>
                  </a:moveTo>
                  <a:lnTo>
                    <a:pt x="420736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3200689" y="7474535"/>
              <a:ext cx="3520440" cy="0"/>
            </a:xfrm>
            <a:custGeom>
              <a:avLst/>
              <a:gdLst/>
              <a:ahLst/>
              <a:cxnLst/>
              <a:rect l="l" t="t" r="r" b="b"/>
              <a:pathLst>
                <a:path w="3520440">
                  <a:moveTo>
                    <a:pt x="352016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3188419" y="7563591"/>
              <a:ext cx="3536950" cy="0"/>
            </a:xfrm>
            <a:custGeom>
              <a:avLst/>
              <a:gdLst/>
              <a:ahLst/>
              <a:cxnLst/>
              <a:rect l="l" t="t" r="r" b="b"/>
              <a:pathLst>
                <a:path w="3536950">
                  <a:moveTo>
                    <a:pt x="35366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3166541" y="748337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361" y="0"/>
                  </a:moveTo>
                  <a:lnTo>
                    <a:pt x="0" y="0"/>
                  </a:lnTo>
                  <a:lnTo>
                    <a:pt x="0" y="5046"/>
                  </a:lnTo>
                  <a:lnTo>
                    <a:pt x="3361" y="5046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4899414" y="7890364"/>
              <a:ext cx="0" cy="589280"/>
            </a:xfrm>
            <a:custGeom>
              <a:avLst/>
              <a:gdLst/>
              <a:ahLst/>
              <a:cxnLst/>
              <a:rect l="l" t="t" r="r" b="b"/>
              <a:pathLst>
                <a:path h="589279">
                  <a:moveTo>
                    <a:pt x="0" y="0"/>
                  </a:moveTo>
                  <a:lnTo>
                    <a:pt x="0" y="589031"/>
                  </a:lnTo>
                </a:path>
              </a:pathLst>
            </a:custGeom>
            <a:ln w="3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3166541" y="7488421"/>
              <a:ext cx="3810" cy="1106805"/>
            </a:xfrm>
            <a:custGeom>
              <a:avLst/>
              <a:gdLst/>
              <a:ahLst/>
              <a:cxnLst/>
              <a:rect l="l" t="t" r="r" b="b"/>
              <a:pathLst>
                <a:path w="3809" h="1106804">
                  <a:moveTo>
                    <a:pt x="3361" y="0"/>
                  </a:moveTo>
                  <a:lnTo>
                    <a:pt x="0" y="0"/>
                  </a:lnTo>
                  <a:lnTo>
                    <a:pt x="0" y="1106531"/>
                  </a:lnTo>
                  <a:lnTo>
                    <a:pt x="3361" y="1106531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5517546" y="8343707"/>
              <a:ext cx="1202690" cy="0"/>
            </a:xfrm>
            <a:custGeom>
              <a:avLst/>
              <a:gdLst/>
              <a:ahLst/>
              <a:cxnLst/>
              <a:rect l="l" t="t" r="r" b="b"/>
              <a:pathLst>
                <a:path w="1202690">
                  <a:moveTo>
                    <a:pt x="0" y="0"/>
                  </a:moveTo>
                  <a:lnTo>
                    <a:pt x="1202605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4961823" y="8343707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772191" y="8334942"/>
              <a:ext cx="1090930" cy="0"/>
            </a:xfrm>
            <a:custGeom>
              <a:avLst/>
              <a:gdLst/>
              <a:ahLst/>
              <a:cxnLst/>
              <a:rect l="l" t="t" r="r" b="b"/>
              <a:pathLst>
                <a:path w="1090930">
                  <a:moveTo>
                    <a:pt x="0" y="0"/>
                  </a:moveTo>
                  <a:lnTo>
                    <a:pt x="1090408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3197184" y="8327930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5522454" y="8055502"/>
              <a:ext cx="1202690" cy="0"/>
            </a:xfrm>
            <a:custGeom>
              <a:avLst/>
              <a:gdLst/>
              <a:ahLst/>
              <a:cxnLst/>
              <a:rect l="l" t="t" r="r" b="b"/>
              <a:pathLst>
                <a:path w="1202690">
                  <a:moveTo>
                    <a:pt x="0" y="0"/>
                  </a:moveTo>
                  <a:lnTo>
                    <a:pt x="1202605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4961823" y="8055502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3772191" y="8055502"/>
              <a:ext cx="1090930" cy="0"/>
            </a:xfrm>
            <a:custGeom>
              <a:avLst/>
              <a:gdLst/>
              <a:ahLst/>
              <a:cxnLst/>
              <a:rect l="l" t="t" r="r" b="b"/>
              <a:pathLst>
                <a:path w="1090930">
                  <a:moveTo>
                    <a:pt x="0" y="0"/>
                  </a:moveTo>
                  <a:lnTo>
                    <a:pt x="1090408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3203145" y="8048490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2831623" y="9463373"/>
              <a:ext cx="3938270" cy="3810"/>
            </a:xfrm>
            <a:custGeom>
              <a:avLst/>
              <a:gdLst/>
              <a:ahLst/>
              <a:cxnLst/>
              <a:rect l="l" t="t" r="r" b="b"/>
              <a:pathLst>
                <a:path w="3938269" h="3809">
                  <a:moveTo>
                    <a:pt x="3938105" y="0"/>
                  </a:moveTo>
                  <a:lnTo>
                    <a:pt x="338277" y="0"/>
                  </a:lnTo>
                  <a:lnTo>
                    <a:pt x="334911" y="0"/>
                  </a:lnTo>
                  <a:lnTo>
                    <a:pt x="0" y="0"/>
                  </a:lnTo>
                  <a:lnTo>
                    <a:pt x="0" y="3365"/>
                  </a:lnTo>
                  <a:lnTo>
                    <a:pt x="334911" y="3365"/>
                  </a:lnTo>
                  <a:lnTo>
                    <a:pt x="338277" y="3365"/>
                  </a:lnTo>
                  <a:lnTo>
                    <a:pt x="3938105" y="3365"/>
                  </a:lnTo>
                  <a:lnTo>
                    <a:pt x="3938105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4899064" y="8881900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810" y="0"/>
                  </a:lnTo>
                </a:path>
              </a:pathLst>
            </a:custGeom>
            <a:ln w="350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2836678" y="3868413"/>
              <a:ext cx="3933190" cy="1981200"/>
            </a:xfrm>
            <a:custGeom>
              <a:avLst/>
              <a:gdLst/>
              <a:ahLst/>
              <a:cxnLst/>
              <a:rect l="l" t="t" r="r" b="b"/>
              <a:pathLst>
                <a:path w="3933190" h="1981200">
                  <a:moveTo>
                    <a:pt x="329857" y="1977453"/>
                  </a:moveTo>
                  <a:lnTo>
                    <a:pt x="0" y="1977453"/>
                  </a:lnTo>
                  <a:lnTo>
                    <a:pt x="0" y="1980819"/>
                  </a:lnTo>
                  <a:lnTo>
                    <a:pt x="329857" y="1980819"/>
                  </a:lnTo>
                  <a:lnTo>
                    <a:pt x="329857" y="1977453"/>
                  </a:lnTo>
                  <a:close/>
                </a:path>
                <a:path w="3933190" h="1981200">
                  <a:moveTo>
                    <a:pt x="3933050" y="0"/>
                  </a:moveTo>
                  <a:lnTo>
                    <a:pt x="333222" y="0"/>
                  </a:lnTo>
                  <a:lnTo>
                    <a:pt x="329857" y="0"/>
                  </a:lnTo>
                  <a:lnTo>
                    <a:pt x="0" y="0"/>
                  </a:lnTo>
                  <a:lnTo>
                    <a:pt x="0" y="3365"/>
                  </a:lnTo>
                  <a:lnTo>
                    <a:pt x="329857" y="3365"/>
                  </a:lnTo>
                  <a:lnTo>
                    <a:pt x="329857" y="1977453"/>
                  </a:lnTo>
                  <a:lnTo>
                    <a:pt x="333222" y="1977453"/>
                  </a:lnTo>
                  <a:lnTo>
                    <a:pt x="333222" y="3365"/>
                  </a:lnTo>
                  <a:lnTo>
                    <a:pt x="3933050" y="3365"/>
                  </a:lnTo>
                  <a:lnTo>
                    <a:pt x="3933050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3166535" y="5845867"/>
              <a:ext cx="3603625" cy="3810"/>
            </a:xfrm>
            <a:custGeom>
              <a:avLst/>
              <a:gdLst/>
              <a:ahLst/>
              <a:cxnLst/>
              <a:rect l="l" t="t" r="r" b="b"/>
              <a:pathLst>
                <a:path w="3603625" h="3810">
                  <a:moveTo>
                    <a:pt x="3603193" y="0"/>
                  </a:moveTo>
                  <a:lnTo>
                    <a:pt x="3365" y="0"/>
                  </a:lnTo>
                  <a:lnTo>
                    <a:pt x="0" y="0"/>
                  </a:lnTo>
                  <a:lnTo>
                    <a:pt x="0" y="3365"/>
                  </a:lnTo>
                  <a:lnTo>
                    <a:pt x="3365" y="3365"/>
                  </a:lnTo>
                  <a:lnTo>
                    <a:pt x="3603193" y="3365"/>
                  </a:lnTo>
                  <a:lnTo>
                    <a:pt x="36031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2836678" y="5849232"/>
              <a:ext cx="3933190" cy="3614420"/>
            </a:xfrm>
            <a:custGeom>
              <a:avLst/>
              <a:gdLst/>
              <a:ahLst/>
              <a:cxnLst/>
              <a:rect l="l" t="t" r="r" b="b"/>
              <a:pathLst>
                <a:path w="3933190" h="3614420">
                  <a:moveTo>
                    <a:pt x="329857" y="769112"/>
                  </a:moveTo>
                  <a:lnTo>
                    <a:pt x="0" y="769112"/>
                  </a:lnTo>
                  <a:lnTo>
                    <a:pt x="0" y="772477"/>
                  </a:lnTo>
                  <a:lnTo>
                    <a:pt x="329857" y="772477"/>
                  </a:lnTo>
                  <a:lnTo>
                    <a:pt x="329857" y="769112"/>
                  </a:lnTo>
                  <a:close/>
                </a:path>
                <a:path w="3933190" h="3614420">
                  <a:moveTo>
                    <a:pt x="333222" y="772477"/>
                  </a:moveTo>
                  <a:lnTo>
                    <a:pt x="329857" y="772477"/>
                  </a:lnTo>
                  <a:lnTo>
                    <a:pt x="329857" y="1295031"/>
                  </a:lnTo>
                  <a:lnTo>
                    <a:pt x="333222" y="1295031"/>
                  </a:lnTo>
                  <a:lnTo>
                    <a:pt x="333222" y="772477"/>
                  </a:lnTo>
                  <a:close/>
                </a:path>
                <a:path w="3933190" h="3614420">
                  <a:moveTo>
                    <a:pt x="333222" y="0"/>
                  </a:moveTo>
                  <a:lnTo>
                    <a:pt x="329857" y="0"/>
                  </a:lnTo>
                  <a:lnTo>
                    <a:pt x="329857" y="769112"/>
                  </a:lnTo>
                  <a:lnTo>
                    <a:pt x="333222" y="769112"/>
                  </a:lnTo>
                  <a:lnTo>
                    <a:pt x="333222" y="0"/>
                  </a:lnTo>
                  <a:close/>
                </a:path>
                <a:path w="3933190" h="3614420">
                  <a:moveTo>
                    <a:pt x="3933050" y="2914040"/>
                  </a:moveTo>
                  <a:lnTo>
                    <a:pt x="333222" y="2914040"/>
                  </a:lnTo>
                  <a:lnTo>
                    <a:pt x="333222" y="2749092"/>
                  </a:lnTo>
                  <a:lnTo>
                    <a:pt x="333222" y="2745727"/>
                  </a:lnTo>
                  <a:lnTo>
                    <a:pt x="329857" y="2745727"/>
                  </a:lnTo>
                  <a:lnTo>
                    <a:pt x="329857" y="2749092"/>
                  </a:lnTo>
                  <a:lnTo>
                    <a:pt x="329857" y="2914040"/>
                  </a:lnTo>
                  <a:lnTo>
                    <a:pt x="0" y="2914040"/>
                  </a:lnTo>
                  <a:lnTo>
                    <a:pt x="0" y="2917393"/>
                  </a:lnTo>
                  <a:lnTo>
                    <a:pt x="329857" y="2917393"/>
                  </a:lnTo>
                  <a:lnTo>
                    <a:pt x="329857" y="3614128"/>
                  </a:lnTo>
                  <a:lnTo>
                    <a:pt x="333222" y="3614128"/>
                  </a:lnTo>
                  <a:lnTo>
                    <a:pt x="333222" y="2917393"/>
                  </a:lnTo>
                  <a:lnTo>
                    <a:pt x="3933050" y="2917393"/>
                  </a:lnTo>
                  <a:lnTo>
                    <a:pt x="3933050" y="2914040"/>
                  </a:lnTo>
                  <a:close/>
                </a:path>
                <a:path w="3933190" h="3614420">
                  <a:moveTo>
                    <a:pt x="3933050" y="1759102"/>
                  </a:moveTo>
                  <a:lnTo>
                    <a:pt x="333222" y="1759102"/>
                  </a:lnTo>
                  <a:lnTo>
                    <a:pt x="333222" y="1762467"/>
                  </a:lnTo>
                  <a:lnTo>
                    <a:pt x="3933050" y="1762467"/>
                  </a:lnTo>
                  <a:lnTo>
                    <a:pt x="3933050" y="1759102"/>
                  </a:lnTo>
                  <a:close/>
                </a:path>
                <a:path w="3933190" h="3614420">
                  <a:moveTo>
                    <a:pt x="3933050" y="1407223"/>
                  </a:moveTo>
                  <a:lnTo>
                    <a:pt x="333222" y="1407223"/>
                  </a:lnTo>
                  <a:lnTo>
                    <a:pt x="333222" y="1298397"/>
                  </a:lnTo>
                  <a:lnTo>
                    <a:pt x="329857" y="1298397"/>
                  </a:lnTo>
                  <a:lnTo>
                    <a:pt x="329857" y="1407223"/>
                  </a:lnTo>
                  <a:lnTo>
                    <a:pt x="0" y="1407223"/>
                  </a:lnTo>
                  <a:lnTo>
                    <a:pt x="0" y="1410589"/>
                  </a:lnTo>
                  <a:lnTo>
                    <a:pt x="329857" y="1410589"/>
                  </a:lnTo>
                  <a:lnTo>
                    <a:pt x="329857" y="1634147"/>
                  </a:lnTo>
                  <a:lnTo>
                    <a:pt x="333222" y="1634147"/>
                  </a:lnTo>
                  <a:lnTo>
                    <a:pt x="333222" y="1410589"/>
                  </a:lnTo>
                  <a:lnTo>
                    <a:pt x="3933050" y="1410589"/>
                  </a:lnTo>
                  <a:lnTo>
                    <a:pt x="3933050" y="1407223"/>
                  </a:lnTo>
                  <a:close/>
                </a:path>
                <a:path w="3933190" h="3614420">
                  <a:moveTo>
                    <a:pt x="3933050" y="769112"/>
                  </a:moveTo>
                  <a:lnTo>
                    <a:pt x="333222" y="769112"/>
                  </a:lnTo>
                  <a:lnTo>
                    <a:pt x="333222" y="772477"/>
                  </a:lnTo>
                  <a:lnTo>
                    <a:pt x="3933050" y="772477"/>
                  </a:lnTo>
                  <a:lnTo>
                    <a:pt x="3933050" y="769112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7697115" y="9019044"/>
            <a:ext cx="1408430" cy="21462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500" spc="-10" dirty="0">
                <a:latin typeface="Times New Roman"/>
                <a:cs typeface="Times New Roman"/>
              </a:rPr>
              <a:t>Eleven/lærlingen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indmeldes</a:t>
            </a:r>
            <a:r>
              <a:rPr sz="500" dirty="0">
                <a:latin typeface="Times New Roman"/>
                <a:cs typeface="Times New Roman"/>
              </a:rPr>
              <a:t> på </a:t>
            </a:r>
            <a:r>
              <a:rPr sz="500" spc="-10" dirty="0">
                <a:latin typeface="Times New Roman"/>
                <a:cs typeface="Times New Roman"/>
              </a:rPr>
              <a:t>følgende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erhvervsskole:</a:t>
            </a:r>
            <a:endParaRPr sz="50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  <a:spcBef>
                <a:spcPts val="125"/>
              </a:spcBef>
            </a:pPr>
            <a:r>
              <a:rPr sz="550" spc="-10" dirty="0">
                <a:latin typeface="Helvetica"/>
                <a:cs typeface="Helvetica"/>
              </a:rPr>
              <a:t>Landbrugsskolen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2883725" y="3846824"/>
            <a:ext cx="202565" cy="35941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5" dirty="0">
                <a:latin typeface="Times New Roman"/>
                <a:cs typeface="Times New Roman"/>
              </a:rPr>
              <a:t> </a:t>
            </a:r>
            <a:r>
              <a:rPr sz="550" b="1" spc="-50" dirty="0">
                <a:latin typeface="Times New Roman"/>
                <a:cs typeface="Times New Roman"/>
              </a:rPr>
              <a:t>8</a:t>
            </a:r>
            <a:endParaRPr sz="550">
              <a:latin typeface="Times New Roman"/>
              <a:cs typeface="Times New Roman"/>
            </a:endParaRPr>
          </a:p>
          <a:p>
            <a:pPr marL="12700" marR="22860">
              <a:lnSpc>
                <a:spcPct val="98200"/>
              </a:lnSpc>
              <a:spcBef>
                <a:spcPts val="170"/>
              </a:spcBef>
            </a:pPr>
            <a:r>
              <a:rPr sz="450" spc="-10" dirty="0">
                <a:latin typeface="Times New Roman"/>
                <a:cs typeface="Times New Roman"/>
              </a:rPr>
              <a:t>Løn</a:t>
            </a:r>
            <a:r>
              <a:rPr sz="450" spc="-5" dirty="0">
                <a:latin typeface="Times New Roman"/>
                <a:cs typeface="Times New Roman"/>
              </a:rPr>
              <a:t> </a:t>
            </a:r>
            <a:r>
              <a:rPr sz="450" spc="-25" dirty="0">
                <a:latin typeface="Times New Roman"/>
                <a:cs typeface="Times New Roman"/>
              </a:rPr>
              <a:t>og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andre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vilkår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6531310" y="4615167"/>
            <a:ext cx="1924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latin typeface="Times New Roman"/>
                <a:cs typeface="Times New Roman"/>
              </a:rPr>
              <a:t>måned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3182182" y="4991429"/>
            <a:ext cx="3152775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-10" dirty="0">
                <a:latin typeface="Times New Roman"/>
                <a:cs typeface="Times New Roman"/>
              </a:rPr>
              <a:t>Ansættelsesvilkår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2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øvrigt:</a:t>
            </a:r>
            <a:endParaRPr sz="500">
              <a:latin typeface="Times New Roman"/>
              <a:cs typeface="Times New Roman"/>
            </a:endParaRPr>
          </a:p>
          <a:p>
            <a:pPr marL="18415" marR="5080">
              <a:lnSpc>
                <a:spcPts val="490"/>
              </a:lnSpc>
              <a:spcBef>
                <a:spcPts val="145"/>
              </a:spcBef>
            </a:pPr>
            <a:r>
              <a:rPr sz="500" i="1" dirty="0">
                <a:latin typeface="Times New Roman"/>
                <a:cs typeface="Times New Roman"/>
              </a:rPr>
              <a:t>I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henhold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til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Ansættelsesbevisloven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skal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arbejdsgiveren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give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lønmodtageren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oplysninger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om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alle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væsentlige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vilkår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25" dirty="0">
                <a:latin typeface="Times New Roman"/>
                <a:cs typeface="Times New Roman"/>
              </a:rPr>
              <a:t>for</a:t>
            </a:r>
            <a:r>
              <a:rPr sz="500" i="1" spc="50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ansættelsesforholdet,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herunder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mindst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de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oplysninger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der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er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opregnet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i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lovens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§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2,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stk.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2,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nr.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1-</a:t>
            </a:r>
            <a:r>
              <a:rPr sz="500" i="1" dirty="0">
                <a:latin typeface="Times New Roman"/>
                <a:cs typeface="Times New Roman"/>
              </a:rPr>
              <a:t>10.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I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overensstemmelse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25" dirty="0">
                <a:latin typeface="Times New Roman"/>
                <a:cs typeface="Times New Roman"/>
              </a:rPr>
              <a:t>med</a:t>
            </a:r>
            <a:r>
              <a:rPr sz="500" i="1" spc="50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ansættelsesbevisloven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kan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oplysningerne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gives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ved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henvisning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til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fx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en</a:t>
            </a:r>
            <a:r>
              <a:rPr sz="500" i="1" spc="2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overenskomst: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3178017" y="5595456"/>
            <a:ext cx="67691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10" dirty="0">
                <a:latin typeface="Times New Roman"/>
                <a:cs typeface="Times New Roman"/>
              </a:rPr>
              <a:t>Den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normale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arbejdstid: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4864824" y="5609403"/>
            <a:ext cx="185483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500" i="1" dirty="0">
                <a:latin typeface="Times New Roman"/>
                <a:cs typeface="Times New Roman"/>
              </a:rPr>
              <a:t>Med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hensyn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til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ferie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henvises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til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reglerne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i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ferieloven,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herunder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de </a:t>
            </a:r>
            <a:r>
              <a:rPr sz="500" i="1" spc="-20" dirty="0">
                <a:latin typeface="Times New Roman"/>
                <a:cs typeface="Times New Roman"/>
              </a:rPr>
              <a:t>sær-</a:t>
            </a:r>
            <a:r>
              <a:rPr sz="500" i="1" spc="50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lige </a:t>
            </a:r>
            <a:r>
              <a:rPr sz="500" i="1" spc="-10" dirty="0">
                <a:latin typeface="Times New Roman"/>
                <a:cs typeface="Times New Roman"/>
              </a:rPr>
              <a:t>regler</a:t>
            </a:r>
            <a:r>
              <a:rPr sz="500" i="1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for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elever/lærlinge,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samt</a:t>
            </a:r>
            <a:r>
              <a:rPr sz="500" i="1" spc="-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overenskomsten.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2883668" y="5824100"/>
            <a:ext cx="231775" cy="2933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550" b="1" dirty="0">
                <a:latin typeface="Times New Roman"/>
                <a:cs typeface="Times New Roman"/>
              </a:rPr>
              <a:t>Pkt. </a:t>
            </a:r>
            <a:r>
              <a:rPr sz="550" b="1" spc="-50" dirty="0">
                <a:latin typeface="Times New Roman"/>
                <a:cs typeface="Times New Roman"/>
              </a:rPr>
              <a:t>9</a:t>
            </a:r>
            <a:endParaRPr sz="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65"/>
              </a:spcBef>
            </a:pPr>
            <a:r>
              <a:rPr sz="450" spc="-10" dirty="0">
                <a:latin typeface="Times New Roman"/>
                <a:cs typeface="Times New Roman"/>
              </a:rPr>
              <a:t>Udstatio-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nering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3178240" y="5870686"/>
            <a:ext cx="3082290" cy="225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10" dirty="0">
                <a:latin typeface="Times New Roman"/>
                <a:cs typeface="Times New Roman"/>
              </a:rPr>
              <a:t>Udfyldes </a:t>
            </a:r>
            <a:r>
              <a:rPr sz="500" b="1" dirty="0">
                <a:latin typeface="Times New Roman"/>
                <a:cs typeface="Times New Roman"/>
              </a:rPr>
              <a:t>kun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forbindelse med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udstationering(er)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500" spc="-10" dirty="0">
                <a:latin typeface="Times New Roman"/>
                <a:cs typeface="Times New Roman"/>
              </a:rPr>
              <a:t>Følgende</a:t>
            </a:r>
            <a:r>
              <a:rPr sz="500" spc="-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dele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oplæringen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(arbejdsopgaver) </a:t>
            </a:r>
            <a:r>
              <a:rPr sz="500" dirty="0">
                <a:latin typeface="Times New Roman"/>
                <a:cs typeface="Times New Roman"/>
              </a:rPr>
              <a:t>finder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sted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 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anden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virksomhed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eller som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oplæring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på en </a:t>
            </a:r>
            <a:r>
              <a:rPr sz="500" spc="-10" dirty="0">
                <a:latin typeface="Times New Roman"/>
                <a:cs typeface="Times New Roman"/>
              </a:rPr>
              <a:t>erhvervsskole: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5555410" y="6330380"/>
            <a:ext cx="126364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latin typeface="Times New Roman"/>
                <a:cs typeface="Times New Roman"/>
              </a:rPr>
              <a:t>Fra: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6144416" y="6330380"/>
            <a:ext cx="11747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latin typeface="Times New Roman"/>
                <a:cs typeface="Times New Roman"/>
              </a:rPr>
              <a:t>Til: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2883668" y="6728330"/>
            <a:ext cx="25146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8200"/>
              </a:lnSpc>
              <a:spcBef>
                <a:spcPts val="100"/>
              </a:spcBef>
            </a:pPr>
            <a:r>
              <a:rPr sz="450" spc="-20" dirty="0">
                <a:latin typeface="Times New Roman"/>
                <a:cs typeface="Times New Roman"/>
              </a:rPr>
              <a:t>Kombina-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tions-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aftaler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2883725" y="6167177"/>
            <a:ext cx="264287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marR="198120" indent="-635">
              <a:lnSpc>
                <a:spcPct val="156800"/>
              </a:lnSpc>
              <a:spcBef>
                <a:spcPts val="100"/>
              </a:spcBef>
              <a:tabLst>
                <a:tab pos="1823085" algn="l"/>
              </a:tabLst>
            </a:pPr>
            <a:r>
              <a:rPr sz="500" spc="-10" dirty="0">
                <a:latin typeface="Times New Roman"/>
                <a:cs typeface="Times New Roman"/>
              </a:rPr>
              <a:t>Hvis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udstationeringsvirksomheden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og/eller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perioden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kendt,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angives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herunder: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Navn: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10" dirty="0">
                <a:latin typeface="Times New Roman"/>
                <a:cs typeface="Times New Roman"/>
              </a:rPr>
              <a:t>CVR-</a:t>
            </a:r>
            <a:r>
              <a:rPr sz="500" spc="-20" dirty="0">
                <a:latin typeface="Times New Roman"/>
                <a:cs typeface="Times New Roman"/>
              </a:rPr>
              <a:t>nr.:</a:t>
            </a:r>
            <a:endParaRPr sz="500">
              <a:latin typeface="Times New Roman"/>
              <a:cs typeface="Times New Roman"/>
            </a:endParaRPr>
          </a:p>
          <a:p>
            <a:pPr marL="306705">
              <a:lnSpc>
                <a:spcPct val="100000"/>
              </a:lnSpc>
              <a:spcBef>
                <a:spcPts val="505"/>
              </a:spcBef>
              <a:tabLst>
                <a:tab pos="2410460" algn="l"/>
              </a:tabLst>
            </a:pPr>
            <a:r>
              <a:rPr sz="500" spc="-10" dirty="0">
                <a:latin typeface="Times New Roman"/>
                <a:cs typeface="Times New Roman"/>
              </a:rPr>
              <a:t>Udstationering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udlandet:</a:t>
            </a:r>
            <a:r>
              <a:rPr sz="500" spc="34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Navn: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10" dirty="0">
                <a:latin typeface="Times New Roman"/>
                <a:cs typeface="Times New Roman"/>
              </a:rPr>
              <a:t>Adresse: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550" b="1" dirty="0">
                <a:latin typeface="Times New Roman"/>
                <a:cs typeface="Times New Roman"/>
              </a:rPr>
              <a:t>Pkt.</a:t>
            </a:r>
            <a:r>
              <a:rPr sz="550" b="1" spc="-5" dirty="0">
                <a:latin typeface="Times New Roman"/>
                <a:cs typeface="Times New Roman"/>
              </a:rPr>
              <a:t> </a:t>
            </a:r>
            <a:r>
              <a:rPr sz="550" b="1" dirty="0">
                <a:latin typeface="Times New Roman"/>
                <a:cs typeface="Times New Roman"/>
              </a:rPr>
              <a:t>10</a:t>
            </a:r>
            <a:r>
              <a:rPr sz="550" b="1" spc="185" dirty="0">
                <a:latin typeface="Times New Roman"/>
                <a:cs typeface="Times New Roman"/>
              </a:rPr>
              <a:t>  </a:t>
            </a:r>
            <a:r>
              <a:rPr sz="500" b="1" spc="-10" dirty="0">
                <a:latin typeface="Times New Roman"/>
                <a:cs typeface="Times New Roman"/>
              </a:rPr>
              <a:t>Udfyldes</a:t>
            </a:r>
            <a:r>
              <a:rPr sz="500" b="1" dirty="0">
                <a:latin typeface="Times New Roman"/>
                <a:cs typeface="Times New Roman"/>
              </a:rPr>
              <a:t> kun</a:t>
            </a:r>
            <a:r>
              <a:rPr sz="500" b="1" spc="-1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forbindelse med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kombinationsaftaler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3178136" y="6776987"/>
            <a:ext cx="3296285" cy="454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Times New Roman"/>
                <a:cs typeface="Times New Roman"/>
              </a:rPr>
              <a:t>Aftalen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del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sammenhængende</a:t>
            </a:r>
            <a:r>
              <a:rPr sz="500" spc="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kombinationsaftale,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eleven/lærlingen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uddannes</a:t>
            </a:r>
            <a:r>
              <a:rPr sz="500" spc="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øvrige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uddannelsesperiode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hos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følgende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virksomhed(er):</a:t>
            </a:r>
            <a:endParaRPr sz="5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345"/>
              </a:spcBef>
              <a:tabLst>
                <a:tab pos="1530985" algn="l"/>
                <a:tab pos="2414905" algn="l"/>
                <a:tab pos="3024505" algn="l"/>
              </a:tabLst>
            </a:pPr>
            <a:r>
              <a:rPr sz="500" spc="-10" dirty="0">
                <a:latin typeface="Times New Roman"/>
                <a:cs typeface="Times New Roman"/>
              </a:rPr>
              <a:t>Navn: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10" dirty="0">
                <a:latin typeface="Times New Roman"/>
                <a:cs typeface="Times New Roman"/>
              </a:rPr>
              <a:t>CVR-</a:t>
            </a:r>
            <a:r>
              <a:rPr sz="500" spc="-20" dirty="0">
                <a:latin typeface="Times New Roman"/>
                <a:cs typeface="Times New Roman"/>
              </a:rPr>
              <a:t>nr.: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20" dirty="0">
                <a:latin typeface="Times New Roman"/>
                <a:cs typeface="Times New Roman"/>
              </a:rPr>
              <a:t>Fra: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20" dirty="0">
                <a:latin typeface="Times New Roman"/>
                <a:cs typeface="Times New Roman"/>
              </a:rPr>
              <a:t>Til: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03680" algn="l"/>
                <a:tab pos="2380615" algn="l"/>
                <a:tab pos="2999105" algn="l"/>
              </a:tabLst>
            </a:pPr>
            <a:r>
              <a:rPr sz="500" dirty="0">
                <a:latin typeface="Times New Roman"/>
                <a:cs typeface="Times New Roman"/>
              </a:rPr>
              <a:t>Navn:</a:t>
            </a:r>
            <a:r>
              <a:rPr sz="500" spc="145" dirty="0">
                <a:latin typeface="Times New Roman"/>
                <a:cs typeface="Times New Roman"/>
              </a:rPr>
              <a:t> </a:t>
            </a:r>
            <a:r>
              <a:rPr sz="5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500" spc="15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CVR-</a:t>
            </a:r>
            <a:r>
              <a:rPr sz="500" dirty="0">
                <a:latin typeface="Times New Roman"/>
                <a:cs typeface="Times New Roman"/>
              </a:rPr>
              <a:t>nr.:</a:t>
            </a:r>
            <a:r>
              <a:rPr sz="500" spc="85" dirty="0">
                <a:latin typeface="Times New Roman"/>
                <a:cs typeface="Times New Roman"/>
              </a:rPr>
              <a:t> </a:t>
            </a:r>
            <a:r>
              <a:rPr sz="5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500" spc="23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Fra:</a:t>
            </a:r>
            <a:r>
              <a:rPr sz="500" spc="70" dirty="0">
                <a:latin typeface="Times New Roman"/>
                <a:cs typeface="Times New Roman"/>
              </a:rPr>
              <a:t> </a:t>
            </a:r>
            <a:r>
              <a:rPr sz="500" u="dash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500" dirty="0">
                <a:latin typeface="Times New Roman"/>
                <a:cs typeface="Times New Roman"/>
              </a:rPr>
              <a:t> Til: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2883725" y="7346251"/>
            <a:ext cx="168910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450" spc="-10" dirty="0">
                <a:latin typeface="Times New Roman"/>
                <a:cs typeface="Times New Roman"/>
              </a:rPr>
              <a:t>Andre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vilkår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2883725" y="7265554"/>
            <a:ext cx="656590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25" b="1" baseline="5050" dirty="0">
                <a:latin typeface="Times New Roman"/>
                <a:cs typeface="Times New Roman"/>
              </a:rPr>
              <a:t>Pkt.</a:t>
            </a:r>
            <a:r>
              <a:rPr sz="825" b="1" spc="-7" baseline="5050" dirty="0">
                <a:latin typeface="Times New Roman"/>
                <a:cs typeface="Times New Roman"/>
              </a:rPr>
              <a:t> </a:t>
            </a:r>
            <a:r>
              <a:rPr sz="825" b="1" baseline="5050" dirty="0">
                <a:latin typeface="Times New Roman"/>
                <a:cs typeface="Times New Roman"/>
              </a:rPr>
              <a:t>11</a:t>
            </a:r>
            <a:r>
              <a:rPr sz="825" b="1" spc="270" baseline="5050" dirty="0">
                <a:latin typeface="Times New Roman"/>
                <a:cs typeface="Times New Roman"/>
              </a:rPr>
              <a:t>  </a:t>
            </a:r>
            <a:r>
              <a:rPr sz="500" dirty="0">
                <a:latin typeface="Times New Roman"/>
                <a:cs typeface="Times New Roman"/>
              </a:rPr>
              <a:t>Andre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vilkår: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2845625" y="7636378"/>
            <a:ext cx="3070225" cy="24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825" b="1" baseline="15151" dirty="0">
                <a:latin typeface="Times New Roman"/>
                <a:cs typeface="Times New Roman"/>
              </a:rPr>
              <a:t>Pkt.</a:t>
            </a:r>
            <a:r>
              <a:rPr sz="825" b="1" spc="15" baseline="15151" dirty="0">
                <a:latin typeface="Times New Roman"/>
                <a:cs typeface="Times New Roman"/>
              </a:rPr>
              <a:t> </a:t>
            </a:r>
            <a:r>
              <a:rPr sz="825" b="1" baseline="15151" dirty="0">
                <a:latin typeface="Times New Roman"/>
                <a:cs typeface="Times New Roman"/>
              </a:rPr>
              <a:t>12</a:t>
            </a:r>
            <a:r>
              <a:rPr sz="825" b="1" spc="315" baseline="15151" dirty="0">
                <a:latin typeface="Times New Roman"/>
                <a:cs typeface="Times New Roman"/>
              </a:rPr>
              <a:t>  </a:t>
            </a:r>
            <a:r>
              <a:rPr sz="500" b="1" spc="-10" dirty="0">
                <a:latin typeface="Times New Roman"/>
                <a:cs typeface="Times New Roman"/>
              </a:rPr>
              <a:t>Parternes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underskrifter</a:t>
            </a:r>
            <a:r>
              <a:rPr sz="500" b="1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(aftalen</a:t>
            </a:r>
            <a:r>
              <a:rPr sz="500" b="1" dirty="0">
                <a:latin typeface="Times New Roman"/>
                <a:cs typeface="Times New Roman"/>
              </a:rPr>
              <a:t> er</a:t>
            </a:r>
            <a:r>
              <a:rPr sz="500" b="1" spc="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indgået</a:t>
            </a:r>
            <a:r>
              <a:rPr sz="500" b="1" dirty="0">
                <a:latin typeface="Times New Roman"/>
                <a:cs typeface="Times New Roman"/>
              </a:rPr>
              <a:t> i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henhold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til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erhvervsuddannelsesloven)</a:t>
            </a:r>
            <a:endParaRPr sz="500">
              <a:latin typeface="Times New Roman"/>
              <a:cs typeface="Times New Roman"/>
            </a:endParaRPr>
          </a:p>
          <a:p>
            <a:pPr marL="50800">
              <a:lnSpc>
                <a:spcPts val="515"/>
              </a:lnSpc>
            </a:pPr>
            <a:r>
              <a:rPr sz="450" spc="-10" dirty="0">
                <a:latin typeface="Times New Roman"/>
                <a:cs typeface="Times New Roman"/>
              </a:rPr>
              <a:t>Under-</a:t>
            </a:r>
            <a:endParaRPr sz="450">
              <a:latin typeface="Times New Roman"/>
              <a:cs typeface="Times New Roman"/>
            </a:endParaRPr>
          </a:p>
          <a:p>
            <a:pPr marL="50800">
              <a:lnSpc>
                <a:spcPts val="575"/>
              </a:lnSpc>
              <a:tabLst>
                <a:tab pos="2112010" algn="l"/>
              </a:tabLst>
            </a:pPr>
            <a:r>
              <a:rPr sz="450" spc="-10" dirty="0">
                <a:latin typeface="Times New Roman"/>
                <a:cs typeface="Times New Roman"/>
              </a:rPr>
              <a:t>skrifter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750" i="1" baseline="5555" dirty="0">
                <a:latin typeface="Times New Roman"/>
                <a:cs typeface="Times New Roman"/>
              </a:rPr>
              <a:t>Evt.</a:t>
            </a:r>
            <a:r>
              <a:rPr sz="750" i="1" spc="44" baseline="5555" dirty="0">
                <a:latin typeface="Times New Roman"/>
                <a:cs typeface="Times New Roman"/>
              </a:rPr>
              <a:t> </a:t>
            </a:r>
            <a:r>
              <a:rPr sz="750" i="1" spc="-15" baseline="5555" dirty="0">
                <a:latin typeface="Times New Roman"/>
                <a:cs typeface="Times New Roman"/>
              </a:rPr>
              <a:t>forældremyndigheds</a:t>
            </a:r>
            <a:r>
              <a:rPr sz="750" i="1" spc="44" baseline="5555" dirty="0">
                <a:latin typeface="Times New Roman"/>
                <a:cs typeface="Times New Roman"/>
              </a:rPr>
              <a:t> </a:t>
            </a:r>
            <a:r>
              <a:rPr sz="750" i="1" spc="-15" baseline="5555" dirty="0">
                <a:latin typeface="Times New Roman"/>
                <a:cs typeface="Times New Roman"/>
              </a:rPr>
              <a:t>samtykke:</a:t>
            </a:r>
            <a:endParaRPr sz="750" baseline="5555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3185015" y="8048150"/>
            <a:ext cx="1473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latin typeface="Times New Roman"/>
                <a:cs typeface="Times New Roman"/>
              </a:rPr>
              <a:t>Dato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3758054" y="8044805"/>
            <a:ext cx="34226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latin typeface="Times New Roman"/>
                <a:cs typeface="Times New Roman"/>
              </a:rPr>
              <a:t>Virksomhed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4945345" y="8044805"/>
            <a:ext cx="1473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20" dirty="0">
                <a:latin typeface="Times New Roman"/>
                <a:cs typeface="Times New Roman"/>
              </a:rPr>
              <a:t>Dato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5505763" y="8044805"/>
            <a:ext cx="868044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latin typeface="Times New Roman"/>
                <a:cs typeface="Times New Roman"/>
              </a:rPr>
              <a:t>Indehaver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forældremyndighed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3184951" y="8330883"/>
            <a:ext cx="90741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5470" algn="l"/>
              </a:tabLst>
            </a:pPr>
            <a:r>
              <a:rPr sz="500" spc="-20" dirty="0">
                <a:latin typeface="Times New Roman"/>
                <a:cs typeface="Times New Roman"/>
              </a:rPr>
              <a:t>Dato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10" dirty="0">
                <a:latin typeface="Times New Roman"/>
                <a:cs typeface="Times New Roman"/>
              </a:rPr>
              <a:t>Elev/lærling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4941937" y="8345209"/>
            <a:ext cx="141605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3405" algn="l"/>
              </a:tabLst>
            </a:pPr>
            <a:r>
              <a:rPr sz="500" spc="-20" dirty="0">
                <a:latin typeface="Times New Roman"/>
                <a:cs typeface="Times New Roman"/>
              </a:rPr>
              <a:t>Dato</a:t>
            </a:r>
            <a:r>
              <a:rPr sz="500" dirty="0">
                <a:latin typeface="Times New Roman"/>
                <a:cs typeface="Times New Roman"/>
              </a:rPr>
              <a:t>	Indehaver</a:t>
            </a:r>
            <a:r>
              <a:rPr sz="500" spc="-2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forældremyndighed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3186827" y="8453778"/>
            <a:ext cx="3474720" cy="2863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520"/>
              </a:lnSpc>
              <a:spcBef>
                <a:spcPts val="120"/>
              </a:spcBef>
            </a:pPr>
            <a:r>
              <a:rPr sz="450" i="1" dirty="0">
                <a:latin typeface="Times New Roman"/>
                <a:cs typeface="Times New Roman"/>
              </a:rPr>
              <a:t>For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elever/lærlinge,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der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er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undergivet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forældremyndighed,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kræves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samtykke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fra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forældremyndighedens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spc="-10" dirty="0">
                <a:latin typeface="Times New Roman"/>
                <a:cs typeface="Times New Roman"/>
              </a:rPr>
              <a:t>indehaver.</a:t>
            </a:r>
            <a:endParaRPr sz="450">
              <a:latin typeface="Times New Roman"/>
              <a:cs typeface="Times New Roman"/>
            </a:endParaRPr>
          </a:p>
          <a:p>
            <a:pPr marL="12700" marR="5080">
              <a:lnSpc>
                <a:spcPts val="500"/>
              </a:lnSpc>
              <a:spcBef>
                <a:spcPts val="25"/>
              </a:spcBef>
            </a:pPr>
            <a:r>
              <a:rPr sz="450" i="1" dirty="0">
                <a:latin typeface="Times New Roman"/>
                <a:cs typeface="Times New Roman"/>
              </a:rPr>
              <a:t>Oplysninger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fra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denne</a:t>
            </a:r>
            <a:r>
              <a:rPr sz="450" i="1" spc="7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aftale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registreres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af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erhvervsskolen</a:t>
            </a:r>
            <a:r>
              <a:rPr sz="450" i="1" spc="7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i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det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centrale</a:t>
            </a:r>
            <a:r>
              <a:rPr sz="450" i="1" spc="7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register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(EASY-P).</a:t>
            </a:r>
            <a:r>
              <a:rPr sz="450" i="1" spc="7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Arbejdsgivernes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Uddannelsesbidrag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og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de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spc="-10" dirty="0">
                <a:latin typeface="Times New Roman"/>
                <a:cs typeface="Times New Roman"/>
              </a:rPr>
              <a:t>faglige</a:t>
            </a:r>
            <a:r>
              <a:rPr sz="450" i="1" spc="50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udvalg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har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adgang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til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oplysninger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herfra.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Der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kan</a:t>
            </a:r>
            <a:r>
              <a:rPr sz="450" i="1" spc="5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ikke</a:t>
            </a:r>
            <a:r>
              <a:rPr sz="450" i="1" spc="5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af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parterne</a:t>
            </a:r>
            <a:r>
              <a:rPr sz="450" i="1" spc="6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foretages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ændringer</a:t>
            </a:r>
            <a:r>
              <a:rPr sz="450" i="1" spc="5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i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eller</a:t>
            </a:r>
            <a:r>
              <a:rPr sz="450" i="1" spc="5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tilføjelser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til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formularens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aftaleindhold</a:t>
            </a:r>
            <a:r>
              <a:rPr sz="450" i="1" spc="45" dirty="0">
                <a:latin typeface="Times New Roman"/>
                <a:cs typeface="Times New Roman"/>
              </a:rPr>
              <a:t> </a:t>
            </a:r>
            <a:r>
              <a:rPr sz="450" i="1" spc="-20" dirty="0">
                <a:latin typeface="Times New Roman"/>
                <a:cs typeface="Times New Roman"/>
              </a:rPr>
              <a:t>uden</a:t>
            </a:r>
            <a:r>
              <a:rPr sz="450" i="1" spc="50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vedkommende</a:t>
            </a:r>
            <a:r>
              <a:rPr sz="450" i="1" spc="8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faglige</a:t>
            </a:r>
            <a:r>
              <a:rPr sz="450" i="1" spc="70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udvalgs</a:t>
            </a:r>
            <a:r>
              <a:rPr sz="450" i="1" spc="65" dirty="0">
                <a:latin typeface="Times New Roman"/>
                <a:cs typeface="Times New Roman"/>
              </a:rPr>
              <a:t> </a:t>
            </a:r>
            <a:r>
              <a:rPr sz="450" i="1" spc="-10" dirty="0">
                <a:latin typeface="Times New Roman"/>
                <a:cs typeface="Times New Roman"/>
              </a:rPr>
              <a:t>godkendelse.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2883668" y="8874087"/>
            <a:ext cx="234950" cy="160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450" spc="-10" dirty="0">
                <a:latin typeface="Times New Roman"/>
                <a:cs typeface="Times New Roman"/>
              </a:rPr>
              <a:t>Registre-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20" dirty="0">
                <a:latin typeface="Times New Roman"/>
                <a:cs typeface="Times New Roman"/>
              </a:rPr>
              <a:t>ring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2883725" y="8772073"/>
            <a:ext cx="197040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25" b="1" baseline="5050" dirty="0">
                <a:latin typeface="Times New Roman"/>
                <a:cs typeface="Times New Roman"/>
              </a:rPr>
              <a:t>Pkt.</a:t>
            </a:r>
            <a:r>
              <a:rPr sz="825" b="1" spc="22" baseline="5050" dirty="0">
                <a:latin typeface="Times New Roman"/>
                <a:cs typeface="Times New Roman"/>
              </a:rPr>
              <a:t> </a:t>
            </a:r>
            <a:r>
              <a:rPr sz="825" b="1" baseline="5050" dirty="0">
                <a:latin typeface="Times New Roman"/>
                <a:cs typeface="Times New Roman"/>
              </a:rPr>
              <a:t>13</a:t>
            </a:r>
            <a:r>
              <a:rPr sz="825" b="1" spc="345" baseline="5050" dirty="0">
                <a:latin typeface="Times New Roman"/>
                <a:cs typeface="Times New Roman"/>
              </a:rPr>
              <a:t>  </a:t>
            </a:r>
            <a:r>
              <a:rPr sz="500" spc="-10" dirty="0">
                <a:latin typeface="Times New Roman"/>
                <a:cs typeface="Times New Roman"/>
              </a:rPr>
              <a:t>Forbeholdt</a:t>
            </a:r>
            <a:r>
              <a:rPr sz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erhvervsskolen.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Uddannelsesaftalen</a:t>
            </a:r>
            <a:r>
              <a:rPr sz="500" dirty="0">
                <a:latin typeface="Times New Roman"/>
                <a:cs typeface="Times New Roman"/>
              </a:rPr>
              <a:t> er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registreret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den: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13293921" y="8911714"/>
            <a:ext cx="2753360" cy="22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10" dirty="0">
                <a:latin typeface="Times New Roman"/>
                <a:cs typeface="Times New Roman"/>
              </a:rPr>
              <a:t>Rettelser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foretaget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skolen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markeret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med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stjerner.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Evt.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indsigelser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bedes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fremsat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omgående.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500" spc="-10" dirty="0">
                <a:latin typeface="Times New Roman"/>
                <a:cs typeface="Times New Roman"/>
              </a:rPr>
              <a:t>Skolen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tager forbehold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for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at </a:t>
            </a:r>
            <a:r>
              <a:rPr sz="500" spc="-10" dirty="0">
                <a:latin typeface="Times New Roman"/>
                <a:cs typeface="Times New Roman"/>
              </a:rPr>
              <a:t>eleven/lærlingen</a:t>
            </a:r>
            <a:r>
              <a:rPr sz="500" dirty="0">
                <a:latin typeface="Times New Roman"/>
                <a:cs typeface="Times New Roman"/>
              </a:rPr>
              <a:t> har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opnået </a:t>
            </a:r>
            <a:r>
              <a:rPr sz="500" spc="-10" dirty="0">
                <a:latin typeface="Times New Roman"/>
                <a:cs typeface="Times New Roman"/>
              </a:rPr>
              <a:t>adgangsgivende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kvalifikationer til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hovedforløbet.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3189726" y="9269107"/>
            <a:ext cx="2880995" cy="1657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>
              <a:lnSpc>
                <a:spcPts val="509"/>
              </a:lnSpc>
              <a:spcBef>
                <a:spcPts val="185"/>
              </a:spcBef>
            </a:pPr>
            <a:r>
              <a:rPr sz="500" i="1" spc="-10" dirty="0">
                <a:latin typeface="Times New Roman"/>
                <a:cs typeface="Times New Roman"/>
              </a:rPr>
              <a:t>Erhvervsskolens</a:t>
            </a:r>
            <a:r>
              <a:rPr sz="500" i="1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registrering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er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ikke</a:t>
            </a:r>
            <a:r>
              <a:rPr sz="500" i="1" dirty="0">
                <a:latin typeface="Times New Roman"/>
                <a:cs typeface="Times New Roman"/>
              </a:rPr>
              <a:t> i</a:t>
            </a:r>
            <a:r>
              <a:rPr sz="500" i="1" spc="1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sig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selv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en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garanti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for,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at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parterne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har</a:t>
            </a:r>
            <a:r>
              <a:rPr sz="500" i="1" spc="5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udfyldt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uddannelsesaftalen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korrekt.</a:t>
            </a:r>
            <a:r>
              <a:rPr sz="500" i="1" spc="50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Skolens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registreringspligter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fremgår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af</a:t>
            </a:r>
            <a:r>
              <a:rPr sz="500" i="1" spc="2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bekendtgørelse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dirty="0">
                <a:latin typeface="Times New Roman"/>
                <a:cs typeface="Times New Roman"/>
              </a:rPr>
              <a:t>om</a:t>
            </a:r>
            <a:r>
              <a:rPr sz="500" i="1" spc="10" dirty="0">
                <a:latin typeface="Times New Roman"/>
                <a:cs typeface="Times New Roman"/>
              </a:rPr>
              <a:t> </a:t>
            </a:r>
            <a:r>
              <a:rPr sz="500" i="1" spc="-10" dirty="0">
                <a:latin typeface="Times New Roman"/>
                <a:cs typeface="Times New Roman"/>
              </a:rPr>
              <a:t>erhvervsuddannelser.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2836676" y="7608323"/>
            <a:ext cx="330200" cy="3810"/>
          </a:xfrm>
          <a:custGeom>
            <a:avLst/>
            <a:gdLst/>
            <a:ahLst/>
            <a:cxnLst/>
            <a:rect l="l" t="t" r="r" b="b"/>
            <a:pathLst>
              <a:path w="330200" h="3809">
                <a:moveTo>
                  <a:pt x="329864" y="0"/>
                </a:moveTo>
                <a:lnTo>
                  <a:pt x="0" y="0"/>
                </a:lnTo>
                <a:lnTo>
                  <a:pt x="0" y="3371"/>
                </a:lnTo>
                <a:lnTo>
                  <a:pt x="329864" y="3371"/>
                </a:lnTo>
                <a:lnTo>
                  <a:pt x="329864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13162136" y="9458055"/>
            <a:ext cx="183768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10" dirty="0">
                <a:latin typeface="Arial"/>
                <a:cs typeface="Arial"/>
              </a:rPr>
              <a:t>Februar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2022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-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Formular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godkendt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af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Børne-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og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Undervisningsministeriet</a:t>
            </a:r>
            <a:endParaRPr sz="4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3162841" y="3883594"/>
            <a:ext cx="2875280" cy="3314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r>
              <a:rPr sz="500" b="1" spc="-10" dirty="0">
                <a:latin typeface="Times New Roman"/>
                <a:cs typeface="Times New Roman"/>
              </a:rPr>
              <a:t>Lønnen</a:t>
            </a:r>
            <a:r>
              <a:rPr sz="500" b="1" spc="-2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er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aftalt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således:</a:t>
            </a:r>
            <a:endParaRPr sz="50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spcBef>
                <a:spcPts val="65"/>
              </a:spcBef>
            </a:pPr>
            <a:r>
              <a:rPr sz="500" dirty="0">
                <a:latin typeface="Times New Roman"/>
                <a:cs typeface="Times New Roman"/>
              </a:rPr>
              <a:t>Lønnen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skal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mindst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udgøre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den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løn,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fastsat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ved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kollektiv</a:t>
            </a:r>
            <a:r>
              <a:rPr sz="500" spc="-10" dirty="0">
                <a:latin typeface="Times New Roman"/>
                <a:cs typeface="Times New Roman"/>
              </a:rPr>
              <a:t> overenskomst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inden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for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uddannelsesområdet.</a:t>
            </a:r>
            <a:endParaRPr sz="5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15"/>
              </a:spcBef>
            </a:pPr>
            <a:r>
              <a:rPr sz="500" spc="-10" dirty="0">
                <a:latin typeface="Times New Roman"/>
                <a:cs typeface="Times New Roman"/>
              </a:rPr>
              <a:t>Den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kollektive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overenskomst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inden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for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uddannelsesområdet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er:</a:t>
            </a:r>
            <a:r>
              <a:rPr sz="500" spc="130" dirty="0">
                <a:latin typeface="Times New Roman"/>
                <a:cs typeface="Times New Roman"/>
              </a:rPr>
              <a:t> </a:t>
            </a:r>
            <a:r>
              <a:rPr sz="825" baseline="5050" dirty="0">
                <a:latin typeface="Helvetica"/>
                <a:cs typeface="Helvetica"/>
              </a:rPr>
              <a:t>3F/GLS-A</a:t>
            </a:r>
            <a:r>
              <a:rPr sz="825" spc="22" baseline="5050" dirty="0">
                <a:latin typeface="Helvetica"/>
                <a:cs typeface="Helvetica"/>
              </a:rPr>
              <a:t> </a:t>
            </a:r>
            <a:r>
              <a:rPr sz="825" baseline="5050" dirty="0">
                <a:latin typeface="Helvetica"/>
                <a:cs typeface="Helvetica"/>
              </a:rPr>
              <a:t>gartneri</a:t>
            </a:r>
            <a:r>
              <a:rPr sz="825" spc="22" baseline="5050" dirty="0">
                <a:latin typeface="Helvetica"/>
                <a:cs typeface="Helvetica"/>
              </a:rPr>
              <a:t> </a:t>
            </a:r>
            <a:r>
              <a:rPr sz="825" baseline="5050" dirty="0">
                <a:latin typeface="Helvetica"/>
                <a:cs typeface="Helvetica"/>
              </a:rPr>
              <a:t>og</a:t>
            </a:r>
            <a:r>
              <a:rPr sz="825" spc="22" baseline="5050" dirty="0">
                <a:latin typeface="Helvetica"/>
                <a:cs typeface="Helvetica"/>
              </a:rPr>
              <a:t> </a:t>
            </a:r>
            <a:r>
              <a:rPr sz="825" spc="-15" baseline="5050" dirty="0">
                <a:latin typeface="Helvetica"/>
                <a:cs typeface="Helvetica"/>
              </a:rPr>
              <a:t>planteskole</a:t>
            </a:r>
            <a:endParaRPr sz="825" baseline="5050">
              <a:latin typeface="Helvetica"/>
              <a:cs typeface="Helvetica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13191602" y="4278991"/>
            <a:ext cx="2686050" cy="525145"/>
            <a:chOff x="13191602" y="4278991"/>
            <a:chExt cx="2686050" cy="525145"/>
          </a:xfrm>
        </p:grpSpPr>
        <p:pic>
          <p:nvPicPr>
            <p:cNvPr id="177" name="object 17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91602" y="4278991"/>
              <a:ext cx="77544" cy="74555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99788" y="4627608"/>
              <a:ext cx="77775" cy="80072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50716" y="4727437"/>
              <a:ext cx="67445" cy="76634"/>
            </a:xfrm>
            <a:prstGeom prst="rect">
              <a:avLst/>
            </a:prstGeom>
          </p:spPr>
        </p:pic>
      </p:grpSp>
      <p:sp>
        <p:nvSpPr>
          <p:cNvPr id="180" name="object 180"/>
          <p:cNvSpPr txBox="1"/>
          <p:nvPr/>
        </p:nvSpPr>
        <p:spPr>
          <a:xfrm>
            <a:off x="13144082" y="4264085"/>
            <a:ext cx="3240405" cy="68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290" marR="119380" indent="-89535">
              <a:lnSpc>
                <a:spcPct val="100000"/>
              </a:lnSpc>
              <a:spcBef>
                <a:spcPts val="95"/>
              </a:spcBef>
            </a:pPr>
            <a:r>
              <a:rPr sz="375" baseline="22222" dirty="0">
                <a:latin typeface="Arial"/>
                <a:cs typeface="Arial"/>
              </a:rPr>
              <a:t>□</a:t>
            </a:r>
            <a:r>
              <a:rPr sz="375" spc="375" baseline="22222" dirty="0">
                <a:latin typeface="Arial"/>
                <a:cs typeface="Arial"/>
              </a:rPr>
              <a:t>  </a:t>
            </a:r>
            <a:r>
              <a:rPr sz="500" dirty="0">
                <a:latin typeface="Times New Roman"/>
                <a:cs typeface="Times New Roman"/>
              </a:rPr>
              <a:t>Lønnen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udgør den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gældende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mindstebetaling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(sats)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for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elever/lærlinge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fastsat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ved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kollektiv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overenskomst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inden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for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uddannelsesområdet.</a:t>
            </a:r>
            <a:endParaRPr sz="500">
              <a:latin typeface="Times New Roman"/>
              <a:cs typeface="Times New Roman"/>
            </a:endParaRPr>
          </a:p>
          <a:p>
            <a:pPr marL="161290">
              <a:lnSpc>
                <a:spcPct val="100000"/>
              </a:lnSpc>
              <a:spcBef>
                <a:spcPts val="320"/>
              </a:spcBef>
            </a:pPr>
            <a:r>
              <a:rPr sz="500" dirty="0">
                <a:latin typeface="Times New Roman"/>
                <a:cs typeface="Times New Roman"/>
              </a:rPr>
              <a:t>Lønnen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er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højere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end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den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gældende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mindstebetaling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for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elever/lærlinge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ved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uddannelsens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begyndelse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fastsat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til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20" dirty="0">
                <a:latin typeface="Times New Roman"/>
                <a:cs typeface="Times New Roman"/>
              </a:rPr>
              <a:t>kr.: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500">
              <a:latin typeface="Times New Roman"/>
              <a:cs typeface="Times New Roman"/>
            </a:endParaRPr>
          </a:p>
          <a:p>
            <a:pPr marL="2538730">
              <a:lnSpc>
                <a:spcPct val="100000"/>
              </a:lnSpc>
              <a:tabLst>
                <a:tab pos="2768600" algn="l"/>
                <a:tab pos="3105150" algn="l"/>
              </a:tabLst>
            </a:pPr>
            <a:r>
              <a:rPr sz="500" spc="-25" dirty="0">
                <a:latin typeface="Times New Roman"/>
                <a:cs typeface="Times New Roman"/>
              </a:rPr>
              <a:t>pr.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20" dirty="0">
                <a:latin typeface="Times New Roman"/>
                <a:cs typeface="Times New Roman"/>
              </a:rPr>
              <a:t>time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25" dirty="0">
                <a:latin typeface="Times New Roman"/>
                <a:cs typeface="Times New Roman"/>
              </a:rPr>
              <a:t>uge</a:t>
            </a:r>
            <a:endParaRPr sz="5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5"/>
              </a:spcBef>
              <a:tabLst>
                <a:tab pos="1422400" algn="l"/>
              </a:tabLst>
            </a:pPr>
            <a:r>
              <a:rPr sz="500" dirty="0">
                <a:latin typeface="Times New Roman"/>
                <a:cs typeface="Times New Roman"/>
              </a:rPr>
              <a:t>Løn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under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evt.</a:t>
            </a:r>
            <a:r>
              <a:rPr sz="500" spc="-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påbygning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i</a:t>
            </a:r>
            <a:r>
              <a:rPr sz="500" spc="-10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hovedforløb?</a:t>
            </a:r>
            <a:r>
              <a:rPr sz="500" spc="260" dirty="0">
                <a:latin typeface="Times New Roman"/>
                <a:cs typeface="Times New Roman"/>
              </a:rPr>
              <a:t>  </a:t>
            </a:r>
            <a:r>
              <a:rPr sz="500" spc="-25" dirty="0">
                <a:latin typeface="Times New Roman"/>
                <a:cs typeface="Times New Roman"/>
              </a:rPr>
              <a:t>Ja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25" dirty="0">
                <a:latin typeface="Times New Roman"/>
                <a:cs typeface="Times New Roman"/>
              </a:rPr>
              <a:t>Nej</a:t>
            </a:r>
            <a:endParaRPr sz="5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09"/>
              </a:spcBef>
            </a:pPr>
            <a:r>
              <a:rPr sz="500" dirty="0">
                <a:latin typeface="Times New Roman"/>
                <a:cs typeface="Times New Roman"/>
              </a:rPr>
              <a:t>Lønudbetalingsdag:</a:t>
            </a:r>
            <a:r>
              <a:rPr sz="500" spc="204" dirty="0">
                <a:latin typeface="Times New Roman"/>
                <a:cs typeface="Times New Roman"/>
              </a:rPr>
              <a:t> </a:t>
            </a:r>
            <a:r>
              <a:rPr sz="825" baseline="10101" dirty="0">
                <a:latin typeface="Helvetica"/>
                <a:cs typeface="Helvetica"/>
              </a:rPr>
              <a:t>sidste</a:t>
            </a:r>
            <a:r>
              <a:rPr sz="825" spc="-15" baseline="10101" dirty="0">
                <a:latin typeface="Helvetica"/>
                <a:cs typeface="Helvetica"/>
              </a:rPr>
              <a:t> </a:t>
            </a:r>
            <a:r>
              <a:rPr sz="825" baseline="10101" dirty="0">
                <a:latin typeface="Helvetica"/>
                <a:cs typeface="Helvetica"/>
              </a:rPr>
              <a:t>dag</a:t>
            </a:r>
            <a:r>
              <a:rPr sz="825" spc="-15" baseline="10101" dirty="0">
                <a:latin typeface="Helvetica"/>
                <a:cs typeface="Helvetica"/>
              </a:rPr>
              <a:t> </a:t>
            </a:r>
            <a:r>
              <a:rPr sz="825" baseline="10101" dirty="0">
                <a:latin typeface="Helvetica"/>
                <a:cs typeface="Helvetica"/>
              </a:rPr>
              <a:t>i</a:t>
            </a:r>
            <a:r>
              <a:rPr sz="825" spc="-7" baseline="10101" dirty="0">
                <a:latin typeface="Helvetica"/>
                <a:cs typeface="Helvetica"/>
              </a:rPr>
              <a:t> </a:t>
            </a:r>
            <a:r>
              <a:rPr sz="825" spc="-15" baseline="10101" dirty="0">
                <a:latin typeface="Helvetica"/>
                <a:cs typeface="Helvetica"/>
              </a:rPr>
              <a:t>måneden</a:t>
            </a:r>
            <a:endParaRPr sz="825" baseline="10101">
              <a:latin typeface="Helvetica"/>
              <a:cs typeface="Helvetica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14454957" y="4628763"/>
            <a:ext cx="2054225" cy="175895"/>
            <a:chOff x="14454957" y="4628763"/>
            <a:chExt cx="2054225" cy="175895"/>
          </a:xfrm>
        </p:grpSpPr>
        <p:pic>
          <p:nvPicPr>
            <p:cNvPr id="182" name="object 18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37141" y="4629903"/>
              <a:ext cx="77775" cy="76635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3187" y="4628763"/>
              <a:ext cx="75483" cy="80065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54957" y="4727437"/>
              <a:ext cx="68596" cy="76634"/>
            </a:xfrm>
            <a:prstGeom prst="rect">
              <a:avLst/>
            </a:prstGeom>
          </p:spPr>
        </p:pic>
      </p:grpSp>
      <p:sp>
        <p:nvSpPr>
          <p:cNvPr id="185" name="object 185"/>
          <p:cNvSpPr txBox="1"/>
          <p:nvPr/>
        </p:nvSpPr>
        <p:spPr>
          <a:xfrm>
            <a:off x="13159261" y="5723633"/>
            <a:ext cx="1299845" cy="1016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  <a:tabLst>
                <a:tab pos="509905" algn="l"/>
                <a:tab pos="910590" algn="l"/>
                <a:tab pos="1170940" algn="l"/>
              </a:tabLst>
            </a:pPr>
            <a:r>
              <a:rPr sz="825" spc="-37" baseline="20202" dirty="0">
                <a:latin typeface="Helvetica"/>
                <a:cs typeface="Helvetica"/>
              </a:rPr>
              <a:t>50</a:t>
            </a:r>
            <a:r>
              <a:rPr sz="825" baseline="20202" dirty="0">
                <a:latin typeface="Helvetica"/>
                <a:cs typeface="Helvetica"/>
              </a:rPr>
              <a:t>	</a:t>
            </a:r>
            <a:r>
              <a:rPr sz="500" dirty="0">
                <a:latin typeface="Times New Roman"/>
                <a:cs typeface="Times New Roman"/>
              </a:rPr>
              <a:t>timer</a:t>
            </a:r>
            <a:r>
              <a:rPr sz="500" spc="-15" dirty="0">
                <a:latin typeface="Times New Roman"/>
                <a:cs typeface="Times New Roman"/>
              </a:rPr>
              <a:t> </a:t>
            </a:r>
            <a:r>
              <a:rPr sz="500" spc="-25" dirty="0">
                <a:latin typeface="Times New Roman"/>
                <a:cs typeface="Times New Roman"/>
              </a:rPr>
              <a:t>pr.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750" spc="-37" baseline="5555" dirty="0">
                <a:latin typeface="Times New Roman"/>
                <a:cs typeface="Times New Roman"/>
              </a:rPr>
              <a:t>dag</a:t>
            </a:r>
            <a:r>
              <a:rPr sz="750" baseline="5555" dirty="0">
                <a:latin typeface="Times New Roman"/>
                <a:cs typeface="Times New Roman"/>
              </a:rPr>
              <a:t>	</a:t>
            </a:r>
            <a:r>
              <a:rPr sz="750" spc="-37" baseline="11111" dirty="0">
                <a:latin typeface="Times New Roman"/>
                <a:cs typeface="Times New Roman"/>
              </a:rPr>
              <a:t>uge</a:t>
            </a:r>
            <a:endParaRPr sz="750" baseline="11111">
              <a:latin typeface="Times New Roman"/>
              <a:cs typeface="Times New Roman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8830352" y="4476572"/>
            <a:ext cx="5483860" cy="4645025"/>
            <a:chOff x="8830352" y="4476572"/>
            <a:chExt cx="5483860" cy="4645025"/>
          </a:xfrm>
        </p:grpSpPr>
        <p:pic>
          <p:nvPicPr>
            <p:cNvPr id="187" name="object 1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37633" y="5716942"/>
              <a:ext cx="112206" cy="112195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200787" y="8924095"/>
              <a:ext cx="75017" cy="77892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00791" y="9046001"/>
              <a:ext cx="72142" cy="75007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01745" y="5716942"/>
              <a:ext cx="112206" cy="112195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92346" y="4476572"/>
              <a:ext cx="77544" cy="74562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8830352" y="5079299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5" h="639445">
                  <a:moveTo>
                    <a:pt x="319676" y="0"/>
                  </a:moveTo>
                  <a:lnTo>
                    <a:pt x="272437" y="3466"/>
                  </a:lnTo>
                  <a:lnTo>
                    <a:pt x="227350" y="13534"/>
                  </a:lnTo>
                  <a:lnTo>
                    <a:pt x="184909" y="29711"/>
                  </a:lnTo>
                  <a:lnTo>
                    <a:pt x="145610" y="51502"/>
                  </a:lnTo>
                  <a:lnTo>
                    <a:pt x="109946" y="78412"/>
                  </a:lnTo>
                  <a:lnTo>
                    <a:pt x="78412" y="109946"/>
                  </a:lnTo>
                  <a:lnTo>
                    <a:pt x="51502" y="145610"/>
                  </a:lnTo>
                  <a:lnTo>
                    <a:pt x="29711" y="184909"/>
                  </a:lnTo>
                  <a:lnTo>
                    <a:pt x="13534" y="227350"/>
                  </a:lnTo>
                  <a:lnTo>
                    <a:pt x="3466" y="272437"/>
                  </a:lnTo>
                  <a:lnTo>
                    <a:pt x="0" y="319676"/>
                  </a:lnTo>
                  <a:lnTo>
                    <a:pt x="3466" y="366917"/>
                  </a:lnTo>
                  <a:lnTo>
                    <a:pt x="13534" y="412005"/>
                  </a:lnTo>
                  <a:lnTo>
                    <a:pt x="29711" y="454446"/>
                  </a:lnTo>
                  <a:lnTo>
                    <a:pt x="51502" y="493746"/>
                  </a:lnTo>
                  <a:lnTo>
                    <a:pt x="78412" y="529410"/>
                  </a:lnTo>
                  <a:lnTo>
                    <a:pt x="109946" y="560943"/>
                  </a:lnTo>
                  <a:lnTo>
                    <a:pt x="145610" y="587852"/>
                  </a:lnTo>
                  <a:lnTo>
                    <a:pt x="184909" y="609642"/>
                  </a:lnTo>
                  <a:lnTo>
                    <a:pt x="227350" y="625818"/>
                  </a:lnTo>
                  <a:lnTo>
                    <a:pt x="272437" y="635886"/>
                  </a:lnTo>
                  <a:lnTo>
                    <a:pt x="319676" y="639352"/>
                  </a:lnTo>
                  <a:lnTo>
                    <a:pt x="366914" y="635886"/>
                  </a:lnTo>
                  <a:lnTo>
                    <a:pt x="412001" y="625818"/>
                  </a:lnTo>
                  <a:lnTo>
                    <a:pt x="454442" y="609642"/>
                  </a:lnTo>
                  <a:lnTo>
                    <a:pt x="493741" y="587852"/>
                  </a:lnTo>
                  <a:lnTo>
                    <a:pt x="529406" y="560943"/>
                  </a:lnTo>
                  <a:lnTo>
                    <a:pt x="560940" y="529410"/>
                  </a:lnTo>
                  <a:lnTo>
                    <a:pt x="587849" y="493746"/>
                  </a:lnTo>
                  <a:lnTo>
                    <a:pt x="609640" y="454446"/>
                  </a:lnTo>
                  <a:lnTo>
                    <a:pt x="625817" y="412005"/>
                  </a:lnTo>
                  <a:lnTo>
                    <a:pt x="635886" y="366917"/>
                  </a:lnTo>
                  <a:lnTo>
                    <a:pt x="639352" y="319676"/>
                  </a:lnTo>
                  <a:lnTo>
                    <a:pt x="635886" y="272437"/>
                  </a:lnTo>
                  <a:lnTo>
                    <a:pt x="625817" y="227350"/>
                  </a:lnTo>
                  <a:lnTo>
                    <a:pt x="609640" y="184909"/>
                  </a:lnTo>
                  <a:lnTo>
                    <a:pt x="587849" y="145610"/>
                  </a:lnTo>
                  <a:lnTo>
                    <a:pt x="560940" y="109946"/>
                  </a:lnTo>
                  <a:lnTo>
                    <a:pt x="529406" y="78412"/>
                  </a:lnTo>
                  <a:lnTo>
                    <a:pt x="493741" y="51502"/>
                  </a:lnTo>
                  <a:lnTo>
                    <a:pt x="454442" y="29711"/>
                  </a:lnTo>
                  <a:lnTo>
                    <a:pt x="412001" y="13534"/>
                  </a:lnTo>
                  <a:lnTo>
                    <a:pt x="366914" y="3466"/>
                  </a:lnTo>
                  <a:lnTo>
                    <a:pt x="319676" y="0"/>
                  </a:lnTo>
                  <a:close/>
                </a:path>
              </a:pathLst>
            </a:custGeom>
            <a:solidFill>
              <a:srgbClr val="EF47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7560309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spc="-10" dirty="0"/>
              <a:t>Uddannelsesaftalen</a:t>
            </a:r>
            <a:endParaRPr sz="6500"/>
          </a:p>
        </p:txBody>
      </p:sp>
      <p:sp>
        <p:nvSpPr>
          <p:cNvPr id="194" name="object 194"/>
          <p:cNvSpPr txBox="1"/>
          <p:nvPr/>
        </p:nvSpPr>
        <p:spPr>
          <a:xfrm>
            <a:off x="3199141" y="3662038"/>
            <a:ext cx="244538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dirty="0">
                <a:latin typeface="Aptos Display"/>
                <a:cs typeface="Aptos Display"/>
              </a:rPr>
              <a:t>Find</a:t>
            </a:r>
            <a:r>
              <a:rPr sz="4100" spc="-6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fire</a:t>
            </a:r>
            <a:r>
              <a:rPr sz="4100" spc="-60" dirty="0">
                <a:latin typeface="Aptos Display"/>
                <a:cs typeface="Aptos Display"/>
              </a:rPr>
              <a:t> </a:t>
            </a:r>
            <a:r>
              <a:rPr sz="4100" spc="-20" dirty="0">
                <a:latin typeface="Aptos Display"/>
                <a:cs typeface="Aptos Display"/>
              </a:rPr>
              <a:t>fejl</a:t>
            </a:r>
            <a:endParaRPr sz="4100">
              <a:latin typeface="Aptos Display"/>
              <a:cs typeface="Aptos Display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8993403" y="5024850"/>
            <a:ext cx="302260" cy="640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b="1" spc="-50" dirty="0">
                <a:solidFill>
                  <a:srgbClr val="FFFFFF"/>
                </a:solidFill>
                <a:latin typeface="Aptos Display"/>
                <a:cs typeface="Aptos Display"/>
              </a:rPr>
              <a:t>1</a:t>
            </a:r>
            <a:endParaRPr sz="4000">
              <a:latin typeface="Aptos Display"/>
              <a:cs typeface="Aptos Display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6135939" y="6512891"/>
            <a:ext cx="639445" cy="639445"/>
          </a:xfrm>
          <a:custGeom>
            <a:avLst/>
            <a:gdLst/>
            <a:ahLst/>
            <a:cxnLst/>
            <a:rect l="l" t="t" r="r" b="b"/>
            <a:pathLst>
              <a:path w="639445" h="639445">
                <a:moveTo>
                  <a:pt x="319676" y="0"/>
                </a:moveTo>
                <a:lnTo>
                  <a:pt x="272437" y="3466"/>
                </a:lnTo>
                <a:lnTo>
                  <a:pt x="227350" y="13534"/>
                </a:lnTo>
                <a:lnTo>
                  <a:pt x="184909" y="29711"/>
                </a:lnTo>
                <a:lnTo>
                  <a:pt x="145610" y="51502"/>
                </a:lnTo>
                <a:lnTo>
                  <a:pt x="109946" y="78412"/>
                </a:lnTo>
                <a:lnTo>
                  <a:pt x="78412" y="109946"/>
                </a:lnTo>
                <a:lnTo>
                  <a:pt x="51502" y="145610"/>
                </a:lnTo>
                <a:lnTo>
                  <a:pt x="29711" y="184909"/>
                </a:lnTo>
                <a:lnTo>
                  <a:pt x="13534" y="227350"/>
                </a:lnTo>
                <a:lnTo>
                  <a:pt x="3466" y="272437"/>
                </a:lnTo>
                <a:lnTo>
                  <a:pt x="0" y="319676"/>
                </a:lnTo>
                <a:lnTo>
                  <a:pt x="3466" y="366917"/>
                </a:lnTo>
                <a:lnTo>
                  <a:pt x="13534" y="412005"/>
                </a:lnTo>
                <a:lnTo>
                  <a:pt x="29711" y="454446"/>
                </a:lnTo>
                <a:lnTo>
                  <a:pt x="51502" y="493746"/>
                </a:lnTo>
                <a:lnTo>
                  <a:pt x="78412" y="529410"/>
                </a:lnTo>
                <a:lnTo>
                  <a:pt x="109946" y="560943"/>
                </a:lnTo>
                <a:lnTo>
                  <a:pt x="145610" y="587852"/>
                </a:lnTo>
                <a:lnTo>
                  <a:pt x="184909" y="609642"/>
                </a:lnTo>
                <a:lnTo>
                  <a:pt x="227350" y="625818"/>
                </a:lnTo>
                <a:lnTo>
                  <a:pt x="272437" y="635886"/>
                </a:lnTo>
                <a:lnTo>
                  <a:pt x="319676" y="639352"/>
                </a:lnTo>
                <a:lnTo>
                  <a:pt x="366914" y="635886"/>
                </a:lnTo>
                <a:lnTo>
                  <a:pt x="412001" y="625818"/>
                </a:lnTo>
                <a:lnTo>
                  <a:pt x="454442" y="609642"/>
                </a:lnTo>
                <a:lnTo>
                  <a:pt x="493741" y="587852"/>
                </a:lnTo>
                <a:lnTo>
                  <a:pt x="529406" y="560943"/>
                </a:lnTo>
                <a:lnTo>
                  <a:pt x="560940" y="529410"/>
                </a:lnTo>
                <a:lnTo>
                  <a:pt x="587849" y="493746"/>
                </a:lnTo>
                <a:lnTo>
                  <a:pt x="609640" y="454446"/>
                </a:lnTo>
                <a:lnTo>
                  <a:pt x="625817" y="412005"/>
                </a:lnTo>
                <a:lnTo>
                  <a:pt x="635886" y="366917"/>
                </a:lnTo>
                <a:lnTo>
                  <a:pt x="639352" y="319676"/>
                </a:lnTo>
                <a:lnTo>
                  <a:pt x="635886" y="272437"/>
                </a:lnTo>
                <a:lnTo>
                  <a:pt x="625817" y="227350"/>
                </a:lnTo>
                <a:lnTo>
                  <a:pt x="609640" y="184909"/>
                </a:lnTo>
                <a:lnTo>
                  <a:pt x="587849" y="145610"/>
                </a:lnTo>
                <a:lnTo>
                  <a:pt x="560940" y="109946"/>
                </a:lnTo>
                <a:lnTo>
                  <a:pt x="529406" y="78412"/>
                </a:lnTo>
                <a:lnTo>
                  <a:pt x="493741" y="51502"/>
                </a:lnTo>
                <a:lnTo>
                  <a:pt x="454442" y="29711"/>
                </a:lnTo>
                <a:lnTo>
                  <a:pt x="412001" y="13534"/>
                </a:lnTo>
                <a:lnTo>
                  <a:pt x="366914" y="3466"/>
                </a:lnTo>
                <a:lnTo>
                  <a:pt x="319676" y="0"/>
                </a:lnTo>
                <a:close/>
              </a:path>
            </a:pathLst>
          </a:custGeom>
          <a:solidFill>
            <a:srgbClr val="EF4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 txBox="1"/>
          <p:nvPr/>
        </p:nvSpPr>
        <p:spPr>
          <a:xfrm>
            <a:off x="6298990" y="6458441"/>
            <a:ext cx="302260" cy="640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b="1" spc="-50" dirty="0">
                <a:solidFill>
                  <a:srgbClr val="FFFFFF"/>
                </a:solidFill>
                <a:latin typeface="Aptos Display"/>
                <a:cs typeface="Aptos Display"/>
              </a:rPr>
              <a:t>2</a:t>
            </a:r>
            <a:endParaRPr sz="4000">
              <a:latin typeface="Aptos Display"/>
              <a:cs typeface="Aptos Display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6271755" y="3387015"/>
            <a:ext cx="639445" cy="639445"/>
          </a:xfrm>
          <a:custGeom>
            <a:avLst/>
            <a:gdLst/>
            <a:ahLst/>
            <a:cxnLst/>
            <a:rect l="l" t="t" r="r" b="b"/>
            <a:pathLst>
              <a:path w="639444" h="639445">
                <a:moveTo>
                  <a:pt x="319676" y="0"/>
                </a:moveTo>
                <a:lnTo>
                  <a:pt x="272437" y="3466"/>
                </a:lnTo>
                <a:lnTo>
                  <a:pt x="227350" y="13534"/>
                </a:lnTo>
                <a:lnTo>
                  <a:pt x="184909" y="29711"/>
                </a:lnTo>
                <a:lnTo>
                  <a:pt x="145610" y="51502"/>
                </a:lnTo>
                <a:lnTo>
                  <a:pt x="109946" y="78412"/>
                </a:lnTo>
                <a:lnTo>
                  <a:pt x="78412" y="109946"/>
                </a:lnTo>
                <a:lnTo>
                  <a:pt x="51502" y="145610"/>
                </a:lnTo>
                <a:lnTo>
                  <a:pt x="29711" y="184909"/>
                </a:lnTo>
                <a:lnTo>
                  <a:pt x="13534" y="227350"/>
                </a:lnTo>
                <a:lnTo>
                  <a:pt x="3466" y="272437"/>
                </a:lnTo>
                <a:lnTo>
                  <a:pt x="0" y="319676"/>
                </a:lnTo>
                <a:lnTo>
                  <a:pt x="3466" y="366917"/>
                </a:lnTo>
                <a:lnTo>
                  <a:pt x="13534" y="412005"/>
                </a:lnTo>
                <a:lnTo>
                  <a:pt x="29711" y="454446"/>
                </a:lnTo>
                <a:lnTo>
                  <a:pt x="51502" y="493746"/>
                </a:lnTo>
                <a:lnTo>
                  <a:pt x="78412" y="529410"/>
                </a:lnTo>
                <a:lnTo>
                  <a:pt x="109946" y="560943"/>
                </a:lnTo>
                <a:lnTo>
                  <a:pt x="145610" y="587852"/>
                </a:lnTo>
                <a:lnTo>
                  <a:pt x="184909" y="609642"/>
                </a:lnTo>
                <a:lnTo>
                  <a:pt x="227350" y="625818"/>
                </a:lnTo>
                <a:lnTo>
                  <a:pt x="272437" y="635886"/>
                </a:lnTo>
                <a:lnTo>
                  <a:pt x="319676" y="639352"/>
                </a:lnTo>
                <a:lnTo>
                  <a:pt x="366914" y="635886"/>
                </a:lnTo>
                <a:lnTo>
                  <a:pt x="412001" y="625818"/>
                </a:lnTo>
                <a:lnTo>
                  <a:pt x="454442" y="609642"/>
                </a:lnTo>
                <a:lnTo>
                  <a:pt x="493741" y="587852"/>
                </a:lnTo>
                <a:lnTo>
                  <a:pt x="529406" y="560943"/>
                </a:lnTo>
                <a:lnTo>
                  <a:pt x="560940" y="529410"/>
                </a:lnTo>
                <a:lnTo>
                  <a:pt x="587849" y="493746"/>
                </a:lnTo>
                <a:lnTo>
                  <a:pt x="609640" y="454446"/>
                </a:lnTo>
                <a:lnTo>
                  <a:pt x="625817" y="412005"/>
                </a:lnTo>
                <a:lnTo>
                  <a:pt x="635886" y="366917"/>
                </a:lnTo>
                <a:lnTo>
                  <a:pt x="639352" y="319676"/>
                </a:lnTo>
                <a:lnTo>
                  <a:pt x="635886" y="272437"/>
                </a:lnTo>
                <a:lnTo>
                  <a:pt x="625817" y="227350"/>
                </a:lnTo>
                <a:lnTo>
                  <a:pt x="609640" y="184909"/>
                </a:lnTo>
                <a:lnTo>
                  <a:pt x="587849" y="145610"/>
                </a:lnTo>
                <a:lnTo>
                  <a:pt x="560940" y="109946"/>
                </a:lnTo>
                <a:lnTo>
                  <a:pt x="529406" y="78412"/>
                </a:lnTo>
                <a:lnTo>
                  <a:pt x="493741" y="51502"/>
                </a:lnTo>
                <a:lnTo>
                  <a:pt x="454442" y="29711"/>
                </a:lnTo>
                <a:lnTo>
                  <a:pt x="412001" y="13534"/>
                </a:lnTo>
                <a:lnTo>
                  <a:pt x="366914" y="3466"/>
                </a:lnTo>
                <a:lnTo>
                  <a:pt x="319676" y="0"/>
                </a:lnTo>
                <a:close/>
              </a:path>
            </a:pathLst>
          </a:custGeom>
          <a:solidFill>
            <a:srgbClr val="EF4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16434807" y="3332565"/>
            <a:ext cx="302260" cy="640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b="1" spc="-50" dirty="0">
                <a:solidFill>
                  <a:srgbClr val="FFFFFF"/>
                </a:solidFill>
                <a:latin typeface="Aptos Display"/>
                <a:cs typeface="Aptos Display"/>
              </a:rPr>
              <a:t>3</a:t>
            </a:r>
            <a:endParaRPr sz="4000">
              <a:latin typeface="Aptos Display"/>
              <a:cs typeface="Aptos Display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2062459" y="6121204"/>
            <a:ext cx="639445" cy="639445"/>
          </a:xfrm>
          <a:custGeom>
            <a:avLst/>
            <a:gdLst/>
            <a:ahLst/>
            <a:cxnLst/>
            <a:rect l="l" t="t" r="r" b="b"/>
            <a:pathLst>
              <a:path w="639445" h="639445">
                <a:moveTo>
                  <a:pt x="319676" y="0"/>
                </a:moveTo>
                <a:lnTo>
                  <a:pt x="272437" y="3466"/>
                </a:lnTo>
                <a:lnTo>
                  <a:pt x="227350" y="13534"/>
                </a:lnTo>
                <a:lnTo>
                  <a:pt x="184909" y="29711"/>
                </a:lnTo>
                <a:lnTo>
                  <a:pt x="145610" y="51502"/>
                </a:lnTo>
                <a:lnTo>
                  <a:pt x="109946" y="78412"/>
                </a:lnTo>
                <a:lnTo>
                  <a:pt x="78412" y="109946"/>
                </a:lnTo>
                <a:lnTo>
                  <a:pt x="51502" y="145610"/>
                </a:lnTo>
                <a:lnTo>
                  <a:pt x="29711" y="184909"/>
                </a:lnTo>
                <a:lnTo>
                  <a:pt x="13534" y="227350"/>
                </a:lnTo>
                <a:lnTo>
                  <a:pt x="3466" y="272437"/>
                </a:lnTo>
                <a:lnTo>
                  <a:pt x="0" y="319676"/>
                </a:lnTo>
                <a:lnTo>
                  <a:pt x="3466" y="366917"/>
                </a:lnTo>
                <a:lnTo>
                  <a:pt x="13534" y="412005"/>
                </a:lnTo>
                <a:lnTo>
                  <a:pt x="29711" y="454446"/>
                </a:lnTo>
                <a:lnTo>
                  <a:pt x="51502" y="493746"/>
                </a:lnTo>
                <a:lnTo>
                  <a:pt x="78412" y="529410"/>
                </a:lnTo>
                <a:lnTo>
                  <a:pt x="109946" y="560943"/>
                </a:lnTo>
                <a:lnTo>
                  <a:pt x="145610" y="587852"/>
                </a:lnTo>
                <a:lnTo>
                  <a:pt x="184909" y="609642"/>
                </a:lnTo>
                <a:lnTo>
                  <a:pt x="227350" y="625818"/>
                </a:lnTo>
                <a:lnTo>
                  <a:pt x="272437" y="635886"/>
                </a:lnTo>
                <a:lnTo>
                  <a:pt x="319676" y="639352"/>
                </a:lnTo>
                <a:lnTo>
                  <a:pt x="366914" y="635886"/>
                </a:lnTo>
                <a:lnTo>
                  <a:pt x="412001" y="625818"/>
                </a:lnTo>
                <a:lnTo>
                  <a:pt x="454442" y="609642"/>
                </a:lnTo>
                <a:lnTo>
                  <a:pt x="493741" y="587852"/>
                </a:lnTo>
                <a:lnTo>
                  <a:pt x="529406" y="560943"/>
                </a:lnTo>
                <a:lnTo>
                  <a:pt x="560940" y="529410"/>
                </a:lnTo>
                <a:lnTo>
                  <a:pt x="587849" y="493746"/>
                </a:lnTo>
                <a:lnTo>
                  <a:pt x="609640" y="454446"/>
                </a:lnTo>
                <a:lnTo>
                  <a:pt x="625817" y="412005"/>
                </a:lnTo>
                <a:lnTo>
                  <a:pt x="635886" y="366917"/>
                </a:lnTo>
                <a:lnTo>
                  <a:pt x="639352" y="319676"/>
                </a:lnTo>
                <a:lnTo>
                  <a:pt x="635886" y="272437"/>
                </a:lnTo>
                <a:lnTo>
                  <a:pt x="625817" y="227350"/>
                </a:lnTo>
                <a:lnTo>
                  <a:pt x="609640" y="184909"/>
                </a:lnTo>
                <a:lnTo>
                  <a:pt x="587849" y="145610"/>
                </a:lnTo>
                <a:lnTo>
                  <a:pt x="560940" y="109946"/>
                </a:lnTo>
                <a:lnTo>
                  <a:pt x="529406" y="78412"/>
                </a:lnTo>
                <a:lnTo>
                  <a:pt x="493741" y="51502"/>
                </a:lnTo>
                <a:lnTo>
                  <a:pt x="454442" y="29711"/>
                </a:lnTo>
                <a:lnTo>
                  <a:pt x="412001" y="13534"/>
                </a:lnTo>
                <a:lnTo>
                  <a:pt x="366914" y="3466"/>
                </a:lnTo>
                <a:lnTo>
                  <a:pt x="319676" y="0"/>
                </a:lnTo>
                <a:close/>
              </a:path>
            </a:pathLst>
          </a:custGeom>
          <a:solidFill>
            <a:srgbClr val="EF4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12225511" y="6066754"/>
            <a:ext cx="302260" cy="640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b="1" spc="-50" dirty="0">
                <a:solidFill>
                  <a:srgbClr val="FFFFFF"/>
                </a:solidFill>
                <a:latin typeface="Aptos Display"/>
                <a:cs typeface="Aptos Display"/>
              </a:rPr>
              <a:t>4</a:t>
            </a:r>
            <a:endParaRPr sz="4000">
              <a:latin typeface="Aptos Display"/>
              <a:cs typeface="Aptos Display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6800839" y="3889933"/>
            <a:ext cx="9528810" cy="2827655"/>
            <a:chOff x="6800839" y="3889933"/>
            <a:chExt cx="9528810" cy="2827655"/>
          </a:xfrm>
        </p:grpSpPr>
        <p:sp>
          <p:nvSpPr>
            <p:cNvPr id="203" name="object 203"/>
            <p:cNvSpPr/>
            <p:nvPr/>
          </p:nvSpPr>
          <p:spPr>
            <a:xfrm>
              <a:off x="9399804" y="5645540"/>
              <a:ext cx="156210" cy="133350"/>
            </a:xfrm>
            <a:custGeom>
              <a:avLst/>
              <a:gdLst/>
              <a:ahLst/>
              <a:cxnLst/>
              <a:rect l="l" t="t" r="r" b="b"/>
              <a:pathLst>
                <a:path w="156209" h="133350">
                  <a:moveTo>
                    <a:pt x="0" y="0"/>
                  </a:moveTo>
                  <a:lnTo>
                    <a:pt x="156194" y="132760"/>
                  </a:lnTo>
                </a:path>
              </a:pathLst>
            </a:custGeom>
            <a:ln w="52354">
              <a:solidFill>
                <a:srgbClr val="828F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453865" y="5669099"/>
              <a:ext cx="155575" cy="161925"/>
            </a:xfrm>
            <a:custGeom>
              <a:avLst/>
              <a:gdLst/>
              <a:ahLst/>
              <a:cxnLst/>
              <a:rect l="l" t="t" r="r" b="b"/>
              <a:pathLst>
                <a:path w="155575" h="161925">
                  <a:moveTo>
                    <a:pt x="137158" y="0"/>
                  </a:moveTo>
                  <a:lnTo>
                    <a:pt x="0" y="161366"/>
                  </a:lnTo>
                  <a:lnTo>
                    <a:pt x="155356" y="154445"/>
                  </a:lnTo>
                  <a:lnTo>
                    <a:pt x="137158" y="0"/>
                  </a:lnTo>
                  <a:close/>
                </a:path>
              </a:pathLst>
            </a:custGeom>
            <a:solidFill>
              <a:srgbClr val="828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44058" y="5645540"/>
              <a:ext cx="156210" cy="133350"/>
            </a:xfrm>
            <a:custGeom>
              <a:avLst/>
              <a:gdLst/>
              <a:ahLst/>
              <a:cxnLst/>
              <a:rect l="l" t="t" r="r" b="b"/>
              <a:pathLst>
                <a:path w="156209" h="133350">
                  <a:moveTo>
                    <a:pt x="156194" y="0"/>
                  </a:moveTo>
                  <a:lnTo>
                    <a:pt x="0" y="132760"/>
                  </a:lnTo>
                </a:path>
              </a:pathLst>
            </a:custGeom>
            <a:ln w="52354">
              <a:solidFill>
                <a:srgbClr val="828F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690834" y="5669099"/>
              <a:ext cx="155575" cy="161925"/>
            </a:xfrm>
            <a:custGeom>
              <a:avLst/>
              <a:gdLst/>
              <a:ahLst/>
              <a:cxnLst/>
              <a:rect l="l" t="t" r="r" b="b"/>
              <a:pathLst>
                <a:path w="155575" h="161925">
                  <a:moveTo>
                    <a:pt x="18198" y="0"/>
                  </a:moveTo>
                  <a:lnTo>
                    <a:pt x="0" y="154445"/>
                  </a:lnTo>
                  <a:lnTo>
                    <a:pt x="155356" y="161366"/>
                  </a:lnTo>
                  <a:lnTo>
                    <a:pt x="18198" y="0"/>
                  </a:lnTo>
                  <a:close/>
                </a:path>
              </a:pathLst>
            </a:custGeom>
            <a:solidFill>
              <a:srgbClr val="828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827017" y="6423343"/>
              <a:ext cx="678815" cy="267970"/>
            </a:xfrm>
            <a:custGeom>
              <a:avLst/>
              <a:gdLst/>
              <a:ahLst/>
              <a:cxnLst/>
              <a:rect l="l" t="t" r="r" b="b"/>
              <a:pathLst>
                <a:path w="678815" h="267970">
                  <a:moveTo>
                    <a:pt x="0" y="267552"/>
                  </a:moveTo>
                  <a:lnTo>
                    <a:pt x="678450" y="0"/>
                  </a:lnTo>
                </a:path>
              </a:pathLst>
            </a:custGeom>
            <a:ln w="52354">
              <a:solidFill>
                <a:srgbClr val="828F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425648" y="6340990"/>
              <a:ext cx="145415" cy="197485"/>
            </a:xfrm>
            <a:custGeom>
              <a:avLst/>
              <a:gdLst/>
              <a:ahLst/>
              <a:cxnLst/>
              <a:rect l="l" t="t" r="r" b="b"/>
              <a:pathLst>
                <a:path w="145415" h="197484">
                  <a:moveTo>
                    <a:pt x="0" y="0"/>
                  </a:moveTo>
                  <a:lnTo>
                    <a:pt x="77693" y="197009"/>
                  </a:lnTo>
                  <a:lnTo>
                    <a:pt x="144801" y="56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6028171" y="3916111"/>
              <a:ext cx="275590" cy="163830"/>
            </a:xfrm>
            <a:custGeom>
              <a:avLst/>
              <a:gdLst/>
              <a:ahLst/>
              <a:cxnLst/>
              <a:rect l="l" t="t" r="r" b="b"/>
              <a:pathLst>
                <a:path w="275590" h="163829">
                  <a:moveTo>
                    <a:pt x="274996" y="0"/>
                  </a:moveTo>
                  <a:lnTo>
                    <a:pt x="0" y="163282"/>
                  </a:lnTo>
                </a:path>
              </a:pathLst>
            </a:custGeom>
            <a:ln w="52354">
              <a:solidFill>
                <a:srgbClr val="828F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5968099" y="3965858"/>
              <a:ext cx="152400" cy="182245"/>
            </a:xfrm>
            <a:custGeom>
              <a:avLst/>
              <a:gdLst/>
              <a:ahLst/>
              <a:cxnLst/>
              <a:rect l="l" t="t" r="r" b="b"/>
              <a:pathLst>
                <a:path w="152400" h="182245">
                  <a:moveTo>
                    <a:pt x="43873" y="0"/>
                  </a:moveTo>
                  <a:lnTo>
                    <a:pt x="0" y="149199"/>
                  </a:lnTo>
                  <a:lnTo>
                    <a:pt x="151995" y="182099"/>
                  </a:lnTo>
                  <a:lnTo>
                    <a:pt x="43873" y="0"/>
                  </a:lnTo>
                  <a:close/>
                </a:path>
              </a:pathLst>
            </a:custGeom>
            <a:solidFill>
              <a:srgbClr val="828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12675636" y="5820848"/>
            <a:ext cx="402590" cy="372745"/>
            <a:chOff x="12675636" y="5820848"/>
            <a:chExt cx="402590" cy="372745"/>
          </a:xfrm>
        </p:grpSpPr>
        <p:sp>
          <p:nvSpPr>
            <p:cNvPr id="212" name="object 212"/>
            <p:cNvSpPr/>
            <p:nvPr/>
          </p:nvSpPr>
          <p:spPr>
            <a:xfrm>
              <a:off x="12701813" y="5869056"/>
              <a:ext cx="325120" cy="298450"/>
            </a:xfrm>
            <a:custGeom>
              <a:avLst/>
              <a:gdLst/>
              <a:ahLst/>
              <a:cxnLst/>
              <a:rect l="l" t="t" r="r" b="b"/>
              <a:pathLst>
                <a:path w="325119" h="298450">
                  <a:moveTo>
                    <a:pt x="0" y="298294"/>
                  </a:moveTo>
                  <a:lnTo>
                    <a:pt x="324869" y="0"/>
                  </a:lnTo>
                </a:path>
              </a:pathLst>
            </a:custGeom>
            <a:ln w="52354">
              <a:solidFill>
                <a:srgbClr val="828F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2922622" y="5820848"/>
              <a:ext cx="155575" cy="156210"/>
            </a:xfrm>
            <a:custGeom>
              <a:avLst/>
              <a:gdLst/>
              <a:ahLst/>
              <a:cxnLst/>
              <a:rect l="l" t="t" r="r" b="b"/>
              <a:pathLst>
                <a:path w="155575" h="156210">
                  <a:moveTo>
                    <a:pt x="0" y="0"/>
                  </a:moveTo>
                  <a:lnTo>
                    <a:pt x="143241" y="155995"/>
                  </a:lnTo>
                  <a:lnTo>
                    <a:pt x="155513" y="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7560309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spc="-10" dirty="0"/>
              <a:t>Uddannelsesplanen</a:t>
            </a:r>
            <a:endParaRPr sz="6500" dirty="0"/>
          </a:p>
        </p:txBody>
      </p:sp>
      <p:sp>
        <p:nvSpPr>
          <p:cNvPr id="3" name="object 3"/>
          <p:cNvSpPr txBox="1"/>
          <p:nvPr/>
        </p:nvSpPr>
        <p:spPr>
          <a:xfrm>
            <a:off x="3199141" y="3662038"/>
            <a:ext cx="989584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dirty="0">
                <a:latin typeface="Aptos Display"/>
                <a:cs typeface="Aptos Display"/>
              </a:rPr>
              <a:t>Den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formelle</a:t>
            </a:r>
            <a:r>
              <a:rPr sz="4100" spc="-3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aftale</a:t>
            </a:r>
            <a:r>
              <a:rPr sz="4100" spc="-3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mellem</a:t>
            </a:r>
            <a:r>
              <a:rPr sz="4100" spc="-2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lærling</a:t>
            </a:r>
            <a:r>
              <a:rPr sz="4100" spc="-3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og</a:t>
            </a:r>
            <a:r>
              <a:rPr sz="4100" spc="-25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lærested</a:t>
            </a:r>
            <a:endParaRPr sz="4100">
              <a:latin typeface="Aptos Display"/>
              <a:cs typeface="Aptos Displa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6916" y="4753781"/>
            <a:ext cx="3650615" cy="5235575"/>
          </a:xfrm>
          <a:custGeom>
            <a:avLst/>
            <a:gdLst/>
            <a:ahLst/>
            <a:cxnLst/>
            <a:rect l="l" t="t" r="r" b="b"/>
            <a:pathLst>
              <a:path w="3650615" h="5235575">
                <a:moveTo>
                  <a:pt x="3650496" y="0"/>
                </a:moveTo>
                <a:lnTo>
                  <a:pt x="0" y="0"/>
                </a:lnTo>
                <a:lnTo>
                  <a:pt x="0" y="5235442"/>
                </a:lnTo>
                <a:lnTo>
                  <a:pt x="3650496" y="5235442"/>
                </a:lnTo>
                <a:lnTo>
                  <a:pt x="3650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99408" y="5285414"/>
            <a:ext cx="2098675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b="1" spc="30" dirty="0">
                <a:latin typeface="Times New Roman"/>
                <a:cs typeface="Times New Roman"/>
              </a:rPr>
              <a:t>Personlig</a:t>
            </a:r>
            <a:r>
              <a:rPr sz="650" b="1" spc="100" dirty="0">
                <a:latin typeface="Times New Roman"/>
                <a:cs typeface="Times New Roman"/>
              </a:rPr>
              <a:t> </a:t>
            </a:r>
            <a:r>
              <a:rPr sz="650" b="1" spc="40" dirty="0">
                <a:latin typeface="Times New Roman"/>
                <a:cs typeface="Times New Roman"/>
              </a:rPr>
              <a:t>uddannelsesplan</a:t>
            </a:r>
            <a:r>
              <a:rPr sz="650" b="1" spc="100" dirty="0">
                <a:latin typeface="Times New Roman"/>
                <a:cs typeface="Times New Roman"/>
              </a:rPr>
              <a:t> </a:t>
            </a:r>
            <a:r>
              <a:rPr sz="650" b="1" spc="40" dirty="0">
                <a:latin typeface="Times New Roman"/>
                <a:cs typeface="Times New Roman"/>
              </a:rPr>
              <a:t>og</a:t>
            </a:r>
            <a:r>
              <a:rPr sz="650" b="1" spc="100" dirty="0">
                <a:latin typeface="Times New Roman"/>
                <a:cs typeface="Times New Roman"/>
              </a:rPr>
              <a:t> </a:t>
            </a:r>
            <a:r>
              <a:rPr sz="650" b="1" spc="-10" dirty="0">
                <a:latin typeface="Times New Roman"/>
                <a:cs typeface="Times New Roman"/>
              </a:rPr>
              <a:t>kompetencevurdering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408" y="5472719"/>
            <a:ext cx="1218565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05230" algn="l"/>
              </a:tabLst>
            </a:pPr>
            <a:r>
              <a:rPr sz="550" b="1" spc="20" dirty="0">
                <a:latin typeface="Times New Roman"/>
                <a:cs typeface="Times New Roman"/>
              </a:rPr>
              <a:t>Udfyldes</a:t>
            </a:r>
            <a:r>
              <a:rPr sz="550" b="1" spc="-5" dirty="0">
                <a:latin typeface="Times New Roman"/>
                <a:cs typeface="Times New Roman"/>
              </a:rPr>
              <a:t> </a:t>
            </a:r>
            <a:r>
              <a:rPr sz="550" b="1" spc="20" dirty="0">
                <a:latin typeface="Times New Roman"/>
                <a:cs typeface="Times New Roman"/>
              </a:rPr>
              <a:t>af</a:t>
            </a:r>
            <a:r>
              <a:rPr sz="550" b="1" spc="-5" dirty="0">
                <a:latin typeface="Times New Roman"/>
                <a:cs typeface="Times New Roman"/>
              </a:rPr>
              <a:t> </a:t>
            </a:r>
            <a:r>
              <a:rPr sz="550" b="1" spc="20" dirty="0">
                <a:latin typeface="Times New Roman"/>
                <a:cs typeface="Times New Roman"/>
              </a:rPr>
              <a:t>vejleder:</a:t>
            </a:r>
            <a:r>
              <a:rPr sz="550" b="1" u="sng" spc="3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55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MC</a:t>
            </a:r>
            <a:r>
              <a:rPr sz="55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55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612104" y="5659555"/>
          <a:ext cx="3110228" cy="8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 marL="93980">
                        <a:lnSpc>
                          <a:spcPts val="550"/>
                        </a:lnSpc>
                        <a:spcBef>
                          <a:spcPts val="30"/>
                        </a:spcBef>
                      </a:pPr>
                      <a:r>
                        <a:rPr sz="500" b="1" spc="-20" dirty="0">
                          <a:latin typeface="Times New Roman"/>
                          <a:cs typeface="Times New Roman"/>
                        </a:rPr>
                        <a:t>Navn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550"/>
                        </a:lnSpc>
                        <a:spcBef>
                          <a:spcPts val="30"/>
                        </a:spcBef>
                      </a:pPr>
                      <a:r>
                        <a:rPr sz="500" b="1" spc="30" dirty="0">
                          <a:latin typeface="Times New Roman"/>
                          <a:cs typeface="Times New Roman"/>
                        </a:rPr>
                        <a:t>Fødselsdato</a:t>
                      </a:r>
                      <a:r>
                        <a:rPr sz="5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b="1" spc="3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5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b="1" spc="-25" dirty="0">
                          <a:latin typeface="Times New Roman"/>
                          <a:cs typeface="Times New Roman"/>
                        </a:rPr>
                        <a:t>år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612104" y="5826377"/>
          <a:ext cx="3111498" cy="166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185">
                <a:tc rowSpan="2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500" b="1" spc="-10" dirty="0">
                          <a:latin typeface="Times New Roman"/>
                          <a:cs typeface="Times New Roman"/>
                        </a:rPr>
                        <a:t>Uddannelsesretning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500" b="1" spc="-10" dirty="0">
                          <a:latin typeface="Times New Roman"/>
                          <a:cs typeface="Times New Roman"/>
                        </a:rPr>
                        <a:t>Gartner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525"/>
                        </a:lnSpc>
                        <a:spcBef>
                          <a:spcPts val="30"/>
                        </a:spcBef>
                      </a:pPr>
                      <a:r>
                        <a:rPr sz="500" spc="-25" dirty="0">
                          <a:latin typeface="Times New Roman"/>
                          <a:cs typeface="Times New Roman"/>
                        </a:rPr>
                        <a:t>EUD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525"/>
                        </a:lnSpc>
                        <a:spcBef>
                          <a:spcPts val="30"/>
                        </a:spcBef>
                      </a:pPr>
                      <a:r>
                        <a:rPr sz="500" spc="-50" dirty="0">
                          <a:latin typeface="Times New Roman"/>
                          <a:cs typeface="Times New Roman"/>
                        </a:rPr>
                        <a:t>x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540"/>
                        </a:lnSpc>
                        <a:spcBef>
                          <a:spcPts val="15"/>
                        </a:spcBef>
                      </a:pPr>
                      <a:r>
                        <a:rPr sz="500" spc="-25" dirty="0">
                          <a:latin typeface="Times New Roman"/>
                          <a:cs typeface="Times New Roman"/>
                        </a:rPr>
                        <a:t>EUX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599408" y="6058038"/>
            <a:ext cx="33337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dirty="0">
                <a:latin typeface="Times New Roman"/>
                <a:cs typeface="Times New Roman"/>
              </a:rPr>
              <a:t>Elev-</a:t>
            </a:r>
            <a:r>
              <a:rPr sz="500" b="1" spc="-10" dirty="0">
                <a:latin typeface="Times New Roman"/>
                <a:cs typeface="Times New Roman"/>
              </a:rPr>
              <a:t>type:</a:t>
            </a:r>
            <a:endParaRPr sz="5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612104" y="6152692"/>
          <a:ext cx="3108960" cy="32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915">
                <a:tc>
                  <a:txBody>
                    <a:bodyPr/>
                    <a:lstStyle/>
                    <a:p>
                      <a:pPr marL="1270" algn="ctr">
                        <a:lnSpc>
                          <a:spcPts val="525"/>
                        </a:lnSpc>
                        <a:spcBef>
                          <a:spcPts val="15"/>
                        </a:spcBef>
                      </a:pPr>
                      <a:r>
                        <a:rPr sz="500" spc="-50" dirty="0">
                          <a:latin typeface="Times New Roman"/>
                          <a:cs typeface="Times New Roman"/>
                        </a:rPr>
                        <a:t>x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525"/>
                        </a:lnSpc>
                        <a:spcBef>
                          <a:spcPts val="15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EU9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5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Standardiseret</a:t>
                      </a:r>
                      <a:r>
                        <a:rPr sz="5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hovedforløb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500" spc="10" dirty="0">
                          <a:latin typeface="Times New Roman"/>
                          <a:cs typeface="Times New Roman"/>
                        </a:rPr>
                        <a:t>Tidligere</a:t>
                      </a:r>
                      <a:r>
                        <a:rPr sz="5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uddannelse: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525"/>
                        </a:lnSpc>
                        <a:spcBef>
                          <a:spcPts val="15"/>
                        </a:spcBef>
                      </a:pPr>
                      <a:r>
                        <a:rPr sz="500" b="1" spc="-35" dirty="0">
                          <a:latin typeface="Times New Roman"/>
                          <a:cs typeface="Times New Roman"/>
                        </a:rPr>
                        <a:t>EUV</a:t>
                      </a:r>
                      <a:r>
                        <a:rPr sz="500" b="1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5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Standardiseret</a:t>
                      </a:r>
                      <a:r>
                        <a:rPr sz="5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hovedforløb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525"/>
                        </a:lnSpc>
                        <a:spcBef>
                          <a:spcPts val="15"/>
                        </a:spcBef>
                      </a:pPr>
                      <a:r>
                        <a:rPr sz="500" b="1" spc="-35" dirty="0">
                          <a:latin typeface="Times New Roman"/>
                          <a:cs typeface="Times New Roman"/>
                        </a:rPr>
                        <a:t>EUV</a:t>
                      </a:r>
                      <a:r>
                        <a:rPr sz="500" b="1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5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Standardiseret</a:t>
                      </a:r>
                      <a:r>
                        <a:rPr sz="5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forløb</a:t>
                      </a:r>
                      <a:r>
                        <a:rPr sz="5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5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evt.</a:t>
                      </a:r>
                      <a:r>
                        <a:rPr sz="5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med</a:t>
                      </a:r>
                      <a:r>
                        <a:rPr sz="5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afkortning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525"/>
                        </a:lnSpc>
                        <a:spcBef>
                          <a:spcPts val="15"/>
                        </a:spcBef>
                      </a:pPr>
                      <a:r>
                        <a:rPr sz="500" b="1" spc="-35" dirty="0">
                          <a:latin typeface="Times New Roman"/>
                          <a:cs typeface="Times New Roman"/>
                        </a:rPr>
                        <a:t>EUV</a:t>
                      </a:r>
                      <a:r>
                        <a:rPr sz="500" b="1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5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Ordinært</a:t>
                      </a:r>
                      <a:r>
                        <a:rPr sz="5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forløb</a:t>
                      </a:r>
                      <a:r>
                        <a:rPr sz="5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uden</a:t>
                      </a:r>
                      <a:r>
                        <a:rPr sz="5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afkortning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599408" y="6545342"/>
            <a:ext cx="31051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-10" dirty="0">
                <a:latin typeface="Times New Roman"/>
                <a:cs typeface="Times New Roman"/>
              </a:rPr>
              <a:t>Elevtype: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99408" y="6946286"/>
            <a:ext cx="240220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0" dirty="0">
                <a:latin typeface="Times New Roman"/>
                <a:cs typeface="Times New Roman"/>
              </a:rPr>
              <a:t>Certifikat-</a:t>
            </a:r>
            <a:r>
              <a:rPr sz="500" b="1" spc="40" dirty="0">
                <a:latin typeface="Times New Roman"/>
                <a:cs typeface="Times New Roman"/>
              </a:rPr>
              <a:t> </a:t>
            </a:r>
            <a:r>
              <a:rPr sz="500" b="1" spc="20" dirty="0">
                <a:latin typeface="Times New Roman"/>
                <a:cs typeface="Times New Roman"/>
              </a:rPr>
              <a:t>og</a:t>
            </a:r>
            <a:r>
              <a:rPr sz="500" b="1" spc="45" dirty="0">
                <a:latin typeface="Times New Roman"/>
                <a:cs typeface="Times New Roman"/>
              </a:rPr>
              <a:t> </a:t>
            </a:r>
            <a:r>
              <a:rPr sz="500" b="1" spc="20" dirty="0">
                <a:latin typeface="Times New Roman"/>
                <a:cs typeface="Times New Roman"/>
              </a:rPr>
              <a:t>overgangskrav</a:t>
            </a:r>
            <a:r>
              <a:rPr sz="500" b="1" spc="45" dirty="0">
                <a:latin typeface="Times New Roman"/>
                <a:cs typeface="Times New Roman"/>
              </a:rPr>
              <a:t> </a:t>
            </a:r>
            <a:r>
              <a:rPr sz="500" b="1" spc="20" dirty="0">
                <a:latin typeface="Times New Roman"/>
                <a:cs typeface="Times New Roman"/>
              </a:rPr>
              <a:t>–</a:t>
            </a:r>
            <a:r>
              <a:rPr sz="500" b="1" spc="45" dirty="0">
                <a:latin typeface="Times New Roman"/>
                <a:cs typeface="Times New Roman"/>
              </a:rPr>
              <a:t> </a:t>
            </a:r>
            <a:r>
              <a:rPr sz="500" b="1" spc="20" dirty="0">
                <a:latin typeface="Times New Roman"/>
                <a:cs typeface="Times New Roman"/>
              </a:rPr>
              <a:t>Angiv</a:t>
            </a:r>
            <a:r>
              <a:rPr sz="500" b="1" spc="45" dirty="0">
                <a:latin typeface="Times New Roman"/>
                <a:cs typeface="Times New Roman"/>
              </a:rPr>
              <a:t> </a:t>
            </a:r>
            <a:r>
              <a:rPr sz="500" b="1" spc="20" dirty="0">
                <a:latin typeface="Times New Roman"/>
                <a:cs typeface="Times New Roman"/>
              </a:rPr>
              <a:t>bestået</a:t>
            </a:r>
            <a:r>
              <a:rPr sz="500" b="1" spc="45" dirty="0">
                <a:latin typeface="Times New Roman"/>
                <a:cs typeface="Times New Roman"/>
              </a:rPr>
              <a:t> </a:t>
            </a:r>
            <a:r>
              <a:rPr sz="500" b="1" spc="20" dirty="0">
                <a:latin typeface="Times New Roman"/>
                <a:cs typeface="Times New Roman"/>
              </a:rPr>
              <a:t>niveau,</a:t>
            </a:r>
            <a:r>
              <a:rPr sz="500" b="1" spc="45" dirty="0">
                <a:latin typeface="Times New Roman"/>
                <a:cs typeface="Times New Roman"/>
              </a:rPr>
              <a:t> </a:t>
            </a:r>
            <a:r>
              <a:rPr sz="500" b="1" spc="20" dirty="0">
                <a:latin typeface="Times New Roman"/>
                <a:cs typeface="Times New Roman"/>
              </a:rPr>
              <a:t>samt</a:t>
            </a:r>
            <a:r>
              <a:rPr sz="500" b="1" spc="40" dirty="0">
                <a:latin typeface="Times New Roman"/>
                <a:cs typeface="Times New Roman"/>
              </a:rPr>
              <a:t> </a:t>
            </a:r>
            <a:r>
              <a:rPr sz="500" b="1" spc="20" dirty="0">
                <a:latin typeface="Times New Roman"/>
                <a:cs typeface="Times New Roman"/>
              </a:rPr>
              <a:t>mulig</a:t>
            </a:r>
            <a:r>
              <a:rPr sz="500" b="1" spc="4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godskrivning</a:t>
            </a:r>
            <a:endParaRPr sz="5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612104" y="7059962"/>
          <a:ext cx="3108324" cy="884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56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500" b="1" spc="-25" dirty="0">
                          <a:latin typeface="Times New Roman"/>
                          <a:cs typeface="Times New Roman"/>
                        </a:rPr>
                        <a:t>Fag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450" b="1" spc="20" dirty="0">
                          <a:latin typeface="Times New Roman"/>
                          <a:cs typeface="Times New Roman"/>
                        </a:rPr>
                        <a:t>Bestået</a:t>
                      </a:r>
                      <a:r>
                        <a:rPr sz="45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50" b="1" spc="-10" dirty="0">
                          <a:latin typeface="Times New Roman"/>
                          <a:cs typeface="Times New Roman"/>
                        </a:rPr>
                        <a:t>niveau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5575">
                        <a:lnSpc>
                          <a:spcPts val="470"/>
                        </a:lnSpc>
                        <a:spcBef>
                          <a:spcPts val="25"/>
                        </a:spcBef>
                      </a:pPr>
                      <a:r>
                        <a:rPr sz="450" b="1" spc="-10" dirty="0">
                          <a:latin typeface="Times New Roman"/>
                          <a:cs typeface="Times New Roman"/>
                        </a:rPr>
                        <a:t>Godskrivning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450" b="1" spc="20" dirty="0">
                          <a:latin typeface="Times New Roman"/>
                          <a:cs typeface="Times New Roman"/>
                        </a:rPr>
                        <a:t>Alternativt </a:t>
                      </a:r>
                      <a:r>
                        <a:rPr sz="450" b="1" spc="-10" dirty="0">
                          <a:latin typeface="Times New Roman"/>
                          <a:cs typeface="Times New Roman"/>
                        </a:rPr>
                        <a:t>tilbud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470"/>
                        </a:lnSpc>
                        <a:spcBef>
                          <a:spcPts val="25"/>
                        </a:spcBef>
                      </a:pPr>
                      <a:r>
                        <a:rPr sz="450" b="1" spc="-10" dirty="0">
                          <a:latin typeface="Times New Roman"/>
                          <a:cs typeface="Times New Roman"/>
                        </a:rPr>
                        <a:t>F-niveau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470"/>
                        </a:lnSpc>
                        <a:spcBef>
                          <a:spcPts val="25"/>
                        </a:spcBef>
                      </a:pPr>
                      <a:r>
                        <a:rPr sz="450" b="1" spc="-10" dirty="0">
                          <a:latin typeface="Times New Roman"/>
                          <a:cs typeface="Times New Roman"/>
                        </a:rPr>
                        <a:t>E-niveau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5">
                <a:tc>
                  <a:txBody>
                    <a:bodyPr/>
                    <a:lstStyle/>
                    <a:p>
                      <a:pPr marL="20955">
                        <a:lnSpc>
                          <a:spcPts val="535"/>
                        </a:lnSpc>
                        <a:spcBef>
                          <a:spcPts val="10"/>
                        </a:spcBef>
                      </a:pPr>
                      <a:r>
                        <a:rPr sz="500" dirty="0">
                          <a:latin typeface="Times New Roman"/>
                          <a:cs typeface="Times New Roman"/>
                        </a:rPr>
                        <a:t>Biologi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5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50" dirty="0">
                          <a:latin typeface="Times New Roman"/>
                          <a:cs typeface="Times New Roman"/>
                        </a:rPr>
                        <a:t>E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85">
                <a:tc>
                  <a:txBody>
                    <a:bodyPr/>
                    <a:lstStyle/>
                    <a:p>
                      <a:pPr marL="20955">
                        <a:lnSpc>
                          <a:spcPts val="535"/>
                        </a:lnSpc>
                        <a:spcBef>
                          <a:spcPts val="25"/>
                        </a:spcBef>
                      </a:pPr>
                      <a:r>
                        <a:rPr sz="500" spc="10" dirty="0">
                          <a:latin typeface="Times New Roman"/>
                          <a:cs typeface="Times New Roman"/>
                        </a:rPr>
                        <a:t>Naturfag</a:t>
                      </a:r>
                      <a:r>
                        <a:rPr sz="5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50" dirty="0">
                          <a:latin typeface="Times New Roman"/>
                          <a:cs typeface="Times New Roman"/>
                        </a:rPr>
                        <a:t>E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85">
                <a:tc>
                  <a:txBody>
                    <a:bodyPr/>
                    <a:lstStyle/>
                    <a:p>
                      <a:pPr marL="20955">
                        <a:lnSpc>
                          <a:spcPts val="530"/>
                        </a:lnSpc>
                        <a:spcBef>
                          <a:spcPts val="25"/>
                        </a:spcBef>
                      </a:pPr>
                      <a:r>
                        <a:rPr sz="500" spc="10" dirty="0">
                          <a:latin typeface="Times New Roman"/>
                          <a:cs typeface="Times New Roman"/>
                        </a:rPr>
                        <a:t>Engelsk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50" dirty="0">
                          <a:latin typeface="Times New Roman"/>
                          <a:cs typeface="Times New Roman"/>
                        </a:rPr>
                        <a:t>F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185">
                <a:tc>
                  <a:txBody>
                    <a:bodyPr/>
                    <a:lstStyle/>
                    <a:p>
                      <a:pPr marL="20955">
                        <a:lnSpc>
                          <a:spcPts val="530"/>
                        </a:lnSpc>
                        <a:spcBef>
                          <a:spcPts val="25"/>
                        </a:spcBef>
                      </a:pPr>
                      <a:r>
                        <a:rPr sz="500" spc="-10" dirty="0">
                          <a:latin typeface="Times New Roman"/>
                          <a:cs typeface="Times New Roman"/>
                        </a:rPr>
                        <a:t>Kørekort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20955" marR="15875">
                        <a:lnSpc>
                          <a:spcPct val="103099"/>
                        </a:lnSpc>
                      </a:pPr>
                      <a:r>
                        <a:rPr sz="500" spc="20" dirty="0">
                          <a:latin typeface="Times New Roman"/>
                          <a:cs typeface="Times New Roman"/>
                        </a:rPr>
                        <a:t>Førstehjælp</a:t>
                      </a:r>
                      <a:r>
                        <a:rPr sz="5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på</a:t>
                      </a:r>
                      <a:r>
                        <a:rPr sz="5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erhvervs-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uddannelserne,</a:t>
                      </a:r>
                      <a:r>
                        <a:rPr sz="5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inkl.</a:t>
                      </a:r>
                      <a:r>
                        <a:rPr sz="5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færd-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selsrelateret</a:t>
                      </a:r>
                      <a:r>
                        <a:rPr sz="5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førstehjælp.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Varighed</a:t>
                      </a:r>
                      <a:r>
                        <a:rPr sz="5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5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timer.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185">
                <a:tc>
                  <a:txBody>
                    <a:bodyPr/>
                    <a:lstStyle/>
                    <a:p>
                      <a:pPr marL="20955">
                        <a:lnSpc>
                          <a:spcPts val="535"/>
                        </a:lnSpc>
                        <a:spcBef>
                          <a:spcPts val="25"/>
                        </a:spcBef>
                      </a:pPr>
                      <a:r>
                        <a:rPr sz="500" spc="-10" dirty="0">
                          <a:latin typeface="Times New Roman"/>
                          <a:cs typeface="Times New Roman"/>
                        </a:rPr>
                        <a:t>Brandbekæmpelse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599408" y="8010148"/>
            <a:ext cx="81661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latin typeface="Times New Roman"/>
                <a:cs typeface="Times New Roman"/>
              </a:rPr>
              <a:t>Relevant</a:t>
            </a:r>
            <a:r>
              <a:rPr sz="500" b="1" spc="5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arbejdserfaring:</a:t>
            </a:r>
            <a:endParaRPr sz="5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612104" y="8104768"/>
          <a:ext cx="3107690" cy="383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185">
                <a:tc>
                  <a:txBody>
                    <a:bodyPr/>
                    <a:lstStyle/>
                    <a:p>
                      <a:pPr marL="20955">
                        <a:lnSpc>
                          <a:spcPts val="530"/>
                        </a:lnSpc>
                        <a:spcBef>
                          <a:spcPts val="25"/>
                        </a:spcBef>
                      </a:pPr>
                      <a:r>
                        <a:rPr sz="500" spc="-10" dirty="0">
                          <a:latin typeface="Times New Roman"/>
                          <a:cs typeface="Times New Roman"/>
                        </a:rPr>
                        <a:t>Ansættelsesperiode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530"/>
                        </a:lnSpc>
                        <a:spcBef>
                          <a:spcPts val="25"/>
                        </a:spcBef>
                      </a:pPr>
                      <a:r>
                        <a:rPr sz="500" spc="-10" dirty="0">
                          <a:latin typeface="Times New Roman"/>
                          <a:cs typeface="Times New Roman"/>
                        </a:rPr>
                        <a:t>Titel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530"/>
                        </a:lnSpc>
                        <a:spcBef>
                          <a:spcPts val="25"/>
                        </a:spcBef>
                      </a:pPr>
                      <a:r>
                        <a:rPr sz="500" spc="-10" dirty="0">
                          <a:latin typeface="Times New Roman"/>
                          <a:cs typeface="Times New Roman"/>
                        </a:rPr>
                        <a:t>Arbejdsgiver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530"/>
                        </a:lnSpc>
                        <a:spcBef>
                          <a:spcPts val="25"/>
                        </a:spcBef>
                      </a:pPr>
                      <a:r>
                        <a:rPr sz="500" dirty="0">
                          <a:latin typeface="Times New Roman"/>
                          <a:cs typeface="Times New Roman"/>
                        </a:rPr>
                        <a:t>Dok.</a:t>
                      </a:r>
                      <a:r>
                        <a:rPr sz="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25" dirty="0">
                          <a:latin typeface="Times New Roman"/>
                          <a:cs typeface="Times New Roman"/>
                        </a:rPr>
                        <a:t>(x)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3599408" y="8555949"/>
            <a:ext cx="429259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-10" dirty="0">
                <a:latin typeface="Times New Roman"/>
                <a:cs typeface="Times New Roman"/>
              </a:rPr>
              <a:t>Grundforløb:</a:t>
            </a:r>
            <a:endParaRPr sz="500">
              <a:latin typeface="Times New Roman"/>
              <a:cs typeface="Times New Roman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612104" y="8650595"/>
          <a:ext cx="3108323" cy="1006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1605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500" spc="20" dirty="0">
                          <a:latin typeface="Times New Roman"/>
                          <a:cs typeface="Times New Roman"/>
                        </a:rPr>
                        <a:t>Grundforløbets</a:t>
                      </a:r>
                      <a:r>
                        <a:rPr sz="5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varighed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5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5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latin typeface="Times New Roman"/>
                          <a:cs typeface="Times New Roman"/>
                        </a:rPr>
                        <a:t>uger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500" spc="-50" dirty="0">
                          <a:latin typeface="Times New Roman"/>
                          <a:cs typeface="Times New Roman"/>
                        </a:rPr>
                        <a:t>x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5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5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latin typeface="Times New Roman"/>
                          <a:cs typeface="Times New Roman"/>
                        </a:rPr>
                        <a:t>uger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500" spc="20" dirty="0">
                          <a:latin typeface="Times New Roman"/>
                          <a:cs typeface="Times New Roman"/>
                        </a:rPr>
                        <a:t>Grundforløbets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start</a:t>
                      </a:r>
                      <a:r>
                        <a:rPr sz="5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sz="5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slutdato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500" spc="-10" dirty="0">
                          <a:latin typeface="Arial"/>
                          <a:cs typeface="Arial"/>
                        </a:rPr>
                        <a:t>13.01.2025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500" spc="-10" dirty="0">
                          <a:latin typeface="Arial"/>
                          <a:cs typeface="Arial"/>
                        </a:rPr>
                        <a:t>20.06.2025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18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20955" marR="943610" indent="-635">
                        <a:lnSpc>
                          <a:spcPct val="102400"/>
                        </a:lnSpc>
                      </a:pPr>
                      <a:r>
                        <a:rPr sz="450" dirty="0">
                          <a:latin typeface="Arial"/>
                          <a:cs typeface="Arial"/>
                        </a:rPr>
                        <a:t>Uge</a:t>
                      </a:r>
                      <a:r>
                        <a:rPr sz="4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23-24:</a:t>
                      </a:r>
                      <a:r>
                        <a:rPr sz="4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Eksamen</a:t>
                      </a:r>
                      <a:r>
                        <a:rPr sz="4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Biologi</a:t>
                      </a:r>
                      <a:r>
                        <a:rPr sz="4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eller</a:t>
                      </a:r>
                      <a:r>
                        <a:rPr sz="4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Naturfag.</a:t>
                      </a:r>
                      <a:r>
                        <a:rPr sz="4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Der</a:t>
                      </a:r>
                      <a:r>
                        <a:rPr sz="4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trækkes</a:t>
                      </a:r>
                      <a:r>
                        <a:rPr sz="4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lod</a:t>
                      </a:r>
                      <a:r>
                        <a:rPr sz="4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mellem</a:t>
                      </a:r>
                      <a:r>
                        <a:rPr sz="4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4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4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0" dirty="0">
                          <a:latin typeface="Arial"/>
                          <a:cs typeface="Arial"/>
                        </a:rPr>
                        <a:t>fag.</a:t>
                      </a:r>
                      <a:r>
                        <a:rPr sz="45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Vinterferie</a:t>
                      </a:r>
                      <a:r>
                        <a:rPr sz="4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uge</a:t>
                      </a:r>
                      <a:r>
                        <a:rPr sz="4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og</a:t>
                      </a:r>
                      <a:r>
                        <a:rPr sz="4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påskeferie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uge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5" dirty="0">
                          <a:latin typeface="Arial"/>
                          <a:cs typeface="Arial"/>
                        </a:rPr>
                        <a:t>15.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ts val="470"/>
                        </a:lnSpc>
                        <a:spcBef>
                          <a:spcPts val="10"/>
                        </a:spcBef>
                      </a:pPr>
                      <a:r>
                        <a:rPr sz="450" dirty="0">
                          <a:latin typeface="Arial"/>
                          <a:cs typeface="Arial"/>
                        </a:rPr>
                        <a:t>Har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læreplads,</a:t>
                      </a:r>
                      <a:r>
                        <a:rPr sz="4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skal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på</a:t>
                      </a:r>
                      <a:r>
                        <a:rPr sz="4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arbejdet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disse</a:t>
                      </a:r>
                      <a:r>
                        <a:rPr sz="4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uger,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mindre</a:t>
                      </a:r>
                      <a:r>
                        <a:rPr sz="4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latin typeface="Arial"/>
                          <a:cs typeface="Arial"/>
                        </a:rPr>
                        <a:t>aftaler</a:t>
                      </a:r>
                      <a:r>
                        <a:rPr sz="4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10" dirty="0">
                          <a:latin typeface="Arial"/>
                          <a:cs typeface="Arial"/>
                        </a:rPr>
                        <a:t>andet.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5887" y="8940787"/>
            <a:ext cx="3043714" cy="501188"/>
          </a:xfrm>
          <a:prstGeom prst="rect">
            <a:avLst/>
          </a:prstGeom>
        </p:spPr>
      </p:pic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612104" y="6639976"/>
          <a:ext cx="3111500" cy="163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525"/>
                        </a:lnSpc>
                        <a:spcBef>
                          <a:spcPts val="15"/>
                        </a:spcBef>
                      </a:pPr>
                      <a:r>
                        <a:rPr sz="500" b="1" spc="-20" dirty="0">
                          <a:latin typeface="Times New Roman"/>
                          <a:cs typeface="Times New Roman"/>
                        </a:rPr>
                        <a:t>+G:</a:t>
                      </a:r>
                      <a:r>
                        <a:rPr sz="500" b="1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Elever</a:t>
                      </a:r>
                      <a:r>
                        <a:rPr sz="5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med</a:t>
                      </a:r>
                      <a:r>
                        <a:rPr sz="5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gymnasial</a:t>
                      </a:r>
                      <a:r>
                        <a:rPr sz="5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baggrund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525"/>
                        </a:lnSpc>
                        <a:spcBef>
                          <a:spcPts val="15"/>
                        </a:spcBef>
                      </a:pPr>
                      <a:r>
                        <a:rPr sz="500" spc="-20" dirty="0">
                          <a:latin typeface="Times New Roman"/>
                          <a:cs typeface="Times New Roman"/>
                        </a:rPr>
                        <a:t>STX: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525"/>
                        </a:lnSpc>
                        <a:spcBef>
                          <a:spcPts val="15"/>
                        </a:spcBef>
                      </a:pPr>
                      <a:r>
                        <a:rPr sz="500" spc="-20" dirty="0">
                          <a:latin typeface="Times New Roman"/>
                          <a:cs typeface="Times New Roman"/>
                        </a:rPr>
                        <a:t>HTX: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525"/>
                        </a:lnSpc>
                        <a:spcBef>
                          <a:spcPts val="15"/>
                        </a:spcBef>
                      </a:pPr>
                      <a:r>
                        <a:rPr sz="500" spc="-25" dirty="0">
                          <a:latin typeface="Times New Roman"/>
                          <a:cs typeface="Times New Roman"/>
                        </a:rPr>
                        <a:t>HF: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525"/>
                        </a:lnSpc>
                        <a:spcBef>
                          <a:spcPts val="15"/>
                        </a:spcBef>
                      </a:pPr>
                      <a:r>
                        <a:rPr sz="500" spc="-20" dirty="0">
                          <a:latin typeface="Times New Roman"/>
                          <a:cs typeface="Times New Roman"/>
                        </a:rPr>
                        <a:t>HHX: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525"/>
                        </a:lnSpc>
                        <a:spcBef>
                          <a:spcPts val="15"/>
                        </a:spcBef>
                      </a:pPr>
                      <a:r>
                        <a:rPr sz="500" b="1" spc="-10" dirty="0">
                          <a:latin typeface="Times New Roman"/>
                          <a:cs typeface="Times New Roman"/>
                        </a:rPr>
                        <a:t>+M: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Mesterlæreelev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" name="object 20"/>
          <p:cNvGrpSpPr/>
          <p:nvPr/>
        </p:nvGrpSpPr>
        <p:grpSpPr>
          <a:xfrm>
            <a:off x="5829960" y="4753781"/>
            <a:ext cx="5066665" cy="5235575"/>
            <a:chOff x="5829960" y="4753781"/>
            <a:chExt cx="5066665" cy="523557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9960" y="5131233"/>
              <a:ext cx="841411" cy="29175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245852" y="4753781"/>
              <a:ext cx="3650615" cy="5235575"/>
            </a:xfrm>
            <a:custGeom>
              <a:avLst/>
              <a:gdLst/>
              <a:ahLst/>
              <a:cxnLst/>
              <a:rect l="l" t="t" r="r" b="b"/>
              <a:pathLst>
                <a:path w="3650615" h="5235575">
                  <a:moveTo>
                    <a:pt x="3650496" y="0"/>
                  </a:moveTo>
                  <a:lnTo>
                    <a:pt x="0" y="0"/>
                  </a:lnTo>
                  <a:lnTo>
                    <a:pt x="0" y="5235442"/>
                  </a:lnTo>
                  <a:lnTo>
                    <a:pt x="3650496" y="5235442"/>
                  </a:lnTo>
                  <a:lnTo>
                    <a:pt x="3650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521704" y="5115807"/>
            <a:ext cx="205740" cy="1136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b="1" spc="-10" dirty="0">
                <a:latin typeface="Times New Roman"/>
                <a:cs typeface="Times New Roman"/>
              </a:rPr>
              <a:t>Dato: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1393" y="5115807"/>
            <a:ext cx="1112520" cy="267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b="1" spc="30" dirty="0">
                <a:latin typeface="Times New Roman"/>
                <a:cs typeface="Times New Roman"/>
              </a:rPr>
              <a:t>Udfyldes</a:t>
            </a:r>
            <a:r>
              <a:rPr sz="550" b="1" spc="25" dirty="0">
                <a:latin typeface="Times New Roman"/>
                <a:cs typeface="Times New Roman"/>
              </a:rPr>
              <a:t> </a:t>
            </a:r>
            <a:r>
              <a:rPr sz="550" b="1" spc="30" dirty="0">
                <a:latin typeface="Times New Roman"/>
                <a:cs typeface="Times New Roman"/>
              </a:rPr>
              <a:t>sammen</a:t>
            </a:r>
            <a:r>
              <a:rPr sz="550" b="1" spc="25" dirty="0">
                <a:latin typeface="Times New Roman"/>
                <a:cs typeface="Times New Roman"/>
              </a:rPr>
              <a:t> </a:t>
            </a:r>
            <a:r>
              <a:rPr sz="550" b="1" spc="-10" dirty="0">
                <a:latin typeface="Times New Roman"/>
                <a:cs typeface="Times New Roman"/>
              </a:rPr>
              <a:t>kontaktlærer:</a:t>
            </a: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500" b="1" spc="10" dirty="0">
                <a:latin typeface="Times New Roman"/>
                <a:cs typeface="Times New Roman"/>
              </a:rPr>
              <a:t>Mål</a:t>
            </a:r>
            <a:r>
              <a:rPr sz="500" b="1" spc="40" dirty="0">
                <a:latin typeface="Times New Roman"/>
                <a:cs typeface="Times New Roman"/>
              </a:rPr>
              <a:t> </a:t>
            </a:r>
            <a:r>
              <a:rPr sz="500" b="1" spc="10" dirty="0">
                <a:latin typeface="Times New Roman"/>
                <a:cs typeface="Times New Roman"/>
              </a:rPr>
              <a:t>med</a:t>
            </a:r>
            <a:r>
              <a:rPr sz="500" b="1" spc="4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uddannelsen:</a:t>
            </a:r>
            <a:endParaRPr sz="500">
              <a:latin typeface="Times New Roman"/>
              <a:cs typeface="Times New Roman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7544089" y="5371752"/>
          <a:ext cx="3156585" cy="75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marL="20955" marR="28575">
                        <a:lnSpc>
                          <a:spcPct val="103200"/>
                        </a:lnSpc>
                        <a:spcBef>
                          <a:spcPts val="465"/>
                        </a:spcBef>
                      </a:pPr>
                      <a:r>
                        <a:rPr sz="500" spc="10" dirty="0">
                          <a:latin typeface="Times New Roman"/>
                          <a:cs typeface="Times New Roman"/>
                        </a:rPr>
                        <a:t>Hvorfor</a:t>
                      </a:r>
                      <a:r>
                        <a:rPr sz="5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har</a:t>
                      </a:r>
                      <a:r>
                        <a:rPr sz="5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5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valgt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denne</a:t>
                      </a:r>
                      <a:r>
                        <a:rPr sz="5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uddannelse</a:t>
                      </a:r>
                      <a:r>
                        <a:rPr sz="5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7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Dit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mål</a:t>
                      </a:r>
                      <a:r>
                        <a:rPr sz="5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med</a:t>
                      </a:r>
                      <a:r>
                        <a:rPr sz="5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uddannel-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25" dirty="0">
                          <a:latin typeface="Times New Roman"/>
                          <a:cs typeface="Times New Roman"/>
                        </a:rPr>
                        <a:t>sen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20955" marR="64135">
                        <a:lnSpc>
                          <a:spcPct val="103800"/>
                        </a:lnSpc>
                        <a:spcBef>
                          <a:spcPts val="300"/>
                        </a:spcBef>
                      </a:pPr>
                      <a:r>
                        <a:rPr sz="500" spc="10" dirty="0">
                          <a:latin typeface="Times New Roman"/>
                          <a:cs typeface="Times New Roman"/>
                        </a:rPr>
                        <a:t>Hvilket</a:t>
                      </a:r>
                      <a:r>
                        <a:rPr sz="5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speciale</a:t>
                      </a:r>
                      <a:r>
                        <a:rPr sz="5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over-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vejer</a:t>
                      </a:r>
                      <a:r>
                        <a:rPr sz="5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5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efter</a:t>
                      </a:r>
                      <a:r>
                        <a:rPr sz="5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grund-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forløb</a:t>
                      </a:r>
                      <a:r>
                        <a:rPr sz="5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7531393" y="6192811"/>
            <a:ext cx="61531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-10" dirty="0">
                <a:latin typeface="Times New Roman"/>
                <a:cs typeface="Times New Roman"/>
              </a:rPr>
              <a:t>Uddannelsesaftale:</a:t>
            </a:r>
            <a:endParaRPr sz="500">
              <a:latin typeface="Times New Roman"/>
              <a:cs typeface="Times New Roman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7544089" y="6287567"/>
          <a:ext cx="3159124" cy="119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30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5410">
                <a:tc rowSpan="2">
                  <a:txBody>
                    <a:bodyPr/>
                    <a:lstStyle/>
                    <a:p>
                      <a:pPr marL="20955" marR="96520">
                        <a:lnSpc>
                          <a:spcPct val="103800"/>
                        </a:lnSpc>
                        <a:spcBef>
                          <a:spcPts val="555"/>
                        </a:spcBef>
                      </a:pPr>
                      <a:r>
                        <a:rPr sz="500" dirty="0">
                          <a:latin typeface="Times New Roman"/>
                          <a:cs typeface="Times New Roman"/>
                        </a:rPr>
                        <a:t>Har</a:t>
                      </a:r>
                      <a:r>
                        <a:rPr sz="5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5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5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uddannel-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sesaftale</a:t>
                      </a:r>
                      <a:r>
                        <a:rPr sz="5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50" dirty="0">
                          <a:latin typeface="Times New Roman"/>
                          <a:cs typeface="Times New Roman"/>
                        </a:rPr>
                        <a:t>?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500" spc="-25" dirty="0">
                          <a:latin typeface="Times New Roman"/>
                          <a:cs typeface="Times New Roman"/>
                        </a:rPr>
                        <a:t>Ja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500" spc="-25" dirty="0">
                          <a:latin typeface="Times New Roman"/>
                          <a:cs typeface="Times New Roman"/>
                        </a:rPr>
                        <a:t>Nej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500" dirty="0">
                          <a:latin typeface="Times New Roman"/>
                          <a:cs typeface="Times New Roman"/>
                        </a:rPr>
                        <a:t>Hvis</a:t>
                      </a:r>
                      <a:r>
                        <a:rPr sz="5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ja;</a:t>
                      </a:r>
                      <a:r>
                        <a:rPr sz="5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hos</a:t>
                      </a:r>
                      <a:r>
                        <a:rPr sz="5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hvem: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450" dirty="0">
                          <a:latin typeface="Times New Roman"/>
                          <a:cs typeface="Times New Roman"/>
                        </a:rPr>
                        <a:t>Profil</a:t>
                      </a:r>
                      <a:r>
                        <a:rPr sz="4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50" dirty="0">
                          <a:latin typeface="Times New Roman"/>
                          <a:cs typeface="Times New Roman"/>
                        </a:rPr>
                        <a:t>på</a:t>
                      </a:r>
                      <a:r>
                        <a:rPr sz="4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50" spc="-10" dirty="0">
                          <a:latin typeface="Times New Roman"/>
                          <a:cs typeface="Times New Roman"/>
                        </a:rPr>
                        <a:t>lærepladsen.dk: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0955" marR="21590">
                        <a:lnSpc>
                          <a:spcPct val="103800"/>
                        </a:lnSpc>
                      </a:pPr>
                      <a:r>
                        <a:rPr sz="500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5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5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opmærksom</a:t>
                      </a:r>
                      <a:r>
                        <a:rPr sz="5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på,</a:t>
                      </a:r>
                      <a:r>
                        <a:rPr sz="5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5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det</a:t>
                      </a:r>
                      <a:r>
                        <a:rPr sz="5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5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dit</a:t>
                      </a:r>
                      <a:r>
                        <a:rPr sz="5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ansvar</a:t>
                      </a:r>
                      <a:r>
                        <a:rPr sz="5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som</a:t>
                      </a:r>
                      <a:r>
                        <a:rPr sz="5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elev</a:t>
                      </a:r>
                      <a:r>
                        <a:rPr sz="5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latin typeface="Times New Roman"/>
                          <a:cs typeface="Times New Roman"/>
                        </a:rPr>
                        <a:t>ALTID</a:t>
                      </a:r>
                      <a:r>
                        <a:rPr sz="5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5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5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25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synlig</a:t>
                      </a:r>
                      <a:r>
                        <a:rPr sz="5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profil</a:t>
                      </a:r>
                      <a:r>
                        <a:rPr sz="5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på</a:t>
                      </a:r>
                      <a:r>
                        <a:rPr sz="5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lærepladsen.dk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ts val="535"/>
                        </a:lnSpc>
                      </a:pPr>
                      <a:r>
                        <a:rPr sz="500" spc="20" dirty="0">
                          <a:latin typeface="Times New Roman"/>
                          <a:cs typeface="Times New Roman"/>
                        </a:rPr>
                        <a:t>Husk</a:t>
                      </a:r>
                      <a:r>
                        <a:rPr sz="5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at profilen skal</a:t>
                      </a:r>
                      <a:r>
                        <a:rPr sz="5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opdateres jævnligt </a:t>
                      </a:r>
                      <a:r>
                        <a:rPr sz="500" spc="-50" dirty="0">
                          <a:latin typeface="Times New Roman"/>
                          <a:cs typeface="Times New Roman"/>
                        </a:rPr>
                        <a:t>!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500" spc="-25" dirty="0">
                          <a:latin typeface="Times New Roman"/>
                          <a:cs typeface="Times New Roman"/>
                        </a:rPr>
                        <a:t>JA: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955" marR="45720">
                        <a:lnSpc>
                          <a:spcPct val="103800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latin typeface="Times New Roman"/>
                          <a:cs typeface="Times New Roman"/>
                        </a:rPr>
                        <a:t>Plan</a:t>
                      </a:r>
                      <a:r>
                        <a:rPr sz="5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5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søgning</a:t>
                      </a:r>
                      <a:r>
                        <a:rPr sz="5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af</a:t>
                      </a:r>
                      <a:r>
                        <a:rPr sz="5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25" dirty="0">
                          <a:latin typeface="Times New Roman"/>
                          <a:cs typeface="Times New Roman"/>
                        </a:rPr>
                        <a:t>læ-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replads: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500" spc="-25" dirty="0">
                          <a:solidFill>
                            <a:srgbClr val="4F6128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500" spc="-25" dirty="0">
                          <a:solidFill>
                            <a:srgbClr val="4F6128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ts val="545"/>
                        </a:lnSpc>
                      </a:pPr>
                      <a:r>
                        <a:rPr sz="500" spc="20" dirty="0">
                          <a:latin typeface="Times New Roman"/>
                          <a:cs typeface="Times New Roman"/>
                        </a:rPr>
                        <a:t>Husk</a:t>
                      </a:r>
                      <a:r>
                        <a:rPr sz="5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anvende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søgeloggen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på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lærepladsen.dk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til</a:t>
                      </a:r>
                      <a:r>
                        <a:rPr sz="5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registrere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dine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ansøgninger.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7531393" y="7621471"/>
            <a:ext cx="480059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10" dirty="0">
                <a:latin typeface="Times New Roman"/>
                <a:cs typeface="Times New Roman"/>
              </a:rPr>
              <a:t>Særlige</a:t>
            </a:r>
            <a:r>
              <a:rPr sz="500" b="1" spc="90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behov:</a:t>
            </a:r>
            <a:endParaRPr sz="500">
              <a:latin typeface="Times New Roman"/>
              <a:cs typeface="Times New Roman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7544089" y="7716235"/>
          <a:ext cx="3136899" cy="70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7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955" marR="19050">
                        <a:lnSpc>
                          <a:spcPct val="103499"/>
                        </a:lnSpc>
                      </a:pPr>
                      <a:r>
                        <a:rPr sz="500" spc="10" dirty="0">
                          <a:latin typeface="Times New Roman"/>
                          <a:cs typeface="Times New Roman"/>
                        </a:rPr>
                        <a:t>Har</a:t>
                      </a:r>
                      <a:r>
                        <a:rPr sz="5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5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behov</a:t>
                      </a:r>
                      <a:r>
                        <a:rPr sz="5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5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støtte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undervejs i</a:t>
                      </a:r>
                      <a:r>
                        <a:rPr sz="5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din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uddan-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nelse.</a:t>
                      </a:r>
                      <a:r>
                        <a:rPr sz="5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F.eks.</a:t>
                      </a:r>
                      <a:r>
                        <a:rPr sz="5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læse/skri-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20" dirty="0">
                          <a:latin typeface="Times New Roman"/>
                          <a:cs typeface="Times New Roman"/>
                        </a:rPr>
                        <a:t>vevanskeligheder,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latin typeface="Times New Roman"/>
                          <a:cs typeface="Times New Roman"/>
                        </a:rPr>
                        <a:t>per-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sonlige</a:t>
                      </a:r>
                      <a:r>
                        <a:rPr sz="5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udfordringer</a:t>
                      </a:r>
                      <a:r>
                        <a:rPr sz="5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el.andet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500" spc="10" dirty="0">
                          <a:latin typeface="Times New Roman"/>
                          <a:cs typeface="Times New Roman"/>
                        </a:rPr>
                        <a:t>Beskriv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evt.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10" dirty="0">
                          <a:latin typeface="Times New Roman"/>
                          <a:cs typeface="Times New Roman"/>
                        </a:rPr>
                        <a:t>dit</a:t>
                      </a:r>
                      <a:r>
                        <a:rPr sz="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behov: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500" dirty="0">
                          <a:latin typeface="Times New Roman"/>
                          <a:cs typeface="Times New Roman"/>
                        </a:rPr>
                        <a:t>SPS</a:t>
                      </a:r>
                      <a:r>
                        <a:rPr sz="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søgt: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500" dirty="0">
                          <a:latin typeface="Times New Roman"/>
                          <a:cs typeface="Times New Roman"/>
                        </a:rPr>
                        <a:t>SPS</a:t>
                      </a:r>
                      <a:r>
                        <a:rPr sz="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bevilliget: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7531393" y="8488942"/>
            <a:ext cx="49339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-10" dirty="0">
                <a:latin typeface="Times New Roman"/>
                <a:cs typeface="Times New Roman"/>
              </a:rPr>
              <a:t>Skoleoplæring: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46288" y="8585890"/>
            <a:ext cx="3137535" cy="278765"/>
          </a:xfrm>
          <a:prstGeom prst="rect">
            <a:avLst/>
          </a:prstGeom>
          <a:solidFill>
            <a:srgbClr val="FFFFFF"/>
          </a:solidFill>
          <a:ln w="4397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0955" marR="135255">
              <a:lnSpc>
                <a:spcPct val="103800"/>
              </a:lnSpc>
              <a:spcBef>
                <a:spcPts val="450"/>
              </a:spcBef>
            </a:pPr>
            <a:r>
              <a:rPr sz="500" spc="20" dirty="0">
                <a:latin typeface="Times New Roman"/>
                <a:cs typeface="Times New Roman"/>
              </a:rPr>
              <a:t>For at have mulighed for at blive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optaget i skoleoplæring efter grundforløbet skal du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altid have en </a:t>
            </a:r>
            <a:r>
              <a:rPr sz="500" spc="-10" dirty="0">
                <a:latin typeface="Times New Roman"/>
                <a:cs typeface="Times New Roman"/>
              </a:rPr>
              <a:t>synlig</a:t>
            </a:r>
            <a:r>
              <a:rPr sz="500" spc="50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profil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på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lærepladsen.dk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og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anvende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søgeloggen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til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at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dokumentere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dine</a:t>
            </a:r>
            <a:r>
              <a:rPr sz="500" spc="10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ansøgninger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30" dirty="0">
                <a:latin typeface="Times New Roman"/>
                <a:cs typeface="Times New Roman"/>
              </a:rPr>
              <a:t>om</a:t>
            </a:r>
            <a:r>
              <a:rPr sz="500" spc="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læreplads.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31393" y="9003234"/>
            <a:ext cx="845819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b="1" spc="20" dirty="0">
                <a:latin typeface="Times New Roman"/>
                <a:cs typeface="Times New Roman"/>
              </a:rPr>
              <a:t>Undervisning</a:t>
            </a:r>
            <a:r>
              <a:rPr sz="500" b="1" spc="55" dirty="0">
                <a:latin typeface="Times New Roman"/>
                <a:cs typeface="Times New Roman"/>
              </a:rPr>
              <a:t> </a:t>
            </a:r>
            <a:r>
              <a:rPr sz="500" b="1" spc="20" dirty="0">
                <a:latin typeface="Times New Roman"/>
                <a:cs typeface="Times New Roman"/>
              </a:rPr>
              <a:t>og</a:t>
            </a:r>
            <a:r>
              <a:rPr sz="500" b="1" spc="5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Eksamen: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46288" y="9100209"/>
            <a:ext cx="3137535" cy="278765"/>
          </a:xfrm>
          <a:prstGeom prst="rect">
            <a:avLst/>
          </a:prstGeom>
          <a:solidFill>
            <a:srgbClr val="FFFFFF"/>
          </a:solidFill>
          <a:ln w="4397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0955" marR="46990">
              <a:lnSpc>
                <a:spcPct val="103800"/>
              </a:lnSpc>
              <a:spcBef>
                <a:spcPts val="450"/>
              </a:spcBef>
            </a:pPr>
            <a:r>
              <a:rPr sz="500" dirty="0">
                <a:latin typeface="Times New Roman"/>
                <a:cs typeface="Times New Roman"/>
              </a:rPr>
              <a:t>Du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finder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en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beskrivelse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af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uddannelsens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forløb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med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skole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praktik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samt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undervisning,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fag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dirty="0">
                <a:latin typeface="Times New Roman"/>
                <a:cs typeface="Times New Roman"/>
              </a:rPr>
              <a:t>og</a:t>
            </a:r>
            <a:r>
              <a:rPr sz="500" spc="125" dirty="0">
                <a:latin typeface="Times New Roman"/>
                <a:cs typeface="Times New Roman"/>
              </a:rPr>
              <a:t> </a:t>
            </a:r>
            <a:r>
              <a:rPr sz="500" spc="-10" dirty="0">
                <a:latin typeface="Times New Roman"/>
                <a:cs typeface="Times New Roman"/>
              </a:rPr>
              <a:t>eksamener</a:t>
            </a:r>
            <a:r>
              <a:rPr sz="500" spc="500" dirty="0">
                <a:latin typeface="Times New Roman"/>
                <a:cs typeface="Times New Roman"/>
              </a:rPr>
              <a:t>  </a:t>
            </a:r>
            <a:r>
              <a:rPr sz="500" spc="20" dirty="0">
                <a:latin typeface="Times New Roman"/>
                <a:cs typeface="Times New Roman"/>
              </a:rPr>
              <a:t>i den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10" dirty="0">
                <a:latin typeface="Times New Roman"/>
                <a:cs typeface="Times New Roman"/>
              </a:rPr>
              <a:t>Lokale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Undervisningsplan</a:t>
            </a:r>
            <a:r>
              <a:rPr sz="500" spc="2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(</a:t>
            </a:r>
            <a:r>
              <a:rPr sz="500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Lokale</a:t>
            </a:r>
            <a:r>
              <a:rPr sz="500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00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Udddannelsesplan</a:t>
            </a:r>
            <a:r>
              <a:rPr sz="500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(LUP)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224789" y="4753781"/>
            <a:ext cx="3650615" cy="5235575"/>
          </a:xfrm>
          <a:custGeom>
            <a:avLst/>
            <a:gdLst/>
            <a:ahLst/>
            <a:cxnLst/>
            <a:rect l="l" t="t" r="r" b="b"/>
            <a:pathLst>
              <a:path w="3650615" h="5235575">
                <a:moveTo>
                  <a:pt x="3650496" y="0"/>
                </a:moveTo>
                <a:lnTo>
                  <a:pt x="0" y="0"/>
                </a:lnTo>
                <a:lnTo>
                  <a:pt x="0" y="5235442"/>
                </a:lnTo>
                <a:lnTo>
                  <a:pt x="3650496" y="5235442"/>
                </a:lnTo>
                <a:lnTo>
                  <a:pt x="3650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511030" y="5202007"/>
            <a:ext cx="2021205" cy="272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14120" algn="l"/>
              </a:tabLst>
            </a:pPr>
            <a:r>
              <a:rPr sz="550" b="1" spc="20" dirty="0">
                <a:latin typeface="Times New Roman"/>
                <a:cs typeface="Times New Roman"/>
              </a:rPr>
              <a:t>Udfyldes</a:t>
            </a:r>
            <a:r>
              <a:rPr sz="550" b="1" spc="5" dirty="0">
                <a:latin typeface="Times New Roman"/>
                <a:cs typeface="Times New Roman"/>
              </a:rPr>
              <a:t> </a:t>
            </a:r>
            <a:r>
              <a:rPr sz="550" b="1" spc="20" dirty="0">
                <a:latin typeface="Times New Roman"/>
                <a:cs typeface="Times New Roman"/>
              </a:rPr>
              <a:t>af</a:t>
            </a:r>
            <a:r>
              <a:rPr sz="550" b="1" spc="10" dirty="0">
                <a:latin typeface="Times New Roman"/>
                <a:cs typeface="Times New Roman"/>
              </a:rPr>
              <a:t> </a:t>
            </a:r>
            <a:r>
              <a:rPr sz="550" b="1" spc="20" dirty="0">
                <a:latin typeface="Times New Roman"/>
                <a:cs typeface="Times New Roman"/>
              </a:rPr>
              <a:t>vejleder:</a:t>
            </a:r>
            <a:r>
              <a:rPr sz="550" b="1" u="sng" spc="3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55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MC</a:t>
            </a:r>
            <a:r>
              <a:rPr sz="55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500" b="1" spc="30" dirty="0">
                <a:latin typeface="Times New Roman"/>
                <a:cs typeface="Times New Roman"/>
              </a:rPr>
              <a:t>Uddannelsesforløb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-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oversigt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over</a:t>
            </a:r>
            <a:r>
              <a:rPr sz="500" b="1" spc="20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skole-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og</a:t>
            </a:r>
            <a:r>
              <a:rPr sz="500" b="1" spc="20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oplærings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perioder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spc="-50" dirty="0">
                <a:latin typeface="Times New Roman"/>
                <a:cs typeface="Times New Roman"/>
              </a:rPr>
              <a:t>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523726" y="5462466"/>
            <a:ext cx="3162300" cy="2120900"/>
          </a:xfrm>
          <a:custGeom>
            <a:avLst/>
            <a:gdLst/>
            <a:ahLst/>
            <a:cxnLst/>
            <a:rect l="l" t="t" r="r" b="b"/>
            <a:pathLst>
              <a:path w="3162300" h="2120900">
                <a:moveTo>
                  <a:pt x="3161906" y="0"/>
                </a:moveTo>
                <a:lnTo>
                  <a:pt x="3157486" y="0"/>
                </a:lnTo>
                <a:lnTo>
                  <a:pt x="3157486" y="4432"/>
                </a:lnTo>
                <a:lnTo>
                  <a:pt x="3157486" y="2116302"/>
                </a:lnTo>
                <a:lnTo>
                  <a:pt x="4432" y="2116302"/>
                </a:lnTo>
                <a:lnTo>
                  <a:pt x="4432" y="4432"/>
                </a:lnTo>
                <a:lnTo>
                  <a:pt x="3157486" y="4432"/>
                </a:lnTo>
                <a:lnTo>
                  <a:pt x="3157486" y="0"/>
                </a:lnTo>
                <a:lnTo>
                  <a:pt x="4432" y="0"/>
                </a:lnTo>
                <a:lnTo>
                  <a:pt x="0" y="0"/>
                </a:lnTo>
                <a:lnTo>
                  <a:pt x="0" y="4432"/>
                </a:lnTo>
                <a:lnTo>
                  <a:pt x="0" y="2116302"/>
                </a:lnTo>
                <a:lnTo>
                  <a:pt x="0" y="2120722"/>
                </a:lnTo>
                <a:lnTo>
                  <a:pt x="4432" y="2120722"/>
                </a:lnTo>
                <a:lnTo>
                  <a:pt x="3157486" y="2120722"/>
                </a:lnTo>
                <a:lnTo>
                  <a:pt x="3161906" y="2120722"/>
                </a:lnTo>
                <a:lnTo>
                  <a:pt x="3161906" y="2116302"/>
                </a:lnTo>
                <a:lnTo>
                  <a:pt x="3161906" y="4432"/>
                </a:lnTo>
                <a:lnTo>
                  <a:pt x="3161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511030" y="7645712"/>
            <a:ext cx="279019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latin typeface="Times New Roman"/>
                <a:cs typeface="Times New Roman"/>
              </a:rPr>
              <a:t>Øvrige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oplysninger,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spc="20" dirty="0">
                <a:latin typeface="Times New Roman"/>
                <a:cs typeface="Times New Roman"/>
              </a:rPr>
              <a:t>f.eks.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angående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påbygning,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individuel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uddannelse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eller</a:t>
            </a:r>
            <a:r>
              <a:rPr sz="500" b="1" spc="10" dirty="0">
                <a:latin typeface="Times New Roman"/>
                <a:cs typeface="Times New Roman"/>
              </a:rPr>
              <a:t> </a:t>
            </a:r>
            <a:r>
              <a:rPr sz="500" b="1" spc="30" dirty="0">
                <a:latin typeface="Times New Roman"/>
                <a:cs typeface="Times New Roman"/>
              </a:rPr>
              <a:t>særligt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spc="-10" dirty="0">
                <a:latin typeface="Times New Roman"/>
                <a:cs typeface="Times New Roman"/>
              </a:rPr>
              <a:t>forløb</a:t>
            </a:r>
            <a:endParaRPr sz="5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1523733" y="5466891"/>
            <a:ext cx="6217285" cy="4195445"/>
            <a:chOff x="11523733" y="5466891"/>
            <a:chExt cx="6217285" cy="4195445"/>
          </a:xfrm>
        </p:grpSpPr>
        <p:sp>
          <p:nvSpPr>
            <p:cNvPr id="39" name="object 39"/>
            <p:cNvSpPr/>
            <p:nvPr/>
          </p:nvSpPr>
          <p:spPr>
            <a:xfrm>
              <a:off x="11523726" y="7740999"/>
              <a:ext cx="3162300" cy="723265"/>
            </a:xfrm>
            <a:custGeom>
              <a:avLst/>
              <a:gdLst/>
              <a:ahLst/>
              <a:cxnLst/>
              <a:rect l="l" t="t" r="r" b="b"/>
              <a:pathLst>
                <a:path w="3162300" h="723265">
                  <a:moveTo>
                    <a:pt x="3161906" y="0"/>
                  </a:moveTo>
                  <a:lnTo>
                    <a:pt x="3157486" y="0"/>
                  </a:lnTo>
                  <a:lnTo>
                    <a:pt x="3157486" y="4419"/>
                  </a:lnTo>
                  <a:lnTo>
                    <a:pt x="3157486" y="718210"/>
                  </a:lnTo>
                  <a:lnTo>
                    <a:pt x="4432" y="718210"/>
                  </a:lnTo>
                  <a:lnTo>
                    <a:pt x="4432" y="4419"/>
                  </a:lnTo>
                  <a:lnTo>
                    <a:pt x="3157486" y="4419"/>
                  </a:lnTo>
                  <a:lnTo>
                    <a:pt x="3157486" y="0"/>
                  </a:lnTo>
                  <a:lnTo>
                    <a:pt x="4432" y="0"/>
                  </a:lnTo>
                  <a:lnTo>
                    <a:pt x="0" y="0"/>
                  </a:lnTo>
                  <a:lnTo>
                    <a:pt x="0" y="4419"/>
                  </a:lnTo>
                  <a:lnTo>
                    <a:pt x="0" y="718210"/>
                  </a:lnTo>
                  <a:lnTo>
                    <a:pt x="0" y="722642"/>
                  </a:lnTo>
                  <a:lnTo>
                    <a:pt x="4432" y="722642"/>
                  </a:lnTo>
                  <a:lnTo>
                    <a:pt x="3157486" y="722642"/>
                  </a:lnTo>
                  <a:lnTo>
                    <a:pt x="3161906" y="722642"/>
                  </a:lnTo>
                  <a:lnTo>
                    <a:pt x="3161906" y="718210"/>
                  </a:lnTo>
                  <a:lnTo>
                    <a:pt x="3161906" y="4419"/>
                  </a:lnTo>
                  <a:lnTo>
                    <a:pt x="31619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7696" y="5466891"/>
              <a:ext cx="2986414" cy="211187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5931312" y="7852797"/>
              <a:ext cx="120650" cy="1809114"/>
            </a:xfrm>
            <a:custGeom>
              <a:avLst/>
              <a:gdLst/>
              <a:ahLst/>
              <a:cxnLst/>
              <a:rect l="l" t="t" r="r" b="b"/>
              <a:pathLst>
                <a:path w="120650" h="1809115">
                  <a:moveTo>
                    <a:pt x="40195" y="1447279"/>
                  </a:moveTo>
                  <a:lnTo>
                    <a:pt x="0" y="1447279"/>
                  </a:lnTo>
                  <a:lnTo>
                    <a:pt x="0" y="1487474"/>
                  </a:lnTo>
                  <a:lnTo>
                    <a:pt x="40195" y="1487474"/>
                  </a:lnTo>
                  <a:lnTo>
                    <a:pt x="40195" y="1447279"/>
                  </a:lnTo>
                  <a:close/>
                </a:path>
                <a:path w="120650" h="1809115">
                  <a:moveTo>
                    <a:pt x="40195" y="1206068"/>
                  </a:moveTo>
                  <a:lnTo>
                    <a:pt x="0" y="1206068"/>
                  </a:lnTo>
                  <a:lnTo>
                    <a:pt x="0" y="1246263"/>
                  </a:lnTo>
                  <a:lnTo>
                    <a:pt x="40195" y="1246263"/>
                  </a:lnTo>
                  <a:lnTo>
                    <a:pt x="40195" y="1206068"/>
                  </a:lnTo>
                  <a:close/>
                </a:path>
                <a:path w="120650" h="1809115">
                  <a:moveTo>
                    <a:pt x="40195" y="321614"/>
                  </a:moveTo>
                  <a:lnTo>
                    <a:pt x="0" y="321614"/>
                  </a:lnTo>
                  <a:lnTo>
                    <a:pt x="0" y="361823"/>
                  </a:lnTo>
                  <a:lnTo>
                    <a:pt x="40195" y="361823"/>
                  </a:lnTo>
                  <a:lnTo>
                    <a:pt x="40195" y="321614"/>
                  </a:lnTo>
                  <a:close/>
                </a:path>
                <a:path w="120650" h="1809115">
                  <a:moveTo>
                    <a:pt x="80391" y="1527683"/>
                  </a:moveTo>
                  <a:lnTo>
                    <a:pt x="40195" y="1527683"/>
                  </a:lnTo>
                  <a:lnTo>
                    <a:pt x="0" y="1527683"/>
                  </a:lnTo>
                  <a:lnTo>
                    <a:pt x="0" y="1809102"/>
                  </a:lnTo>
                  <a:lnTo>
                    <a:pt x="40195" y="1809102"/>
                  </a:lnTo>
                  <a:lnTo>
                    <a:pt x="80391" y="1809102"/>
                  </a:lnTo>
                  <a:lnTo>
                    <a:pt x="80391" y="1768906"/>
                  </a:lnTo>
                  <a:lnTo>
                    <a:pt x="40195" y="1768906"/>
                  </a:lnTo>
                  <a:lnTo>
                    <a:pt x="40195" y="1567891"/>
                  </a:lnTo>
                  <a:lnTo>
                    <a:pt x="80391" y="1567891"/>
                  </a:lnTo>
                  <a:lnTo>
                    <a:pt x="80391" y="1527683"/>
                  </a:lnTo>
                  <a:close/>
                </a:path>
                <a:path w="120650" h="1809115">
                  <a:moveTo>
                    <a:pt x="80391" y="1407083"/>
                  </a:moveTo>
                  <a:lnTo>
                    <a:pt x="40195" y="1407083"/>
                  </a:lnTo>
                  <a:lnTo>
                    <a:pt x="40195" y="1447279"/>
                  </a:lnTo>
                  <a:lnTo>
                    <a:pt x="80391" y="1447279"/>
                  </a:lnTo>
                  <a:lnTo>
                    <a:pt x="80391" y="1407083"/>
                  </a:lnTo>
                  <a:close/>
                </a:path>
                <a:path w="120650" h="1809115">
                  <a:moveTo>
                    <a:pt x="80391" y="1326680"/>
                  </a:moveTo>
                  <a:lnTo>
                    <a:pt x="40195" y="1326680"/>
                  </a:lnTo>
                  <a:lnTo>
                    <a:pt x="40195" y="1366875"/>
                  </a:lnTo>
                  <a:lnTo>
                    <a:pt x="80391" y="1366875"/>
                  </a:lnTo>
                  <a:lnTo>
                    <a:pt x="80391" y="1326680"/>
                  </a:lnTo>
                  <a:close/>
                </a:path>
                <a:path w="120650" h="1809115">
                  <a:moveTo>
                    <a:pt x="80391" y="1246276"/>
                  </a:moveTo>
                  <a:lnTo>
                    <a:pt x="40195" y="1246276"/>
                  </a:lnTo>
                  <a:lnTo>
                    <a:pt x="40195" y="1286471"/>
                  </a:lnTo>
                  <a:lnTo>
                    <a:pt x="80391" y="1286471"/>
                  </a:lnTo>
                  <a:lnTo>
                    <a:pt x="80391" y="1246276"/>
                  </a:lnTo>
                  <a:close/>
                </a:path>
                <a:path w="120650" h="1809115">
                  <a:moveTo>
                    <a:pt x="80391" y="1165860"/>
                  </a:moveTo>
                  <a:lnTo>
                    <a:pt x="40195" y="1165860"/>
                  </a:lnTo>
                  <a:lnTo>
                    <a:pt x="40195" y="1206068"/>
                  </a:lnTo>
                  <a:lnTo>
                    <a:pt x="80391" y="1206068"/>
                  </a:lnTo>
                  <a:lnTo>
                    <a:pt x="80391" y="1165860"/>
                  </a:lnTo>
                  <a:close/>
                </a:path>
                <a:path w="120650" h="1809115">
                  <a:moveTo>
                    <a:pt x="80391" y="884453"/>
                  </a:moveTo>
                  <a:lnTo>
                    <a:pt x="40195" y="884453"/>
                  </a:lnTo>
                  <a:lnTo>
                    <a:pt x="0" y="884453"/>
                  </a:lnTo>
                  <a:lnTo>
                    <a:pt x="0" y="1165860"/>
                  </a:lnTo>
                  <a:lnTo>
                    <a:pt x="40195" y="1165860"/>
                  </a:lnTo>
                  <a:lnTo>
                    <a:pt x="40195" y="1125664"/>
                  </a:lnTo>
                  <a:lnTo>
                    <a:pt x="80391" y="1125664"/>
                  </a:lnTo>
                  <a:lnTo>
                    <a:pt x="80391" y="1045260"/>
                  </a:lnTo>
                  <a:lnTo>
                    <a:pt x="40195" y="1045260"/>
                  </a:lnTo>
                  <a:lnTo>
                    <a:pt x="40195" y="964857"/>
                  </a:lnTo>
                  <a:lnTo>
                    <a:pt x="80391" y="964857"/>
                  </a:lnTo>
                  <a:lnTo>
                    <a:pt x="80391" y="884453"/>
                  </a:lnTo>
                  <a:close/>
                </a:path>
                <a:path w="120650" h="1809115">
                  <a:moveTo>
                    <a:pt x="80391" y="482434"/>
                  </a:moveTo>
                  <a:lnTo>
                    <a:pt x="40195" y="482434"/>
                  </a:lnTo>
                  <a:lnTo>
                    <a:pt x="0" y="482434"/>
                  </a:lnTo>
                  <a:lnTo>
                    <a:pt x="0" y="562838"/>
                  </a:lnTo>
                  <a:lnTo>
                    <a:pt x="40195" y="562838"/>
                  </a:lnTo>
                  <a:lnTo>
                    <a:pt x="40195" y="683437"/>
                  </a:lnTo>
                  <a:lnTo>
                    <a:pt x="0" y="683437"/>
                  </a:lnTo>
                  <a:lnTo>
                    <a:pt x="0" y="723633"/>
                  </a:lnTo>
                  <a:lnTo>
                    <a:pt x="40195" y="723633"/>
                  </a:lnTo>
                  <a:lnTo>
                    <a:pt x="40195" y="804049"/>
                  </a:lnTo>
                  <a:lnTo>
                    <a:pt x="80391" y="804049"/>
                  </a:lnTo>
                  <a:lnTo>
                    <a:pt x="80391" y="562825"/>
                  </a:lnTo>
                  <a:lnTo>
                    <a:pt x="40195" y="562825"/>
                  </a:lnTo>
                  <a:lnTo>
                    <a:pt x="40195" y="522630"/>
                  </a:lnTo>
                  <a:lnTo>
                    <a:pt x="80391" y="522630"/>
                  </a:lnTo>
                  <a:lnTo>
                    <a:pt x="80391" y="482434"/>
                  </a:lnTo>
                  <a:close/>
                </a:path>
                <a:path w="120650" h="1809115">
                  <a:moveTo>
                    <a:pt x="120586" y="0"/>
                  </a:moveTo>
                  <a:lnTo>
                    <a:pt x="80391" y="0"/>
                  </a:lnTo>
                  <a:lnTo>
                    <a:pt x="40195" y="0"/>
                  </a:lnTo>
                  <a:lnTo>
                    <a:pt x="0" y="0"/>
                  </a:lnTo>
                  <a:lnTo>
                    <a:pt x="0" y="281406"/>
                  </a:lnTo>
                  <a:lnTo>
                    <a:pt x="40195" y="281406"/>
                  </a:lnTo>
                  <a:lnTo>
                    <a:pt x="80391" y="281406"/>
                  </a:lnTo>
                  <a:lnTo>
                    <a:pt x="80391" y="241211"/>
                  </a:lnTo>
                  <a:lnTo>
                    <a:pt x="40195" y="241211"/>
                  </a:lnTo>
                  <a:lnTo>
                    <a:pt x="40195" y="40195"/>
                  </a:lnTo>
                  <a:lnTo>
                    <a:pt x="80391" y="40195"/>
                  </a:lnTo>
                  <a:lnTo>
                    <a:pt x="120586" y="40195"/>
                  </a:lnTo>
                  <a:lnTo>
                    <a:pt x="1205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031810" y="7933192"/>
              <a:ext cx="0" cy="563245"/>
            </a:xfrm>
            <a:custGeom>
              <a:avLst/>
              <a:gdLst/>
              <a:ahLst/>
              <a:cxnLst/>
              <a:rect l="l" t="t" r="r" b="b"/>
              <a:pathLst>
                <a:path h="563245">
                  <a:moveTo>
                    <a:pt x="0" y="0"/>
                  </a:moveTo>
                  <a:lnTo>
                    <a:pt x="0" y="562831"/>
                  </a:lnTo>
                </a:path>
              </a:pathLst>
            </a:custGeom>
            <a:ln w="40197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011703" y="7852797"/>
              <a:ext cx="80645" cy="1809114"/>
            </a:xfrm>
            <a:custGeom>
              <a:avLst/>
              <a:gdLst/>
              <a:ahLst/>
              <a:cxnLst/>
              <a:rect l="l" t="t" r="r" b="b"/>
              <a:pathLst>
                <a:path w="80644" h="1809115">
                  <a:moveTo>
                    <a:pt x="40195" y="1768906"/>
                  </a:moveTo>
                  <a:lnTo>
                    <a:pt x="0" y="1768906"/>
                  </a:lnTo>
                  <a:lnTo>
                    <a:pt x="0" y="1809102"/>
                  </a:lnTo>
                  <a:lnTo>
                    <a:pt x="40195" y="1809102"/>
                  </a:lnTo>
                  <a:lnTo>
                    <a:pt x="40195" y="1768906"/>
                  </a:lnTo>
                  <a:close/>
                </a:path>
                <a:path w="80644" h="1809115">
                  <a:moveTo>
                    <a:pt x="40195" y="1608099"/>
                  </a:moveTo>
                  <a:lnTo>
                    <a:pt x="0" y="1608099"/>
                  </a:lnTo>
                  <a:lnTo>
                    <a:pt x="0" y="1728698"/>
                  </a:lnTo>
                  <a:lnTo>
                    <a:pt x="40195" y="1728698"/>
                  </a:lnTo>
                  <a:lnTo>
                    <a:pt x="40195" y="1608099"/>
                  </a:lnTo>
                  <a:close/>
                </a:path>
                <a:path w="80644" h="1809115">
                  <a:moveTo>
                    <a:pt x="40195" y="1527683"/>
                  </a:moveTo>
                  <a:lnTo>
                    <a:pt x="0" y="1527683"/>
                  </a:lnTo>
                  <a:lnTo>
                    <a:pt x="0" y="1567891"/>
                  </a:lnTo>
                  <a:lnTo>
                    <a:pt x="40195" y="1567891"/>
                  </a:lnTo>
                  <a:lnTo>
                    <a:pt x="40195" y="1527683"/>
                  </a:lnTo>
                  <a:close/>
                </a:path>
                <a:path w="80644" h="1809115">
                  <a:moveTo>
                    <a:pt x="40195" y="1407083"/>
                  </a:moveTo>
                  <a:lnTo>
                    <a:pt x="0" y="1407083"/>
                  </a:lnTo>
                  <a:lnTo>
                    <a:pt x="0" y="1447279"/>
                  </a:lnTo>
                  <a:lnTo>
                    <a:pt x="40195" y="1447279"/>
                  </a:lnTo>
                  <a:lnTo>
                    <a:pt x="40195" y="1407083"/>
                  </a:lnTo>
                  <a:close/>
                </a:path>
                <a:path w="80644" h="1809115">
                  <a:moveTo>
                    <a:pt x="40195" y="1286471"/>
                  </a:moveTo>
                  <a:lnTo>
                    <a:pt x="0" y="1286471"/>
                  </a:lnTo>
                  <a:lnTo>
                    <a:pt x="0" y="1326667"/>
                  </a:lnTo>
                  <a:lnTo>
                    <a:pt x="40195" y="1326667"/>
                  </a:lnTo>
                  <a:lnTo>
                    <a:pt x="40195" y="1286471"/>
                  </a:lnTo>
                  <a:close/>
                </a:path>
                <a:path w="80644" h="1809115">
                  <a:moveTo>
                    <a:pt x="40195" y="1165860"/>
                  </a:moveTo>
                  <a:lnTo>
                    <a:pt x="0" y="1165860"/>
                  </a:lnTo>
                  <a:lnTo>
                    <a:pt x="0" y="1246276"/>
                  </a:lnTo>
                  <a:lnTo>
                    <a:pt x="40195" y="1246276"/>
                  </a:lnTo>
                  <a:lnTo>
                    <a:pt x="40195" y="1165860"/>
                  </a:lnTo>
                  <a:close/>
                </a:path>
                <a:path w="80644" h="1809115">
                  <a:moveTo>
                    <a:pt x="40195" y="884453"/>
                  </a:moveTo>
                  <a:lnTo>
                    <a:pt x="0" y="884453"/>
                  </a:lnTo>
                  <a:lnTo>
                    <a:pt x="0" y="924648"/>
                  </a:lnTo>
                  <a:lnTo>
                    <a:pt x="40195" y="924648"/>
                  </a:lnTo>
                  <a:lnTo>
                    <a:pt x="40195" y="884453"/>
                  </a:lnTo>
                  <a:close/>
                </a:path>
                <a:path w="80644" h="1809115">
                  <a:moveTo>
                    <a:pt x="40195" y="683437"/>
                  </a:moveTo>
                  <a:lnTo>
                    <a:pt x="0" y="683437"/>
                  </a:lnTo>
                  <a:lnTo>
                    <a:pt x="0" y="844257"/>
                  </a:lnTo>
                  <a:lnTo>
                    <a:pt x="40195" y="844257"/>
                  </a:lnTo>
                  <a:lnTo>
                    <a:pt x="40195" y="683437"/>
                  </a:lnTo>
                  <a:close/>
                </a:path>
                <a:path w="80644" h="1809115">
                  <a:moveTo>
                    <a:pt x="80403" y="1768906"/>
                  </a:moveTo>
                  <a:lnTo>
                    <a:pt x="40208" y="1768906"/>
                  </a:lnTo>
                  <a:lnTo>
                    <a:pt x="40208" y="1809102"/>
                  </a:lnTo>
                  <a:lnTo>
                    <a:pt x="80403" y="1809102"/>
                  </a:lnTo>
                  <a:lnTo>
                    <a:pt x="80403" y="1768906"/>
                  </a:lnTo>
                  <a:close/>
                </a:path>
                <a:path w="80644" h="1809115">
                  <a:moveTo>
                    <a:pt x="80403" y="1608099"/>
                  </a:moveTo>
                  <a:lnTo>
                    <a:pt x="40208" y="1608099"/>
                  </a:lnTo>
                  <a:lnTo>
                    <a:pt x="40208" y="1728698"/>
                  </a:lnTo>
                  <a:lnTo>
                    <a:pt x="80403" y="1728698"/>
                  </a:lnTo>
                  <a:lnTo>
                    <a:pt x="80403" y="1608099"/>
                  </a:lnTo>
                  <a:close/>
                </a:path>
                <a:path w="80644" h="1809115">
                  <a:moveTo>
                    <a:pt x="80403" y="1527683"/>
                  </a:moveTo>
                  <a:lnTo>
                    <a:pt x="40208" y="1527683"/>
                  </a:lnTo>
                  <a:lnTo>
                    <a:pt x="40208" y="1567891"/>
                  </a:lnTo>
                  <a:lnTo>
                    <a:pt x="80403" y="1567891"/>
                  </a:lnTo>
                  <a:lnTo>
                    <a:pt x="80403" y="1527683"/>
                  </a:lnTo>
                  <a:close/>
                </a:path>
                <a:path w="80644" h="1809115">
                  <a:moveTo>
                    <a:pt x="80403" y="1407083"/>
                  </a:moveTo>
                  <a:lnTo>
                    <a:pt x="40208" y="1407083"/>
                  </a:lnTo>
                  <a:lnTo>
                    <a:pt x="40208" y="1487487"/>
                  </a:lnTo>
                  <a:lnTo>
                    <a:pt x="80403" y="1487487"/>
                  </a:lnTo>
                  <a:lnTo>
                    <a:pt x="80403" y="1407083"/>
                  </a:lnTo>
                  <a:close/>
                </a:path>
                <a:path w="80644" h="1809115">
                  <a:moveTo>
                    <a:pt x="80403" y="1326680"/>
                  </a:moveTo>
                  <a:lnTo>
                    <a:pt x="40208" y="1326680"/>
                  </a:lnTo>
                  <a:lnTo>
                    <a:pt x="40208" y="1366875"/>
                  </a:lnTo>
                  <a:lnTo>
                    <a:pt x="80403" y="1366875"/>
                  </a:lnTo>
                  <a:lnTo>
                    <a:pt x="80403" y="1326680"/>
                  </a:lnTo>
                  <a:close/>
                </a:path>
                <a:path w="80644" h="1809115">
                  <a:moveTo>
                    <a:pt x="80403" y="1125664"/>
                  </a:moveTo>
                  <a:lnTo>
                    <a:pt x="40208" y="1125664"/>
                  </a:lnTo>
                  <a:lnTo>
                    <a:pt x="40208" y="1246276"/>
                  </a:lnTo>
                  <a:lnTo>
                    <a:pt x="80403" y="1246276"/>
                  </a:lnTo>
                  <a:lnTo>
                    <a:pt x="80403" y="1125664"/>
                  </a:lnTo>
                  <a:close/>
                </a:path>
                <a:path w="80644" h="1809115">
                  <a:moveTo>
                    <a:pt x="80403" y="1005052"/>
                  </a:moveTo>
                  <a:lnTo>
                    <a:pt x="40208" y="1005052"/>
                  </a:lnTo>
                  <a:lnTo>
                    <a:pt x="40208" y="1085456"/>
                  </a:lnTo>
                  <a:lnTo>
                    <a:pt x="80403" y="1085456"/>
                  </a:lnTo>
                  <a:lnTo>
                    <a:pt x="80403" y="1005052"/>
                  </a:lnTo>
                  <a:close/>
                </a:path>
                <a:path w="80644" h="1809115">
                  <a:moveTo>
                    <a:pt x="80403" y="924648"/>
                  </a:moveTo>
                  <a:lnTo>
                    <a:pt x="40208" y="924648"/>
                  </a:lnTo>
                  <a:lnTo>
                    <a:pt x="40208" y="964844"/>
                  </a:lnTo>
                  <a:lnTo>
                    <a:pt x="80403" y="964844"/>
                  </a:lnTo>
                  <a:lnTo>
                    <a:pt x="80403" y="924648"/>
                  </a:lnTo>
                  <a:close/>
                </a:path>
                <a:path w="80644" h="1809115">
                  <a:moveTo>
                    <a:pt x="80403" y="763841"/>
                  </a:moveTo>
                  <a:lnTo>
                    <a:pt x="40208" y="763841"/>
                  </a:lnTo>
                  <a:lnTo>
                    <a:pt x="40208" y="844257"/>
                  </a:lnTo>
                  <a:lnTo>
                    <a:pt x="80403" y="844257"/>
                  </a:lnTo>
                  <a:lnTo>
                    <a:pt x="80403" y="763841"/>
                  </a:lnTo>
                  <a:close/>
                </a:path>
                <a:path w="80644" h="1809115">
                  <a:moveTo>
                    <a:pt x="80403" y="643229"/>
                  </a:moveTo>
                  <a:lnTo>
                    <a:pt x="40208" y="643229"/>
                  </a:lnTo>
                  <a:lnTo>
                    <a:pt x="40208" y="683437"/>
                  </a:lnTo>
                  <a:lnTo>
                    <a:pt x="80403" y="683437"/>
                  </a:lnTo>
                  <a:lnTo>
                    <a:pt x="80403" y="643229"/>
                  </a:lnTo>
                  <a:close/>
                </a:path>
                <a:path w="80644" h="1809115">
                  <a:moveTo>
                    <a:pt x="80403" y="562825"/>
                  </a:moveTo>
                  <a:lnTo>
                    <a:pt x="40208" y="562825"/>
                  </a:lnTo>
                  <a:lnTo>
                    <a:pt x="40208" y="603021"/>
                  </a:lnTo>
                  <a:lnTo>
                    <a:pt x="80403" y="603021"/>
                  </a:lnTo>
                  <a:lnTo>
                    <a:pt x="80403" y="562825"/>
                  </a:lnTo>
                  <a:close/>
                </a:path>
                <a:path w="80644" h="1809115">
                  <a:moveTo>
                    <a:pt x="80403" y="442226"/>
                  </a:moveTo>
                  <a:lnTo>
                    <a:pt x="40208" y="442226"/>
                  </a:lnTo>
                  <a:lnTo>
                    <a:pt x="40208" y="522630"/>
                  </a:lnTo>
                  <a:lnTo>
                    <a:pt x="80403" y="522630"/>
                  </a:lnTo>
                  <a:lnTo>
                    <a:pt x="80403" y="442226"/>
                  </a:lnTo>
                  <a:close/>
                </a:path>
                <a:path w="80644" h="1809115">
                  <a:moveTo>
                    <a:pt x="80403" y="321614"/>
                  </a:moveTo>
                  <a:lnTo>
                    <a:pt x="40208" y="321614"/>
                  </a:lnTo>
                  <a:lnTo>
                    <a:pt x="40208" y="402031"/>
                  </a:lnTo>
                  <a:lnTo>
                    <a:pt x="80403" y="402031"/>
                  </a:lnTo>
                  <a:lnTo>
                    <a:pt x="80403" y="321614"/>
                  </a:lnTo>
                  <a:close/>
                </a:path>
                <a:path w="80644" h="1809115">
                  <a:moveTo>
                    <a:pt x="80403" y="241211"/>
                  </a:moveTo>
                  <a:lnTo>
                    <a:pt x="40208" y="241211"/>
                  </a:lnTo>
                  <a:lnTo>
                    <a:pt x="40208" y="281406"/>
                  </a:lnTo>
                  <a:lnTo>
                    <a:pt x="80403" y="281406"/>
                  </a:lnTo>
                  <a:lnTo>
                    <a:pt x="80403" y="241211"/>
                  </a:lnTo>
                  <a:close/>
                </a:path>
                <a:path w="80644" h="1809115">
                  <a:moveTo>
                    <a:pt x="80403" y="80403"/>
                  </a:moveTo>
                  <a:lnTo>
                    <a:pt x="40208" y="80403"/>
                  </a:lnTo>
                  <a:lnTo>
                    <a:pt x="40208" y="201002"/>
                  </a:lnTo>
                  <a:lnTo>
                    <a:pt x="80403" y="201002"/>
                  </a:lnTo>
                  <a:lnTo>
                    <a:pt x="80403" y="80403"/>
                  </a:lnTo>
                  <a:close/>
                </a:path>
                <a:path w="80644" h="1809115">
                  <a:moveTo>
                    <a:pt x="80403" y="0"/>
                  </a:moveTo>
                  <a:lnTo>
                    <a:pt x="40208" y="0"/>
                  </a:lnTo>
                  <a:lnTo>
                    <a:pt x="40208" y="40195"/>
                  </a:lnTo>
                  <a:lnTo>
                    <a:pt x="80403" y="40195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112216" y="7852787"/>
              <a:ext cx="0" cy="482600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0"/>
                  </a:moveTo>
                  <a:lnTo>
                    <a:pt x="0" y="482435"/>
                  </a:lnTo>
                </a:path>
              </a:pathLst>
            </a:custGeom>
            <a:ln w="40197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092107" y="7852797"/>
              <a:ext cx="120650" cy="1809114"/>
            </a:xfrm>
            <a:custGeom>
              <a:avLst/>
              <a:gdLst/>
              <a:ahLst/>
              <a:cxnLst/>
              <a:rect l="l" t="t" r="r" b="b"/>
              <a:pathLst>
                <a:path w="120650" h="1809115">
                  <a:moveTo>
                    <a:pt x="40208" y="1608099"/>
                  </a:moveTo>
                  <a:lnTo>
                    <a:pt x="0" y="1608099"/>
                  </a:lnTo>
                  <a:lnTo>
                    <a:pt x="0" y="1728698"/>
                  </a:lnTo>
                  <a:lnTo>
                    <a:pt x="40208" y="1728698"/>
                  </a:lnTo>
                  <a:lnTo>
                    <a:pt x="40208" y="1608099"/>
                  </a:lnTo>
                  <a:close/>
                </a:path>
                <a:path w="120650" h="1809115">
                  <a:moveTo>
                    <a:pt x="40208" y="1045260"/>
                  </a:moveTo>
                  <a:lnTo>
                    <a:pt x="0" y="1045260"/>
                  </a:lnTo>
                  <a:lnTo>
                    <a:pt x="0" y="1085456"/>
                  </a:lnTo>
                  <a:lnTo>
                    <a:pt x="40208" y="1085456"/>
                  </a:lnTo>
                  <a:lnTo>
                    <a:pt x="40208" y="1045260"/>
                  </a:lnTo>
                  <a:close/>
                </a:path>
                <a:path w="120650" h="1809115">
                  <a:moveTo>
                    <a:pt x="80416" y="1768906"/>
                  </a:moveTo>
                  <a:lnTo>
                    <a:pt x="40208" y="1768906"/>
                  </a:lnTo>
                  <a:lnTo>
                    <a:pt x="0" y="1768906"/>
                  </a:lnTo>
                  <a:lnTo>
                    <a:pt x="0" y="1809102"/>
                  </a:lnTo>
                  <a:lnTo>
                    <a:pt x="40208" y="1809102"/>
                  </a:lnTo>
                  <a:lnTo>
                    <a:pt x="80416" y="1809102"/>
                  </a:lnTo>
                  <a:lnTo>
                    <a:pt x="80416" y="1768906"/>
                  </a:lnTo>
                  <a:close/>
                </a:path>
                <a:path w="120650" h="1809115">
                  <a:moveTo>
                    <a:pt x="80416" y="1527683"/>
                  </a:moveTo>
                  <a:lnTo>
                    <a:pt x="40208" y="1527683"/>
                  </a:lnTo>
                  <a:lnTo>
                    <a:pt x="0" y="1527683"/>
                  </a:lnTo>
                  <a:lnTo>
                    <a:pt x="0" y="1567891"/>
                  </a:lnTo>
                  <a:lnTo>
                    <a:pt x="40208" y="1567891"/>
                  </a:lnTo>
                  <a:lnTo>
                    <a:pt x="80416" y="1567891"/>
                  </a:lnTo>
                  <a:lnTo>
                    <a:pt x="80416" y="1527683"/>
                  </a:lnTo>
                  <a:close/>
                </a:path>
                <a:path w="120650" h="1809115">
                  <a:moveTo>
                    <a:pt x="80416" y="1286471"/>
                  </a:moveTo>
                  <a:lnTo>
                    <a:pt x="40208" y="1286471"/>
                  </a:lnTo>
                  <a:lnTo>
                    <a:pt x="40208" y="1326680"/>
                  </a:lnTo>
                  <a:lnTo>
                    <a:pt x="0" y="1326680"/>
                  </a:lnTo>
                  <a:lnTo>
                    <a:pt x="0" y="1487487"/>
                  </a:lnTo>
                  <a:lnTo>
                    <a:pt x="40208" y="1487487"/>
                  </a:lnTo>
                  <a:lnTo>
                    <a:pt x="40208" y="1366875"/>
                  </a:lnTo>
                  <a:lnTo>
                    <a:pt x="80416" y="1366875"/>
                  </a:lnTo>
                  <a:lnTo>
                    <a:pt x="80416" y="1286471"/>
                  </a:lnTo>
                  <a:close/>
                </a:path>
                <a:path w="120650" h="1809115">
                  <a:moveTo>
                    <a:pt x="80416" y="1165860"/>
                  </a:moveTo>
                  <a:lnTo>
                    <a:pt x="40208" y="1165860"/>
                  </a:lnTo>
                  <a:lnTo>
                    <a:pt x="40208" y="1206068"/>
                  </a:lnTo>
                  <a:lnTo>
                    <a:pt x="0" y="1206068"/>
                  </a:lnTo>
                  <a:lnTo>
                    <a:pt x="0" y="1286471"/>
                  </a:lnTo>
                  <a:lnTo>
                    <a:pt x="40208" y="1286471"/>
                  </a:lnTo>
                  <a:lnTo>
                    <a:pt x="40208" y="1246276"/>
                  </a:lnTo>
                  <a:lnTo>
                    <a:pt x="80416" y="1246276"/>
                  </a:lnTo>
                  <a:lnTo>
                    <a:pt x="80416" y="1165860"/>
                  </a:lnTo>
                  <a:close/>
                </a:path>
                <a:path w="120650" h="1809115">
                  <a:moveTo>
                    <a:pt x="80416" y="763841"/>
                  </a:moveTo>
                  <a:lnTo>
                    <a:pt x="40208" y="763841"/>
                  </a:lnTo>
                  <a:lnTo>
                    <a:pt x="40208" y="804049"/>
                  </a:lnTo>
                  <a:lnTo>
                    <a:pt x="0" y="804049"/>
                  </a:lnTo>
                  <a:lnTo>
                    <a:pt x="0" y="1005052"/>
                  </a:lnTo>
                  <a:lnTo>
                    <a:pt x="40208" y="1005052"/>
                  </a:lnTo>
                  <a:lnTo>
                    <a:pt x="40208" y="1045260"/>
                  </a:lnTo>
                  <a:lnTo>
                    <a:pt x="80416" y="1045260"/>
                  </a:lnTo>
                  <a:lnTo>
                    <a:pt x="80416" y="964857"/>
                  </a:lnTo>
                  <a:lnTo>
                    <a:pt x="40208" y="964857"/>
                  </a:lnTo>
                  <a:lnTo>
                    <a:pt x="40208" y="844257"/>
                  </a:lnTo>
                  <a:lnTo>
                    <a:pt x="80416" y="844257"/>
                  </a:lnTo>
                  <a:lnTo>
                    <a:pt x="80416" y="763841"/>
                  </a:lnTo>
                  <a:close/>
                </a:path>
                <a:path w="120650" h="1809115">
                  <a:moveTo>
                    <a:pt x="80416" y="321614"/>
                  </a:moveTo>
                  <a:lnTo>
                    <a:pt x="40208" y="321614"/>
                  </a:lnTo>
                  <a:lnTo>
                    <a:pt x="40208" y="562825"/>
                  </a:lnTo>
                  <a:lnTo>
                    <a:pt x="0" y="562825"/>
                  </a:lnTo>
                  <a:lnTo>
                    <a:pt x="0" y="723633"/>
                  </a:lnTo>
                  <a:lnTo>
                    <a:pt x="40208" y="723633"/>
                  </a:lnTo>
                  <a:lnTo>
                    <a:pt x="80416" y="723633"/>
                  </a:lnTo>
                  <a:lnTo>
                    <a:pt x="80416" y="643229"/>
                  </a:lnTo>
                  <a:lnTo>
                    <a:pt x="40208" y="643229"/>
                  </a:lnTo>
                  <a:lnTo>
                    <a:pt x="40208" y="562838"/>
                  </a:lnTo>
                  <a:lnTo>
                    <a:pt x="80416" y="562838"/>
                  </a:lnTo>
                  <a:lnTo>
                    <a:pt x="80416" y="321614"/>
                  </a:lnTo>
                  <a:close/>
                </a:path>
                <a:path w="120650" h="1809115">
                  <a:moveTo>
                    <a:pt x="120611" y="0"/>
                  </a:moveTo>
                  <a:lnTo>
                    <a:pt x="80416" y="0"/>
                  </a:lnTo>
                  <a:lnTo>
                    <a:pt x="40208" y="0"/>
                  </a:lnTo>
                  <a:lnTo>
                    <a:pt x="40208" y="40195"/>
                  </a:lnTo>
                  <a:lnTo>
                    <a:pt x="80416" y="40195"/>
                  </a:lnTo>
                  <a:lnTo>
                    <a:pt x="80416" y="241211"/>
                  </a:lnTo>
                  <a:lnTo>
                    <a:pt x="40208" y="241211"/>
                  </a:lnTo>
                  <a:lnTo>
                    <a:pt x="40208" y="281406"/>
                  </a:lnTo>
                  <a:lnTo>
                    <a:pt x="80416" y="281406"/>
                  </a:lnTo>
                  <a:lnTo>
                    <a:pt x="120611" y="281406"/>
                  </a:lnTo>
                  <a:lnTo>
                    <a:pt x="1206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192622" y="8174410"/>
              <a:ext cx="0" cy="1165860"/>
            </a:xfrm>
            <a:custGeom>
              <a:avLst/>
              <a:gdLst/>
              <a:ahLst/>
              <a:cxnLst/>
              <a:rect l="l" t="t" r="r" b="b"/>
              <a:pathLst>
                <a:path h="1165859">
                  <a:moveTo>
                    <a:pt x="0" y="0"/>
                  </a:moveTo>
                  <a:lnTo>
                    <a:pt x="0" y="1165859"/>
                  </a:lnTo>
                </a:path>
              </a:pathLst>
            </a:custGeom>
            <a:ln w="40197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172523" y="7852797"/>
              <a:ext cx="321945" cy="1809114"/>
            </a:xfrm>
            <a:custGeom>
              <a:avLst/>
              <a:gdLst/>
              <a:ahLst/>
              <a:cxnLst/>
              <a:rect l="l" t="t" r="r" b="b"/>
              <a:pathLst>
                <a:path w="321944" h="1809115">
                  <a:moveTo>
                    <a:pt x="40195" y="1527683"/>
                  </a:moveTo>
                  <a:lnTo>
                    <a:pt x="0" y="1527683"/>
                  </a:lnTo>
                  <a:lnTo>
                    <a:pt x="0" y="1809102"/>
                  </a:lnTo>
                  <a:lnTo>
                    <a:pt x="40195" y="1809102"/>
                  </a:lnTo>
                  <a:lnTo>
                    <a:pt x="40195" y="1527683"/>
                  </a:lnTo>
                  <a:close/>
                </a:path>
                <a:path w="321944" h="1809115">
                  <a:moveTo>
                    <a:pt x="80403" y="1447279"/>
                  </a:moveTo>
                  <a:lnTo>
                    <a:pt x="40208" y="1447279"/>
                  </a:lnTo>
                  <a:lnTo>
                    <a:pt x="40208" y="1487474"/>
                  </a:lnTo>
                  <a:lnTo>
                    <a:pt x="80403" y="1487474"/>
                  </a:lnTo>
                  <a:lnTo>
                    <a:pt x="80403" y="1447279"/>
                  </a:lnTo>
                  <a:close/>
                </a:path>
                <a:path w="321944" h="1809115">
                  <a:moveTo>
                    <a:pt x="80403" y="442226"/>
                  </a:moveTo>
                  <a:lnTo>
                    <a:pt x="40208" y="442226"/>
                  </a:lnTo>
                  <a:lnTo>
                    <a:pt x="40208" y="482422"/>
                  </a:lnTo>
                  <a:lnTo>
                    <a:pt x="80403" y="482422"/>
                  </a:lnTo>
                  <a:lnTo>
                    <a:pt x="80403" y="442226"/>
                  </a:lnTo>
                  <a:close/>
                </a:path>
                <a:path w="321944" h="1809115">
                  <a:moveTo>
                    <a:pt x="120599" y="1768906"/>
                  </a:moveTo>
                  <a:lnTo>
                    <a:pt x="80403" y="1768906"/>
                  </a:lnTo>
                  <a:lnTo>
                    <a:pt x="80403" y="1809102"/>
                  </a:lnTo>
                  <a:lnTo>
                    <a:pt x="120599" y="1809102"/>
                  </a:lnTo>
                  <a:lnTo>
                    <a:pt x="120599" y="1768906"/>
                  </a:lnTo>
                  <a:close/>
                </a:path>
                <a:path w="321944" h="1809115">
                  <a:moveTo>
                    <a:pt x="120599" y="1567891"/>
                  </a:moveTo>
                  <a:lnTo>
                    <a:pt x="80403" y="1567891"/>
                  </a:lnTo>
                  <a:lnTo>
                    <a:pt x="80403" y="1728698"/>
                  </a:lnTo>
                  <a:lnTo>
                    <a:pt x="120599" y="1728698"/>
                  </a:lnTo>
                  <a:lnTo>
                    <a:pt x="120599" y="1567891"/>
                  </a:lnTo>
                  <a:close/>
                </a:path>
                <a:path w="321944" h="1809115">
                  <a:moveTo>
                    <a:pt x="120599" y="1487474"/>
                  </a:moveTo>
                  <a:lnTo>
                    <a:pt x="80403" y="1487474"/>
                  </a:lnTo>
                  <a:lnTo>
                    <a:pt x="80403" y="1527683"/>
                  </a:lnTo>
                  <a:lnTo>
                    <a:pt x="120599" y="1527683"/>
                  </a:lnTo>
                  <a:lnTo>
                    <a:pt x="120599" y="1487474"/>
                  </a:lnTo>
                  <a:close/>
                </a:path>
                <a:path w="321944" h="1809115">
                  <a:moveTo>
                    <a:pt x="120599" y="1246276"/>
                  </a:moveTo>
                  <a:lnTo>
                    <a:pt x="80403" y="1246276"/>
                  </a:lnTo>
                  <a:lnTo>
                    <a:pt x="80403" y="1165860"/>
                  </a:lnTo>
                  <a:lnTo>
                    <a:pt x="40208" y="1165860"/>
                  </a:lnTo>
                  <a:lnTo>
                    <a:pt x="40208" y="1407083"/>
                  </a:lnTo>
                  <a:lnTo>
                    <a:pt x="80403" y="1407083"/>
                  </a:lnTo>
                  <a:lnTo>
                    <a:pt x="120599" y="1407083"/>
                  </a:lnTo>
                  <a:lnTo>
                    <a:pt x="120599" y="1246276"/>
                  </a:lnTo>
                  <a:close/>
                </a:path>
                <a:path w="321944" h="1809115">
                  <a:moveTo>
                    <a:pt x="120599" y="804049"/>
                  </a:moveTo>
                  <a:lnTo>
                    <a:pt x="80403" y="804049"/>
                  </a:lnTo>
                  <a:lnTo>
                    <a:pt x="80403" y="763841"/>
                  </a:lnTo>
                  <a:lnTo>
                    <a:pt x="40208" y="763841"/>
                  </a:lnTo>
                  <a:lnTo>
                    <a:pt x="40208" y="844257"/>
                  </a:lnTo>
                  <a:lnTo>
                    <a:pt x="80403" y="844257"/>
                  </a:lnTo>
                  <a:lnTo>
                    <a:pt x="80403" y="964857"/>
                  </a:lnTo>
                  <a:lnTo>
                    <a:pt x="40208" y="964857"/>
                  </a:lnTo>
                  <a:lnTo>
                    <a:pt x="40208" y="1045260"/>
                  </a:lnTo>
                  <a:lnTo>
                    <a:pt x="80403" y="1045260"/>
                  </a:lnTo>
                  <a:lnTo>
                    <a:pt x="80403" y="1085456"/>
                  </a:lnTo>
                  <a:lnTo>
                    <a:pt x="40208" y="1085456"/>
                  </a:lnTo>
                  <a:lnTo>
                    <a:pt x="40208" y="1125651"/>
                  </a:lnTo>
                  <a:lnTo>
                    <a:pt x="80403" y="1125651"/>
                  </a:lnTo>
                  <a:lnTo>
                    <a:pt x="80403" y="1165860"/>
                  </a:lnTo>
                  <a:lnTo>
                    <a:pt x="120599" y="1165860"/>
                  </a:lnTo>
                  <a:lnTo>
                    <a:pt x="120599" y="804049"/>
                  </a:lnTo>
                  <a:close/>
                </a:path>
                <a:path w="321944" h="1809115">
                  <a:moveTo>
                    <a:pt x="120599" y="643229"/>
                  </a:moveTo>
                  <a:lnTo>
                    <a:pt x="80403" y="643229"/>
                  </a:lnTo>
                  <a:lnTo>
                    <a:pt x="80403" y="723633"/>
                  </a:lnTo>
                  <a:lnTo>
                    <a:pt x="120599" y="723633"/>
                  </a:lnTo>
                  <a:lnTo>
                    <a:pt x="120599" y="643229"/>
                  </a:lnTo>
                  <a:close/>
                </a:path>
                <a:path w="321944" h="1809115">
                  <a:moveTo>
                    <a:pt x="120599" y="522630"/>
                  </a:moveTo>
                  <a:lnTo>
                    <a:pt x="80403" y="522630"/>
                  </a:lnTo>
                  <a:lnTo>
                    <a:pt x="40208" y="522630"/>
                  </a:lnTo>
                  <a:lnTo>
                    <a:pt x="40208" y="643229"/>
                  </a:lnTo>
                  <a:lnTo>
                    <a:pt x="80403" y="643229"/>
                  </a:lnTo>
                  <a:lnTo>
                    <a:pt x="80403" y="603034"/>
                  </a:lnTo>
                  <a:lnTo>
                    <a:pt x="120599" y="603034"/>
                  </a:lnTo>
                  <a:lnTo>
                    <a:pt x="120599" y="522630"/>
                  </a:lnTo>
                  <a:close/>
                </a:path>
                <a:path w="321944" h="1809115">
                  <a:moveTo>
                    <a:pt x="120599" y="361823"/>
                  </a:moveTo>
                  <a:lnTo>
                    <a:pt x="80403" y="361823"/>
                  </a:lnTo>
                  <a:lnTo>
                    <a:pt x="40208" y="361823"/>
                  </a:lnTo>
                  <a:lnTo>
                    <a:pt x="40208" y="402018"/>
                  </a:lnTo>
                  <a:lnTo>
                    <a:pt x="80403" y="402018"/>
                  </a:lnTo>
                  <a:lnTo>
                    <a:pt x="120599" y="402018"/>
                  </a:lnTo>
                  <a:lnTo>
                    <a:pt x="120599" y="361823"/>
                  </a:lnTo>
                  <a:close/>
                </a:path>
                <a:path w="321944" h="1809115">
                  <a:moveTo>
                    <a:pt x="120599" y="80403"/>
                  </a:moveTo>
                  <a:lnTo>
                    <a:pt x="80403" y="80403"/>
                  </a:lnTo>
                  <a:lnTo>
                    <a:pt x="80403" y="321614"/>
                  </a:lnTo>
                  <a:lnTo>
                    <a:pt x="120599" y="321614"/>
                  </a:lnTo>
                  <a:lnTo>
                    <a:pt x="120599" y="80403"/>
                  </a:lnTo>
                  <a:close/>
                </a:path>
                <a:path w="321944" h="1809115">
                  <a:moveTo>
                    <a:pt x="160807" y="1487474"/>
                  </a:moveTo>
                  <a:lnTo>
                    <a:pt x="120611" y="1487474"/>
                  </a:lnTo>
                  <a:lnTo>
                    <a:pt x="120611" y="1527683"/>
                  </a:lnTo>
                  <a:lnTo>
                    <a:pt x="160807" y="1527683"/>
                  </a:lnTo>
                  <a:lnTo>
                    <a:pt x="160807" y="1487474"/>
                  </a:lnTo>
                  <a:close/>
                </a:path>
                <a:path w="321944" h="1809115">
                  <a:moveTo>
                    <a:pt x="160807" y="1366875"/>
                  </a:moveTo>
                  <a:lnTo>
                    <a:pt x="120611" y="1366875"/>
                  </a:lnTo>
                  <a:lnTo>
                    <a:pt x="120611" y="1407083"/>
                  </a:lnTo>
                  <a:lnTo>
                    <a:pt x="160807" y="1407083"/>
                  </a:lnTo>
                  <a:lnTo>
                    <a:pt x="160807" y="1366875"/>
                  </a:lnTo>
                  <a:close/>
                </a:path>
                <a:path w="321944" h="1809115">
                  <a:moveTo>
                    <a:pt x="201015" y="1728698"/>
                  </a:moveTo>
                  <a:lnTo>
                    <a:pt x="160807" y="1728698"/>
                  </a:lnTo>
                  <a:lnTo>
                    <a:pt x="160807" y="1688503"/>
                  </a:lnTo>
                  <a:lnTo>
                    <a:pt x="120611" y="1688503"/>
                  </a:lnTo>
                  <a:lnTo>
                    <a:pt x="120611" y="1768906"/>
                  </a:lnTo>
                  <a:lnTo>
                    <a:pt x="160807" y="1768906"/>
                  </a:lnTo>
                  <a:lnTo>
                    <a:pt x="160807" y="1809102"/>
                  </a:lnTo>
                  <a:lnTo>
                    <a:pt x="201015" y="1809102"/>
                  </a:lnTo>
                  <a:lnTo>
                    <a:pt x="201015" y="1728698"/>
                  </a:lnTo>
                  <a:close/>
                </a:path>
                <a:path w="321944" h="1809115">
                  <a:moveTo>
                    <a:pt x="241198" y="1567891"/>
                  </a:moveTo>
                  <a:lnTo>
                    <a:pt x="201015" y="1567891"/>
                  </a:lnTo>
                  <a:lnTo>
                    <a:pt x="201015" y="1527683"/>
                  </a:lnTo>
                  <a:lnTo>
                    <a:pt x="160807" y="1527683"/>
                  </a:lnTo>
                  <a:lnTo>
                    <a:pt x="160807" y="1608099"/>
                  </a:lnTo>
                  <a:lnTo>
                    <a:pt x="120611" y="1608099"/>
                  </a:lnTo>
                  <a:lnTo>
                    <a:pt x="120611" y="1648307"/>
                  </a:lnTo>
                  <a:lnTo>
                    <a:pt x="160807" y="1648307"/>
                  </a:lnTo>
                  <a:lnTo>
                    <a:pt x="201002" y="1648294"/>
                  </a:lnTo>
                  <a:lnTo>
                    <a:pt x="241198" y="1648294"/>
                  </a:lnTo>
                  <a:lnTo>
                    <a:pt x="241198" y="1567891"/>
                  </a:lnTo>
                  <a:close/>
                </a:path>
                <a:path w="321944" h="1809115">
                  <a:moveTo>
                    <a:pt x="241198" y="1326680"/>
                  </a:moveTo>
                  <a:lnTo>
                    <a:pt x="201015" y="1326680"/>
                  </a:lnTo>
                  <a:lnTo>
                    <a:pt x="201015" y="1286471"/>
                  </a:lnTo>
                  <a:lnTo>
                    <a:pt x="160807" y="1286471"/>
                  </a:lnTo>
                  <a:lnTo>
                    <a:pt x="160807" y="1366875"/>
                  </a:lnTo>
                  <a:lnTo>
                    <a:pt x="201002" y="1366875"/>
                  </a:lnTo>
                  <a:lnTo>
                    <a:pt x="201002" y="1447279"/>
                  </a:lnTo>
                  <a:lnTo>
                    <a:pt x="241198" y="1447279"/>
                  </a:lnTo>
                  <a:lnTo>
                    <a:pt x="241198" y="1326680"/>
                  </a:lnTo>
                  <a:close/>
                </a:path>
                <a:path w="321944" h="1809115">
                  <a:moveTo>
                    <a:pt x="241198" y="1165860"/>
                  </a:moveTo>
                  <a:lnTo>
                    <a:pt x="201015" y="1165860"/>
                  </a:lnTo>
                  <a:lnTo>
                    <a:pt x="160807" y="1165860"/>
                  </a:lnTo>
                  <a:lnTo>
                    <a:pt x="120611" y="1165860"/>
                  </a:lnTo>
                  <a:lnTo>
                    <a:pt x="120611" y="1206068"/>
                  </a:lnTo>
                  <a:lnTo>
                    <a:pt x="160807" y="1206068"/>
                  </a:lnTo>
                  <a:lnTo>
                    <a:pt x="160807" y="1246276"/>
                  </a:lnTo>
                  <a:lnTo>
                    <a:pt x="201015" y="1246276"/>
                  </a:lnTo>
                  <a:lnTo>
                    <a:pt x="201015" y="1206068"/>
                  </a:lnTo>
                  <a:lnTo>
                    <a:pt x="241198" y="1206068"/>
                  </a:lnTo>
                  <a:lnTo>
                    <a:pt x="241198" y="1165860"/>
                  </a:lnTo>
                  <a:close/>
                </a:path>
                <a:path w="321944" h="1809115">
                  <a:moveTo>
                    <a:pt x="241198" y="723633"/>
                  </a:moveTo>
                  <a:lnTo>
                    <a:pt x="201002" y="723633"/>
                  </a:lnTo>
                  <a:lnTo>
                    <a:pt x="201002" y="763841"/>
                  </a:lnTo>
                  <a:lnTo>
                    <a:pt x="160807" y="763841"/>
                  </a:lnTo>
                  <a:lnTo>
                    <a:pt x="160807" y="804049"/>
                  </a:lnTo>
                  <a:lnTo>
                    <a:pt x="120611" y="804049"/>
                  </a:lnTo>
                  <a:lnTo>
                    <a:pt x="120611" y="964857"/>
                  </a:lnTo>
                  <a:lnTo>
                    <a:pt x="160807" y="964857"/>
                  </a:lnTo>
                  <a:lnTo>
                    <a:pt x="160807" y="924661"/>
                  </a:lnTo>
                  <a:lnTo>
                    <a:pt x="201002" y="924661"/>
                  </a:lnTo>
                  <a:lnTo>
                    <a:pt x="201002" y="964857"/>
                  </a:lnTo>
                  <a:lnTo>
                    <a:pt x="160807" y="964857"/>
                  </a:lnTo>
                  <a:lnTo>
                    <a:pt x="160807" y="1005052"/>
                  </a:lnTo>
                  <a:lnTo>
                    <a:pt x="120611" y="1005052"/>
                  </a:lnTo>
                  <a:lnTo>
                    <a:pt x="120611" y="1085456"/>
                  </a:lnTo>
                  <a:lnTo>
                    <a:pt x="160807" y="1085456"/>
                  </a:lnTo>
                  <a:lnTo>
                    <a:pt x="160807" y="1045260"/>
                  </a:lnTo>
                  <a:lnTo>
                    <a:pt x="201002" y="1045260"/>
                  </a:lnTo>
                  <a:lnTo>
                    <a:pt x="201002" y="1085456"/>
                  </a:lnTo>
                  <a:lnTo>
                    <a:pt x="160807" y="1085456"/>
                  </a:lnTo>
                  <a:lnTo>
                    <a:pt x="160807" y="1125651"/>
                  </a:lnTo>
                  <a:lnTo>
                    <a:pt x="201015" y="1125651"/>
                  </a:lnTo>
                  <a:lnTo>
                    <a:pt x="201015" y="1085456"/>
                  </a:lnTo>
                  <a:lnTo>
                    <a:pt x="241198" y="1085456"/>
                  </a:lnTo>
                  <a:lnTo>
                    <a:pt x="241198" y="804049"/>
                  </a:lnTo>
                  <a:lnTo>
                    <a:pt x="201015" y="804049"/>
                  </a:lnTo>
                  <a:lnTo>
                    <a:pt x="201015" y="763841"/>
                  </a:lnTo>
                  <a:lnTo>
                    <a:pt x="241198" y="763841"/>
                  </a:lnTo>
                  <a:lnTo>
                    <a:pt x="241198" y="723633"/>
                  </a:lnTo>
                  <a:close/>
                </a:path>
                <a:path w="321944" h="1809115">
                  <a:moveTo>
                    <a:pt x="241198" y="402031"/>
                  </a:moveTo>
                  <a:lnTo>
                    <a:pt x="201002" y="402031"/>
                  </a:lnTo>
                  <a:lnTo>
                    <a:pt x="201002" y="442226"/>
                  </a:lnTo>
                  <a:lnTo>
                    <a:pt x="241198" y="442226"/>
                  </a:lnTo>
                  <a:lnTo>
                    <a:pt x="241198" y="402031"/>
                  </a:lnTo>
                  <a:close/>
                </a:path>
                <a:path w="321944" h="1809115">
                  <a:moveTo>
                    <a:pt x="241198" y="160807"/>
                  </a:moveTo>
                  <a:lnTo>
                    <a:pt x="201015" y="160807"/>
                  </a:lnTo>
                  <a:lnTo>
                    <a:pt x="201015" y="120611"/>
                  </a:lnTo>
                  <a:lnTo>
                    <a:pt x="160807" y="120611"/>
                  </a:lnTo>
                  <a:lnTo>
                    <a:pt x="160807" y="160807"/>
                  </a:lnTo>
                  <a:lnTo>
                    <a:pt x="201002" y="160807"/>
                  </a:lnTo>
                  <a:lnTo>
                    <a:pt x="201002" y="201002"/>
                  </a:lnTo>
                  <a:lnTo>
                    <a:pt x="160807" y="201002"/>
                  </a:lnTo>
                  <a:lnTo>
                    <a:pt x="160807" y="160807"/>
                  </a:lnTo>
                  <a:lnTo>
                    <a:pt x="120611" y="160807"/>
                  </a:lnTo>
                  <a:lnTo>
                    <a:pt x="120611" y="201015"/>
                  </a:lnTo>
                  <a:lnTo>
                    <a:pt x="160807" y="201015"/>
                  </a:lnTo>
                  <a:lnTo>
                    <a:pt x="160807" y="281406"/>
                  </a:lnTo>
                  <a:lnTo>
                    <a:pt x="120611" y="281406"/>
                  </a:lnTo>
                  <a:lnTo>
                    <a:pt x="120611" y="522630"/>
                  </a:lnTo>
                  <a:lnTo>
                    <a:pt x="160807" y="522630"/>
                  </a:lnTo>
                  <a:lnTo>
                    <a:pt x="201002" y="522630"/>
                  </a:lnTo>
                  <a:lnTo>
                    <a:pt x="201002" y="603034"/>
                  </a:lnTo>
                  <a:lnTo>
                    <a:pt x="160807" y="603034"/>
                  </a:lnTo>
                  <a:lnTo>
                    <a:pt x="120611" y="603034"/>
                  </a:lnTo>
                  <a:lnTo>
                    <a:pt x="120611" y="683437"/>
                  </a:lnTo>
                  <a:lnTo>
                    <a:pt x="160807" y="683437"/>
                  </a:lnTo>
                  <a:lnTo>
                    <a:pt x="160807" y="643229"/>
                  </a:lnTo>
                  <a:lnTo>
                    <a:pt x="201002" y="643229"/>
                  </a:lnTo>
                  <a:lnTo>
                    <a:pt x="201002" y="683437"/>
                  </a:lnTo>
                  <a:lnTo>
                    <a:pt x="241198" y="683437"/>
                  </a:lnTo>
                  <a:lnTo>
                    <a:pt x="241198" y="643229"/>
                  </a:lnTo>
                  <a:lnTo>
                    <a:pt x="201015" y="643229"/>
                  </a:lnTo>
                  <a:lnTo>
                    <a:pt x="201015" y="603034"/>
                  </a:lnTo>
                  <a:lnTo>
                    <a:pt x="241198" y="603034"/>
                  </a:lnTo>
                  <a:lnTo>
                    <a:pt x="241198" y="522630"/>
                  </a:lnTo>
                  <a:lnTo>
                    <a:pt x="201015" y="522630"/>
                  </a:lnTo>
                  <a:lnTo>
                    <a:pt x="201015" y="482434"/>
                  </a:lnTo>
                  <a:lnTo>
                    <a:pt x="160807" y="482434"/>
                  </a:lnTo>
                  <a:lnTo>
                    <a:pt x="160807" y="361823"/>
                  </a:lnTo>
                  <a:lnTo>
                    <a:pt x="201015" y="361823"/>
                  </a:lnTo>
                  <a:lnTo>
                    <a:pt x="201015" y="321614"/>
                  </a:lnTo>
                  <a:lnTo>
                    <a:pt x="241198" y="321614"/>
                  </a:lnTo>
                  <a:lnTo>
                    <a:pt x="241198" y="281406"/>
                  </a:lnTo>
                  <a:lnTo>
                    <a:pt x="201015" y="281406"/>
                  </a:lnTo>
                  <a:lnTo>
                    <a:pt x="201015" y="241211"/>
                  </a:lnTo>
                  <a:lnTo>
                    <a:pt x="241198" y="241211"/>
                  </a:lnTo>
                  <a:lnTo>
                    <a:pt x="241198" y="160807"/>
                  </a:lnTo>
                  <a:close/>
                </a:path>
                <a:path w="321944" h="1809115">
                  <a:moveTo>
                    <a:pt x="241198" y="0"/>
                  </a:moveTo>
                  <a:lnTo>
                    <a:pt x="201002" y="0"/>
                  </a:lnTo>
                  <a:lnTo>
                    <a:pt x="201002" y="40208"/>
                  </a:lnTo>
                  <a:lnTo>
                    <a:pt x="160807" y="40208"/>
                  </a:lnTo>
                  <a:lnTo>
                    <a:pt x="120611" y="40208"/>
                  </a:lnTo>
                  <a:lnTo>
                    <a:pt x="120611" y="80416"/>
                  </a:lnTo>
                  <a:lnTo>
                    <a:pt x="160807" y="80416"/>
                  </a:lnTo>
                  <a:lnTo>
                    <a:pt x="201002" y="80416"/>
                  </a:lnTo>
                  <a:lnTo>
                    <a:pt x="201002" y="120599"/>
                  </a:lnTo>
                  <a:lnTo>
                    <a:pt x="241198" y="120599"/>
                  </a:lnTo>
                  <a:lnTo>
                    <a:pt x="241198" y="0"/>
                  </a:lnTo>
                  <a:close/>
                </a:path>
                <a:path w="321944" h="1809115">
                  <a:moveTo>
                    <a:pt x="281406" y="1768906"/>
                  </a:moveTo>
                  <a:lnTo>
                    <a:pt x="241211" y="1768906"/>
                  </a:lnTo>
                  <a:lnTo>
                    <a:pt x="241211" y="1809102"/>
                  </a:lnTo>
                  <a:lnTo>
                    <a:pt x="281406" y="1809102"/>
                  </a:lnTo>
                  <a:lnTo>
                    <a:pt x="281406" y="1768906"/>
                  </a:lnTo>
                  <a:close/>
                </a:path>
                <a:path w="321944" h="1809115">
                  <a:moveTo>
                    <a:pt x="281406" y="1648294"/>
                  </a:moveTo>
                  <a:lnTo>
                    <a:pt x="241211" y="1648294"/>
                  </a:lnTo>
                  <a:lnTo>
                    <a:pt x="241211" y="1728698"/>
                  </a:lnTo>
                  <a:lnTo>
                    <a:pt x="281406" y="1728698"/>
                  </a:lnTo>
                  <a:lnTo>
                    <a:pt x="281406" y="1648294"/>
                  </a:lnTo>
                  <a:close/>
                </a:path>
                <a:path w="321944" h="1809115">
                  <a:moveTo>
                    <a:pt x="281406" y="1567891"/>
                  </a:moveTo>
                  <a:lnTo>
                    <a:pt x="241211" y="1567891"/>
                  </a:lnTo>
                  <a:lnTo>
                    <a:pt x="241211" y="1608086"/>
                  </a:lnTo>
                  <a:lnTo>
                    <a:pt x="281406" y="1608086"/>
                  </a:lnTo>
                  <a:lnTo>
                    <a:pt x="281406" y="1567891"/>
                  </a:lnTo>
                  <a:close/>
                </a:path>
                <a:path w="321944" h="1809115">
                  <a:moveTo>
                    <a:pt x="281406" y="1487474"/>
                  </a:moveTo>
                  <a:lnTo>
                    <a:pt x="241211" y="1487474"/>
                  </a:lnTo>
                  <a:lnTo>
                    <a:pt x="241211" y="1527683"/>
                  </a:lnTo>
                  <a:lnTo>
                    <a:pt x="281406" y="1527683"/>
                  </a:lnTo>
                  <a:lnTo>
                    <a:pt x="281406" y="1487474"/>
                  </a:lnTo>
                  <a:close/>
                </a:path>
                <a:path w="321944" h="1809115">
                  <a:moveTo>
                    <a:pt x="281406" y="1366875"/>
                  </a:moveTo>
                  <a:lnTo>
                    <a:pt x="241211" y="1366875"/>
                  </a:lnTo>
                  <a:lnTo>
                    <a:pt x="241211" y="1447279"/>
                  </a:lnTo>
                  <a:lnTo>
                    <a:pt x="281406" y="1447279"/>
                  </a:lnTo>
                  <a:lnTo>
                    <a:pt x="281406" y="1366875"/>
                  </a:lnTo>
                  <a:close/>
                </a:path>
                <a:path w="321944" h="1809115">
                  <a:moveTo>
                    <a:pt x="281406" y="1286471"/>
                  </a:moveTo>
                  <a:lnTo>
                    <a:pt x="241211" y="1286471"/>
                  </a:lnTo>
                  <a:lnTo>
                    <a:pt x="241211" y="1326667"/>
                  </a:lnTo>
                  <a:lnTo>
                    <a:pt x="281406" y="1326667"/>
                  </a:lnTo>
                  <a:lnTo>
                    <a:pt x="281406" y="1286471"/>
                  </a:lnTo>
                  <a:close/>
                </a:path>
                <a:path w="321944" h="1809115">
                  <a:moveTo>
                    <a:pt x="281406" y="1125664"/>
                  </a:moveTo>
                  <a:lnTo>
                    <a:pt x="241211" y="1125664"/>
                  </a:lnTo>
                  <a:lnTo>
                    <a:pt x="241211" y="1165872"/>
                  </a:lnTo>
                  <a:lnTo>
                    <a:pt x="281406" y="1165872"/>
                  </a:lnTo>
                  <a:lnTo>
                    <a:pt x="281406" y="1125664"/>
                  </a:lnTo>
                  <a:close/>
                </a:path>
                <a:path w="321944" h="1809115">
                  <a:moveTo>
                    <a:pt x="281406" y="1045260"/>
                  </a:moveTo>
                  <a:lnTo>
                    <a:pt x="241211" y="1045260"/>
                  </a:lnTo>
                  <a:lnTo>
                    <a:pt x="241211" y="1085456"/>
                  </a:lnTo>
                  <a:lnTo>
                    <a:pt x="281406" y="1085456"/>
                  </a:lnTo>
                  <a:lnTo>
                    <a:pt x="281406" y="1045260"/>
                  </a:lnTo>
                  <a:close/>
                </a:path>
                <a:path w="321944" h="1809115">
                  <a:moveTo>
                    <a:pt x="281406" y="884453"/>
                  </a:moveTo>
                  <a:lnTo>
                    <a:pt x="241211" y="884453"/>
                  </a:lnTo>
                  <a:lnTo>
                    <a:pt x="241211" y="924648"/>
                  </a:lnTo>
                  <a:lnTo>
                    <a:pt x="281406" y="924648"/>
                  </a:lnTo>
                  <a:lnTo>
                    <a:pt x="281406" y="884453"/>
                  </a:lnTo>
                  <a:close/>
                </a:path>
                <a:path w="321944" h="1809115">
                  <a:moveTo>
                    <a:pt x="281406" y="683437"/>
                  </a:moveTo>
                  <a:lnTo>
                    <a:pt x="241211" y="683437"/>
                  </a:lnTo>
                  <a:lnTo>
                    <a:pt x="241211" y="804049"/>
                  </a:lnTo>
                  <a:lnTo>
                    <a:pt x="281406" y="804049"/>
                  </a:lnTo>
                  <a:lnTo>
                    <a:pt x="281406" y="683437"/>
                  </a:lnTo>
                  <a:close/>
                </a:path>
                <a:path w="321944" h="1809115">
                  <a:moveTo>
                    <a:pt x="281406" y="201002"/>
                  </a:moveTo>
                  <a:lnTo>
                    <a:pt x="241211" y="201002"/>
                  </a:lnTo>
                  <a:lnTo>
                    <a:pt x="241211" y="321614"/>
                  </a:lnTo>
                  <a:lnTo>
                    <a:pt x="281406" y="321614"/>
                  </a:lnTo>
                  <a:lnTo>
                    <a:pt x="281406" y="201002"/>
                  </a:lnTo>
                  <a:close/>
                </a:path>
                <a:path w="321944" h="1809115">
                  <a:moveTo>
                    <a:pt x="321614" y="924648"/>
                  </a:moveTo>
                  <a:lnTo>
                    <a:pt x="281406" y="924648"/>
                  </a:lnTo>
                  <a:lnTo>
                    <a:pt x="281406" y="964844"/>
                  </a:lnTo>
                  <a:lnTo>
                    <a:pt x="321614" y="964844"/>
                  </a:lnTo>
                  <a:lnTo>
                    <a:pt x="321614" y="924648"/>
                  </a:lnTo>
                  <a:close/>
                </a:path>
                <a:path w="321944" h="1809115">
                  <a:moveTo>
                    <a:pt x="321614" y="804049"/>
                  </a:moveTo>
                  <a:lnTo>
                    <a:pt x="281406" y="804049"/>
                  </a:lnTo>
                  <a:lnTo>
                    <a:pt x="281406" y="884453"/>
                  </a:lnTo>
                  <a:lnTo>
                    <a:pt x="321614" y="884453"/>
                  </a:lnTo>
                  <a:lnTo>
                    <a:pt x="321614" y="804049"/>
                  </a:lnTo>
                  <a:close/>
                </a:path>
                <a:path w="321944" h="1809115">
                  <a:moveTo>
                    <a:pt x="321614" y="643229"/>
                  </a:moveTo>
                  <a:lnTo>
                    <a:pt x="281406" y="643229"/>
                  </a:lnTo>
                  <a:lnTo>
                    <a:pt x="281406" y="683437"/>
                  </a:lnTo>
                  <a:lnTo>
                    <a:pt x="321614" y="683437"/>
                  </a:lnTo>
                  <a:lnTo>
                    <a:pt x="321614" y="643229"/>
                  </a:lnTo>
                  <a:close/>
                </a:path>
                <a:path w="321944" h="1809115">
                  <a:moveTo>
                    <a:pt x="321614" y="482434"/>
                  </a:moveTo>
                  <a:lnTo>
                    <a:pt x="281406" y="482434"/>
                  </a:lnTo>
                  <a:lnTo>
                    <a:pt x="281406" y="442226"/>
                  </a:lnTo>
                  <a:lnTo>
                    <a:pt x="241211" y="442226"/>
                  </a:lnTo>
                  <a:lnTo>
                    <a:pt x="241211" y="562825"/>
                  </a:lnTo>
                  <a:lnTo>
                    <a:pt x="281406" y="562825"/>
                  </a:lnTo>
                  <a:lnTo>
                    <a:pt x="321614" y="562838"/>
                  </a:lnTo>
                  <a:lnTo>
                    <a:pt x="321614" y="482434"/>
                  </a:lnTo>
                  <a:close/>
                </a:path>
                <a:path w="321944" h="1809115">
                  <a:moveTo>
                    <a:pt x="321614" y="361823"/>
                  </a:moveTo>
                  <a:lnTo>
                    <a:pt x="281406" y="361823"/>
                  </a:lnTo>
                  <a:lnTo>
                    <a:pt x="281406" y="442226"/>
                  </a:lnTo>
                  <a:lnTo>
                    <a:pt x="321614" y="442226"/>
                  </a:lnTo>
                  <a:lnTo>
                    <a:pt x="321614" y="361823"/>
                  </a:lnTo>
                  <a:close/>
                </a:path>
                <a:path w="321944" h="1809115">
                  <a:moveTo>
                    <a:pt x="321614" y="80403"/>
                  </a:moveTo>
                  <a:lnTo>
                    <a:pt x="281406" y="80403"/>
                  </a:lnTo>
                  <a:lnTo>
                    <a:pt x="241211" y="80403"/>
                  </a:lnTo>
                  <a:lnTo>
                    <a:pt x="241211" y="160807"/>
                  </a:lnTo>
                  <a:lnTo>
                    <a:pt x="281406" y="160807"/>
                  </a:lnTo>
                  <a:lnTo>
                    <a:pt x="281406" y="120599"/>
                  </a:lnTo>
                  <a:lnTo>
                    <a:pt x="321614" y="120599"/>
                  </a:lnTo>
                  <a:lnTo>
                    <a:pt x="321614" y="80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453930" y="7852797"/>
              <a:ext cx="281940" cy="1809114"/>
            </a:xfrm>
            <a:custGeom>
              <a:avLst/>
              <a:gdLst/>
              <a:ahLst/>
              <a:cxnLst/>
              <a:rect l="l" t="t" r="r" b="b"/>
              <a:pathLst>
                <a:path w="281940" h="1809115">
                  <a:moveTo>
                    <a:pt x="80403" y="1728698"/>
                  </a:moveTo>
                  <a:lnTo>
                    <a:pt x="40208" y="1728698"/>
                  </a:lnTo>
                  <a:lnTo>
                    <a:pt x="40208" y="1608099"/>
                  </a:lnTo>
                  <a:lnTo>
                    <a:pt x="0" y="1608099"/>
                  </a:lnTo>
                  <a:lnTo>
                    <a:pt x="0" y="1809102"/>
                  </a:lnTo>
                  <a:lnTo>
                    <a:pt x="40208" y="1809102"/>
                  </a:lnTo>
                  <a:lnTo>
                    <a:pt x="80403" y="1809102"/>
                  </a:lnTo>
                  <a:lnTo>
                    <a:pt x="80403" y="1728698"/>
                  </a:lnTo>
                  <a:close/>
                </a:path>
                <a:path w="281940" h="1809115">
                  <a:moveTo>
                    <a:pt x="80403" y="1366875"/>
                  </a:moveTo>
                  <a:lnTo>
                    <a:pt x="40208" y="1366875"/>
                  </a:lnTo>
                  <a:lnTo>
                    <a:pt x="0" y="1366875"/>
                  </a:lnTo>
                  <a:lnTo>
                    <a:pt x="0" y="1407083"/>
                  </a:lnTo>
                  <a:lnTo>
                    <a:pt x="40208" y="1407083"/>
                  </a:lnTo>
                  <a:lnTo>
                    <a:pt x="80403" y="1407083"/>
                  </a:lnTo>
                  <a:lnTo>
                    <a:pt x="80403" y="1366875"/>
                  </a:lnTo>
                  <a:close/>
                </a:path>
                <a:path w="281940" h="1809115">
                  <a:moveTo>
                    <a:pt x="120611" y="1648294"/>
                  </a:moveTo>
                  <a:lnTo>
                    <a:pt x="80403" y="1648294"/>
                  </a:lnTo>
                  <a:lnTo>
                    <a:pt x="80403" y="1688490"/>
                  </a:lnTo>
                  <a:lnTo>
                    <a:pt x="120611" y="1688490"/>
                  </a:lnTo>
                  <a:lnTo>
                    <a:pt x="120611" y="1648294"/>
                  </a:lnTo>
                  <a:close/>
                </a:path>
                <a:path w="281940" h="1809115">
                  <a:moveTo>
                    <a:pt x="120611" y="1527683"/>
                  </a:moveTo>
                  <a:lnTo>
                    <a:pt x="80403" y="1527683"/>
                  </a:lnTo>
                  <a:lnTo>
                    <a:pt x="40208" y="1527683"/>
                  </a:lnTo>
                  <a:lnTo>
                    <a:pt x="40208" y="1487474"/>
                  </a:lnTo>
                  <a:lnTo>
                    <a:pt x="0" y="1487474"/>
                  </a:lnTo>
                  <a:lnTo>
                    <a:pt x="0" y="1567891"/>
                  </a:lnTo>
                  <a:lnTo>
                    <a:pt x="40208" y="1567891"/>
                  </a:lnTo>
                  <a:lnTo>
                    <a:pt x="80403" y="1567891"/>
                  </a:lnTo>
                  <a:lnTo>
                    <a:pt x="120611" y="1567891"/>
                  </a:lnTo>
                  <a:lnTo>
                    <a:pt x="120611" y="1527683"/>
                  </a:lnTo>
                  <a:close/>
                </a:path>
                <a:path w="281940" h="1809115">
                  <a:moveTo>
                    <a:pt x="120611" y="120611"/>
                  </a:moveTo>
                  <a:lnTo>
                    <a:pt x="80403" y="120611"/>
                  </a:lnTo>
                  <a:lnTo>
                    <a:pt x="80403" y="80403"/>
                  </a:lnTo>
                  <a:lnTo>
                    <a:pt x="40208" y="80403"/>
                  </a:lnTo>
                  <a:lnTo>
                    <a:pt x="40208" y="160807"/>
                  </a:lnTo>
                  <a:lnTo>
                    <a:pt x="80403" y="160807"/>
                  </a:lnTo>
                  <a:lnTo>
                    <a:pt x="120611" y="160807"/>
                  </a:lnTo>
                  <a:lnTo>
                    <a:pt x="120611" y="120611"/>
                  </a:lnTo>
                  <a:close/>
                </a:path>
                <a:path w="281940" h="1809115">
                  <a:moveTo>
                    <a:pt x="120611" y="0"/>
                  </a:moveTo>
                  <a:lnTo>
                    <a:pt x="80403" y="0"/>
                  </a:lnTo>
                  <a:lnTo>
                    <a:pt x="40208" y="0"/>
                  </a:lnTo>
                  <a:lnTo>
                    <a:pt x="40208" y="40195"/>
                  </a:lnTo>
                  <a:lnTo>
                    <a:pt x="80403" y="40195"/>
                  </a:lnTo>
                  <a:lnTo>
                    <a:pt x="120611" y="40195"/>
                  </a:lnTo>
                  <a:lnTo>
                    <a:pt x="120611" y="0"/>
                  </a:lnTo>
                  <a:close/>
                </a:path>
                <a:path w="281940" h="1809115">
                  <a:moveTo>
                    <a:pt x="241211" y="1688503"/>
                  </a:moveTo>
                  <a:lnTo>
                    <a:pt x="201015" y="1688503"/>
                  </a:lnTo>
                  <a:lnTo>
                    <a:pt x="201015" y="1608099"/>
                  </a:lnTo>
                  <a:lnTo>
                    <a:pt x="160820" y="1608099"/>
                  </a:lnTo>
                  <a:lnTo>
                    <a:pt x="160820" y="1688503"/>
                  </a:lnTo>
                  <a:lnTo>
                    <a:pt x="120611" y="1688503"/>
                  </a:lnTo>
                  <a:lnTo>
                    <a:pt x="120611" y="1728698"/>
                  </a:lnTo>
                  <a:lnTo>
                    <a:pt x="160820" y="1728698"/>
                  </a:lnTo>
                  <a:lnTo>
                    <a:pt x="160820" y="1768906"/>
                  </a:lnTo>
                  <a:lnTo>
                    <a:pt x="120611" y="1768906"/>
                  </a:lnTo>
                  <a:lnTo>
                    <a:pt x="120611" y="1809102"/>
                  </a:lnTo>
                  <a:lnTo>
                    <a:pt x="160820" y="1809102"/>
                  </a:lnTo>
                  <a:lnTo>
                    <a:pt x="201015" y="1809102"/>
                  </a:lnTo>
                  <a:lnTo>
                    <a:pt x="241211" y="1809102"/>
                  </a:lnTo>
                  <a:lnTo>
                    <a:pt x="241211" y="1768906"/>
                  </a:lnTo>
                  <a:lnTo>
                    <a:pt x="201015" y="1768906"/>
                  </a:lnTo>
                  <a:lnTo>
                    <a:pt x="201015" y="1728698"/>
                  </a:lnTo>
                  <a:lnTo>
                    <a:pt x="241211" y="1728698"/>
                  </a:lnTo>
                  <a:lnTo>
                    <a:pt x="241211" y="1688503"/>
                  </a:lnTo>
                  <a:close/>
                </a:path>
                <a:path w="281940" h="1809115">
                  <a:moveTo>
                    <a:pt x="241211" y="1407083"/>
                  </a:moveTo>
                  <a:lnTo>
                    <a:pt x="201015" y="1407083"/>
                  </a:lnTo>
                  <a:lnTo>
                    <a:pt x="201015" y="1447279"/>
                  </a:lnTo>
                  <a:lnTo>
                    <a:pt x="160820" y="1447279"/>
                  </a:lnTo>
                  <a:lnTo>
                    <a:pt x="160820" y="1487474"/>
                  </a:lnTo>
                  <a:lnTo>
                    <a:pt x="120611" y="1487474"/>
                  </a:lnTo>
                  <a:lnTo>
                    <a:pt x="120611" y="1527683"/>
                  </a:lnTo>
                  <a:lnTo>
                    <a:pt x="160820" y="1527683"/>
                  </a:lnTo>
                  <a:lnTo>
                    <a:pt x="160820" y="1567891"/>
                  </a:lnTo>
                  <a:lnTo>
                    <a:pt x="201015" y="1567891"/>
                  </a:lnTo>
                  <a:lnTo>
                    <a:pt x="241211" y="1567891"/>
                  </a:lnTo>
                  <a:lnTo>
                    <a:pt x="241211" y="1407083"/>
                  </a:lnTo>
                  <a:close/>
                </a:path>
                <a:path w="281940" h="1809115">
                  <a:moveTo>
                    <a:pt x="241211" y="1286471"/>
                  </a:moveTo>
                  <a:lnTo>
                    <a:pt x="201015" y="1286471"/>
                  </a:lnTo>
                  <a:lnTo>
                    <a:pt x="201015" y="1326667"/>
                  </a:lnTo>
                  <a:lnTo>
                    <a:pt x="241211" y="1326667"/>
                  </a:lnTo>
                  <a:lnTo>
                    <a:pt x="241211" y="1286471"/>
                  </a:lnTo>
                  <a:close/>
                </a:path>
                <a:path w="281940" h="1809115">
                  <a:moveTo>
                    <a:pt x="241211" y="763841"/>
                  </a:moveTo>
                  <a:lnTo>
                    <a:pt x="201015" y="763841"/>
                  </a:lnTo>
                  <a:lnTo>
                    <a:pt x="201015" y="804049"/>
                  </a:lnTo>
                  <a:lnTo>
                    <a:pt x="201015" y="844245"/>
                  </a:lnTo>
                  <a:lnTo>
                    <a:pt x="160820" y="844245"/>
                  </a:lnTo>
                  <a:lnTo>
                    <a:pt x="120611" y="844245"/>
                  </a:lnTo>
                  <a:lnTo>
                    <a:pt x="120611" y="804049"/>
                  </a:lnTo>
                  <a:lnTo>
                    <a:pt x="80403" y="804049"/>
                  </a:lnTo>
                  <a:lnTo>
                    <a:pt x="80403" y="683437"/>
                  </a:lnTo>
                  <a:lnTo>
                    <a:pt x="120611" y="683437"/>
                  </a:lnTo>
                  <a:lnTo>
                    <a:pt x="120611" y="804049"/>
                  </a:lnTo>
                  <a:lnTo>
                    <a:pt x="160820" y="804049"/>
                  </a:lnTo>
                  <a:lnTo>
                    <a:pt x="201015" y="804049"/>
                  </a:lnTo>
                  <a:lnTo>
                    <a:pt x="201015" y="763841"/>
                  </a:lnTo>
                  <a:lnTo>
                    <a:pt x="201015" y="683437"/>
                  </a:lnTo>
                  <a:lnTo>
                    <a:pt x="160820" y="683437"/>
                  </a:lnTo>
                  <a:lnTo>
                    <a:pt x="160820" y="603034"/>
                  </a:lnTo>
                  <a:lnTo>
                    <a:pt x="120611" y="603034"/>
                  </a:lnTo>
                  <a:lnTo>
                    <a:pt x="120611" y="643229"/>
                  </a:lnTo>
                  <a:lnTo>
                    <a:pt x="80403" y="643229"/>
                  </a:lnTo>
                  <a:lnTo>
                    <a:pt x="40208" y="643229"/>
                  </a:lnTo>
                  <a:lnTo>
                    <a:pt x="40208" y="924648"/>
                  </a:lnTo>
                  <a:lnTo>
                    <a:pt x="0" y="924648"/>
                  </a:lnTo>
                  <a:lnTo>
                    <a:pt x="0" y="964844"/>
                  </a:lnTo>
                  <a:lnTo>
                    <a:pt x="40208" y="964844"/>
                  </a:lnTo>
                  <a:lnTo>
                    <a:pt x="80403" y="964857"/>
                  </a:lnTo>
                  <a:lnTo>
                    <a:pt x="120611" y="964857"/>
                  </a:lnTo>
                  <a:lnTo>
                    <a:pt x="120611" y="1005052"/>
                  </a:lnTo>
                  <a:lnTo>
                    <a:pt x="80403" y="1005052"/>
                  </a:lnTo>
                  <a:lnTo>
                    <a:pt x="40208" y="1005052"/>
                  </a:lnTo>
                  <a:lnTo>
                    <a:pt x="40208" y="1045260"/>
                  </a:lnTo>
                  <a:lnTo>
                    <a:pt x="0" y="1045260"/>
                  </a:lnTo>
                  <a:lnTo>
                    <a:pt x="0" y="1085456"/>
                  </a:lnTo>
                  <a:lnTo>
                    <a:pt x="40208" y="1085456"/>
                  </a:lnTo>
                  <a:lnTo>
                    <a:pt x="80403" y="1085456"/>
                  </a:lnTo>
                  <a:lnTo>
                    <a:pt x="80403" y="1045260"/>
                  </a:lnTo>
                  <a:lnTo>
                    <a:pt x="120611" y="1045260"/>
                  </a:lnTo>
                  <a:lnTo>
                    <a:pt x="160820" y="1045248"/>
                  </a:lnTo>
                  <a:lnTo>
                    <a:pt x="160820" y="964844"/>
                  </a:lnTo>
                  <a:lnTo>
                    <a:pt x="201015" y="964844"/>
                  </a:lnTo>
                  <a:lnTo>
                    <a:pt x="201015" y="1045260"/>
                  </a:lnTo>
                  <a:lnTo>
                    <a:pt x="160820" y="1045260"/>
                  </a:lnTo>
                  <a:lnTo>
                    <a:pt x="160820" y="1125664"/>
                  </a:lnTo>
                  <a:lnTo>
                    <a:pt x="120611" y="1125664"/>
                  </a:lnTo>
                  <a:lnTo>
                    <a:pt x="120611" y="1085456"/>
                  </a:lnTo>
                  <a:lnTo>
                    <a:pt x="80403" y="1085456"/>
                  </a:lnTo>
                  <a:lnTo>
                    <a:pt x="80403" y="1125664"/>
                  </a:lnTo>
                  <a:lnTo>
                    <a:pt x="40208" y="1125664"/>
                  </a:lnTo>
                  <a:lnTo>
                    <a:pt x="0" y="1125664"/>
                  </a:lnTo>
                  <a:lnTo>
                    <a:pt x="0" y="1165872"/>
                  </a:lnTo>
                  <a:lnTo>
                    <a:pt x="40208" y="1165872"/>
                  </a:lnTo>
                  <a:lnTo>
                    <a:pt x="40208" y="1206068"/>
                  </a:lnTo>
                  <a:lnTo>
                    <a:pt x="80403" y="1206068"/>
                  </a:lnTo>
                  <a:lnTo>
                    <a:pt x="80403" y="1165860"/>
                  </a:lnTo>
                  <a:lnTo>
                    <a:pt x="120611" y="1165860"/>
                  </a:lnTo>
                  <a:lnTo>
                    <a:pt x="160820" y="1165872"/>
                  </a:lnTo>
                  <a:lnTo>
                    <a:pt x="201015" y="1165860"/>
                  </a:lnTo>
                  <a:lnTo>
                    <a:pt x="201015" y="1206068"/>
                  </a:lnTo>
                  <a:lnTo>
                    <a:pt x="160820" y="1206068"/>
                  </a:lnTo>
                  <a:lnTo>
                    <a:pt x="160820" y="1246276"/>
                  </a:lnTo>
                  <a:lnTo>
                    <a:pt x="120611" y="1246276"/>
                  </a:lnTo>
                  <a:lnTo>
                    <a:pt x="80403" y="1246276"/>
                  </a:lnTo>
                  <a:lnTo>
                    <a:pt x="40208" y="1246276"/>
                  </a:lnTo>
                  <a:lnTo>
                    <a:pt x="40208" y="1206068"/>
                  </a:lnTo>
                  <a:lnTo>
                    <a:pt x="0" y="1206068"/>
                  </a:lnTo>
                  <a:lnTo>
                    <a:pt x="0" y="1326667"/>
                  </a:lnTo>
                  <a:lnTo>
                    <a:pt x="40208" y="1326667"/>
                  </a:lnTo>
                  <a:lnTo>
                    <a:pt x="40208" y="1286471"/>
                  </a:lnTo>
                  <a:lnTo>
                    <a:pt x="80403" y="1286471"/>
                  </a:lnTo>
                  <a:lnTo>
                    <a:pt x="120611" y="1286471"/>
                  </a:lnTo>
                  <a:lnTo>
                    <a:pt x="120611" y="1407083"/>
                  </a:lnTo>
                  <a:lnTo>
                    <a:pt x="80403" y="1407083"/>
                  </a:lnTo>
                  <a:lnTo>
                    <a:pt x="80403" y="1447279"/>
                  </a:lnTo>
                  <a:lnTo>
                    <a:pt x="120611" y="1447279"/>
                  </a:lnTo>
                  <a:lnTo>
                    <a:pt x="160820" y="1447279"/>
                  </a:lnTo>
                  <a:lnTo>
                    <a:pt x="160820" y="1407083"/>
                  </a:lnTo>
                  <a:lnTo>
                    <a:pt x="201015" y="1407083"/>
                  </a:lnTo>
                  <a:lnTo>
                    <a:pt x="201015" y="1366875"/>
                  </a:lnTo>
                  <a:lnTo>
                    <a:pt x="160820" y="1366875"/>
                  </a:lnTo>
                  <a:lnTo>
                    <a:pt x="160820" y="1286471"/>
                  </a:lnTo>
                  <a:lnTo>
                    <a:pt x="201015" y="1286471"/>
                  </a:lnTo>
                  <a:lnTo>
                    <a:pt x="201015" y="1246276"/>
                  </a:lnTo>
                  <a:lnTo>
                    <a:pt x="241211" y="1246276"/>
                  </a:lnTo>
                  <a:lnTo>
                    <a:pt x="241211" y="763841"/>
                  </a:lnTo>
                  <a:close/>
                </a:path>
                <a:path w="281940" h="1809115">
                  <a:moveTo>
                    <a:pt x="241211" y="562825"/>
                  </a:moveTo>
                  <a:lnTo>
                    <a:pt x="201015" y="562825"/>
                  </a:lnTo>
                  <a:lnTo>
                    <a:pt x="201015" y="683425"/>
                  </a:lnTo>
                  <a:lnTo>
                    <a:pt x="241211" y="683425"/>
                  </a:lnTo>
                  <a:lnTo>
                    <a:pt x="241211" y="562825"/>
                  </a:lnTo>
                  <a:close/>
                </a:path>
                <a:path w="281940" h="1809115">
                  <a:moveTo>
                    <a:pt x="241211" y="442226"/>
                  </a:moveTo>
                  <a:lnTo>
                    <a:pt x="201015" y="442226"/>
                  </a:lnTo>
                  <a:lnTo>
                    <a:pt x="201015" y="402031"/>
                  </a:lnTo>
                  <a:lnTo>
                    <a:pt x="160820" y="402031"/>
                  </a:lnTo>
                  <a:lnTo>
                    <a:pt x="120611" y="402031"/>
                  </a:lnTo>
                  <a:lnTo>
                    <a:pt x="120611" y="321614"/>
                  </a:lnTo>
                  <a:lnTo>
                    <a:pt x="80403" y="321614"/>
                  </a:lnTo>
                  <a:lnTo>
                    <a:pt x="80403" y="201002"/>
                  </a:lnTo>
                  <a:lnTo>
                    <a:pt x="40208" y="201002"/>
                  </a:lnTo>
                  <a:lnTo>
                    <a:pt x="40208" y="402018"/>
                  </a:lnTo>
                  <a:lnTo>
                    <a:pt x="80403" y="402018"/>
                  </a:lnTo>
                  <a:lnTo>
                    <a:pt x="80403" y="482434"/>
                  </a:lnTo>
                  <a:lnTo>
                    <a:pt x="40208" y="482434"/>
                  </a:lnTo>
                  <a:lnTo>
                    <a:pt x="40208" y="562838"/>
                  </a:lnTo>
                  <a:lnTo>
                    <a:pt x="80403" y="562838"/>
                  </a:lnTo>
                  <a:lnTo>
                    <a:pt x="80403" y="603021"/>
                  </a:lnTo>
                  <a:lnTo>
                    <a:pt x="120611" y="603021"/>
                  </a:lnTo>
                  <a:lnTo>
                    <a:pt x="120611" y="562838"/>
                  </a:lnTo>
                  <a:lnTo>
                    <a:pt x="160820" y="562838"/>
                  </a:lnTo>
                  <a:lnTo>
                    <a:pt x="160820" y="522630"/>
                  </a:lnTo>
                  <a:lnTo>
                    <a:pt x="120611" y="522630"/>
                  </a:lnTo>
                  <a:lnTo>
                    <a:pt x="120611" y="562825"/>
                  </a:lnTo>
                  <a:lnTo>
                    <a:pt x="80403" y="562825"/>
                  </a:lnTo>
                  <a:lnTo>
                    <a:pt x="80403" y="522630"/>
                  </a:lnTo>
                  <a:lnTo>
                    <a:pt x="120611" y="522630"/>
                  </a:lnTo>
                  <a:lnTo>
                    <a:pt x="120611" y="482434"/>
                  </a:lnTo>
                  <a:lnTo>
                    <a:pt x="160820" y="482434"/>
                  </a:lnTo>
                  <a:lnTo>
                    <a:pt x="160820" y="522630"/>
                  </a:lnTo>
                  <a:lnTo>
                    <a:pt x="201015" y="522630"/>
                  </a:lnTo>
                  <a:lnTo>
                    <a:pt x="241211" y="522630"/>
                  </a:lnTo>
                  <a:lnTo>
                    <a:pt x="241211" y="442226"/>
                  </a:lnTo>
                  <a:close/>
                </a:path>
                <a:path w="281940" h="1809115">
                  <a:moveTo>
                    <a:pt x="241211" y="201002"/>
                  </a:moveTo>
                  <a:lnTo>
                    <a:pt x="201015" y="201002"/>
                  </a:lnTo>
                  <a:lnTo>
                    <a:pt x="201015" y="241211"/>
                  </a:lnTo>
                  <a:lnTo>
                    <a:pt x="201015" y="281406"/>
                  </a:lnTo>
                  <a:lnTo>
                    <a:pt x="160820" y="281406"/>
                  </a:lnTo>
                  <a:lnTo>
                    <a:pt x="160820" y="241211"/>
                  </a:lnTo>
                  <a:lnTo>
                    <a:pt x="201015" y="241211"/>
                  </a:lnTo>
                  <a:lnTo>
                    <a:pt x="201015" y="201002"/>
                  </a:lnTo>
                  <a:lnTo>
                    <a:pt x="201015" y="160807"/>
                  </a:lnTo>
                  <a:lnTo>
                    <a:pt x="160820" y="160807"/>
                  </a:lnTo>
                  <a:lnTo>
                    <a:pt x="160820" y="201002"/>
                  </a:lnTo>
                  <a:lnTo>
                    <a:pt x="120611" y="201002"/>
                  </a:lnTo>
                  <a:lnTo>
                    <a:pt x="120611" y="321614"/>
                  </a:lnTo>
                  <a:lnTo>
                    <a:pt x="160820" y="321614"/>
                  </a:lnTo>
                  <a:lnTo>
                    <a:pt x="160820" y="361823"/>
                  </a:lnTo>
                  <a:lnTo>
                    <a:pt x="201015" y="361823"/>
                  </a:lnTo>
                  <a:lnTo>
                    <a:pt x="241211" y="361823"/>
                  </a:lnTo>
                  <a:lnTo>
                    <a:pt x="241211" y="201002"/>
                  </a:lnTo>
                  <a:close/>
                </a:path>
                <a:path w="281940" h="1809115">
                  <a:moveTo>
                    <a:pt x="241211" y="0"/>
                  </a:moveTo>
                  <a:lnTo>
                    <a:pt x="201015" y="0"/>
                  </a:lnTo>
                  <a:lnTo>
                    <a:pt x="160820" y="0"/>
                  </a:lnTo>
                  <a:lnTo>
                    <a:pt x="160820" y="80403"/>
                  </a:lnTo>
                  <a:lnTo>
                    <a:pt x="201015" y="80403"/>
                  </a:lnTo>
                  <a:lnTo>
                    <a:pt x="201015" y="160807"/>
                  </a:lnTo>
                  <a:lnTo>
                    <a:pt x="241211" y="160807"/>
                  </a:lnTo>
                  <a:lnTo>
                    <a:pt x="241211" y="0"/>
                  </a:lnTo>
                  <a:close/>
                </a:path>
                <a:path w="281940" h="1809115">
                  <a:moveTo>
                    <a:pt x="281419" y="1487474"/>
                  </a:moveTo>
                  <a:lnTo>
                    <a:pt x="241223" y="1487474"/>
                  </a:lnTo>
                  <a:lnTo>
                    <a:pt x="241223" y="1608086"/>
                  </a:lnTo>
                  <a:lnTo>
                    <a:pt x="281419" y="1608086"/>
                  </a:lnTo>
                  <a:lnTo>
                    <a:pt x="281419" y="1487474"/>
                  </a:lnTo>
                  <a:close/>
                </a:path>
                <a:path w="281940" h="1809115">
                  <a:moveTo>
                    <a:pt x="281419" y="1326680"/>
                  </a:moveTo>
                  <a:lnTo>
                    <a:pt x="241223" y="1326680"/>
                  </a:lnTo>
                  <a:lnTo>
                    <a:pt x="241223" y="1366875"/>
                  </a:lnTo>
                  <a:lnTo>
                    <a:pt x="281419" y="1366875"/>
                  </a:lnTo>
                  <a:lnTo>
                    <a:pt x="281419" y="1326680"/>
                  </a:lnTo>
                  <a:close/>
                </a:path>
                <a:path w="281940" h="1809115">
                  <a:moveTo>
                    <a:pt x="281419" y="1165860"/>
                  </a:moveTo>
                  <a:lnTo>
                    <a:pt x="241223" y="1165860"/>
                  </a:lnTo>
                  <a:lnTo>
                    <a:pt x="241223" y="1206068"/>
                  </a:lnTo>
                  <a:lnTo>
                    <a:pt x="281419" y="1206068"/>
                  </a:lnTo>
                  <a:lnTo>
                    <a:pt x="281419" y="1165860"/>
                  </a:lnTo>
                  <a:close/>
                </a:path>
                <a:path w="281940" h="1809115">
                  <a:moveTo>
                    <a:pt x="281419" y="1085456"/>
                  </a:moveTo>
                  <a:lnTo>
                    <a:pt x="241223" y="1085456"/>
                  </a:lnTo>
                  <a:lnTo>
                    <a:pt x="241223" y="1125651"/>
                  </a:lnTo>
                  <a:lnTo>
                    <a:pt x="281419" y="1125651"/>
                  </a:lnTo>
                  <a:lnTo>
                    <a:pt x="281419" y="1085456"/>
                  </a:lnTo>
                  <a:close/>
                </a:path>
                <a:path w="281940" h="1809115">
                  <a:moveTo>
                    <a:pt x="281419" y="924648"/>
                  </a:moveTo>
                  <a:lnTo>
                    <a:pt x="241223" y="924648"/>
                  </a:lnTo>
                  <a:lnTo>
                    <a:pt x="241223" y="1045248"/>
                  </a:lnTo>
                  <a:lnTo>
                    <a:pt x="281419" y="1045248"/>
                  </a:lnTo>
                  <a:lnTo>
                    <a:pt x="281419" y="924648"/>
                  </a:lnTo>
                  <a:close/>
                </a:path>
                <a:path w="281940" h="1809115">
                  <a:moveTo>
                    <a:pt x="281419" y="723633"/>
                  </a:moveTo>
                  <a:lnTo>
                    <a:pt x="241223" y="723633"/>
                  </a:lnTo>
                  <a:lnTo>
                    <a:pt x="241223" y="804049"/>
                  </a:lnTo>
                  <a:lnTo>
                    <a:pt x="281419" y="804049"/>
                  </a:lnTo>
                  <a:lnTo>
                    <a:pt x="281419" y="723633"/>
                  </a:lnTo>
                  <a:close/>
                </a:path>
                <a:path w="281940" h="1809115">
                  <a:moveTo>
                    <a:pt x="281419" y="603034"/>
                  </a:moveTo>
                  <a:lnTo>
                    <a:pt x="241223" y="603034"/>
                  </a:lnTo>
                  <a:lnTo>
                    <a:pt x="241223" y="683437"/>
                  </a:lnTo>
                  <a:lnTo>
                    <a:pt x="281419" y="683437"/>
                  </a:lnTo>
                  <a:lnTo>
                    <a:pt x="281419" y="603034"/>
                  </a:lnTo>
                  <a:close/>
                </a:path>
                <a:path w="281940" h="1809115">
                  <a:moveTo>
                    <a:pt x="281419" y="361823"/>
                  </a:moveTo>
                  <a:lnTo>
                    <a:pt x="241223" y="361823"/>
                  </a:lnTo>
                  <a:lnTo>
                    <a:pt x="241223" y="482422"/>
                  </a:lnTo>
                  <a:lnTo>
                    <a:pt x="281419" y="482422"/>
                  </a:lnTo>
                  <a:lnTo>
                    <a:pt x="281419" y="361823"/>
                  </a:lnTo>
                  <a:close/>
                </a:path>
                <a:path w="281940" h="1809115">
                  <a:moveTo>
                    <a:pt x="281419" y="281406"/>
                  </a:moveTo>
                  <a:lnTo>
                    <a:pt x="241223" y="281406"/>
                  </a:lnTo>
                  <a:lnTo>
                    <a:pt x="241223" y="321614"/>
                  </a:lnTo>
                  <a:lnTo>
                    <a:pt x="281419" y="321614"/>
                  </a:lnTo>
                  <a:lnTo>
                    <a:pt x="281419" y="281406"/>
                  </a:lnTo>
                  <a:close/>
                </a:path>
                <a:path w="281940" h="1809115">
                  <a:moveTo>
                    <a:pt x="281419" y="160807"/>
                  </a:moveTo>
                  <a:lnTo>
                    <a:pt x="241223" y="160807"/>
                  </a:lnTo>
                  <a:lnTo>
                    <a:pt x="241223" y="201015"/>
                  </a:lnTo>
                  <a:lnTo>
                    <a:pt x="281419" y="201015"/>
                  </a:lnTo>
                  <a:lnTo>
                    <a:pt x="281419" y="160807"/>
                  </a:lnTo>
                  <a:close/>
                </a:path>
                <a:path w="281940" h="1809115">
                  <a:moveTo>
                    <a:pt x="281419" y="0"/>
                  </a:moveTo>
                  <a:lnTo>
                    <a:pt x="241223" y="0"/>
                  </a:lnTo>
                  <a:lnTo>
                    <a:pt x="241223" y="80403"/>
                  </a:lnTo>
                  <a:lnTo>
                    <a:pt x="281419" y="80403"/>
                  </a:lnTo>
                  <a:lnTo>
                    <a:pt x="281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695154" y="7852797"/>
              <a:ext cx="161290" cy="1809114"/>
            </a:xfrm>
            <a:custGeom>
              <a:avLst/>
              <a:gdLst/>
              <a:ahLst/>
              <a:cxnLst/>
              <a:rect l="l" t="t" r="r" b="b"/>
              <a:pathLst>
                <a:path w="161290" h="1809115">
                  <a:moveTo>
                    <a:pt x="40195" y="1768906"/>
                  </a:moveTo>
                  <a:lnTo>
                    <a:pt x="0" y="1768906"/>
                  </a:lnTo>
                  <a:lnTo>
                    <a:pt x="0" y="1809102"/>
                  </a:lnTo>
                  <a:lnTo>
                    <a:pt x="40195" y="1809102"/>
                  </a:lnTo>
                  <a:lnTo>
                    <a:pt x="40195" y="1768906"/>
                  </a:lnTo>
                  <a:close/>
                </a:path>
                <a:path w="161290" h="1809115">
                  <a:moveTo>
                    <a:pt x="80391" y="1326680"/>
                  </a:moveTo>
                  <a:lnTo>
                    <a:pt x="40195" y="1326680"/>
                  </a:lnTo>
                  <a:lnTo>
                    <a:pt x="40195" y="1487474"/>
                  </a:lnTo>
                  <a:lnTo>
                    <a:pt x="0" y="1487474"/>
                  </a:lnTo>
                  <a:lnTo>
                    <a:pt x="0" y="1608086"/>
                  </a:lnTo>
                  <a:lnTo>
                    <a:pt x="40195" y="1608086"/>
                  </a:lnTo>
                  <a:lnTo>
                    <a:pt x="40195" y="1648294"/>
                  </a:lnTo>
                  <a:lnTo>
                    <a:pt x="0" y="1648294"/>
                  </a:lnTo>
                  <a:lnTo>
                    <a:pt x="0" y="1688490"/>
                  </a:lnTo>
                  <a:lnTo>
                    <a:pt x="40195" y="1688490"/>
                  </a:lnTo>
                  <a:lnTo>
                    <a:pt x="40195" y="1768906"/>
                  </a:lnTo>
                  <a:lnTo>
                    <a:pt x="80391" y="1768906"/>
                  </a:lnTo>
                  <a:lnTo>
                    <a:pt x="80391" y="1326680"/>
                  </a:lnTo>
                  <a:close/>
                </a:path>
                <a:path w="161290" h="1809115">
                  <a:moveTo>
                    <a:pt x="80391" y="1246276"/>
                  </a:moveTo>
                  <a:lnTo>
                    <a:pt x="40195" y="1246276"/>
                  </a:lnTo>
                  <a:lnTo>
                    <a:pt x="40195" y="1286471"/>
                  </a:lnTo>
                  <a:lnTo>
                    <a:pt x="80391" y="1286471"/>
                  </a:lnTo>
                  <a:lnTo>
                    <a:pt x="80391" y="1246276"/>
                  </a:lnTo>
                  <a:close/>
                </a:path>
                <a:path w="161290" h="1809115">
                  <a:moveTo>
                    <a:pt x="80391" y="1125664"/>
                  </a:moveTo>
                  <a:lnTo>
                    <a:pt x="40195" y="1125664"/>
                  </a:lnTo>
                  <a:lnTo>
                    <a:pt x="40195" y="1206068"/>
                  </a:lnTo>
                  <a:lnTo>
                    <a:pt x="80391" y="1206068"/>
                  </a:lnTo>
                  <a:lnTo>
                    <a:pt x="80391" y="1125664"/>
                  </a:lnTo>
                  <a:close/>
                </a:path>
                <a:path w="161290" h="1809115">
                  <a:moveTo>
                    <a:pt x="80391" y="804049"/>
                  </a:moveTo>
                  <a:lnTo>
                    <a:pt x="40195" y="804049"/>
                  </a:lnTo>
                  <a:lnTo>
                    <a:pt x="40195" y="1085456"/>
                  </a:lnTo>
                  <a:lnTo>
                    <a:pt x="80391" y="1085456"/>
                  </a:lnTo>
                  <a:lnTo>
                    <a:pt x="80391" y="804049"/>
                  </a:lnTo>
                  <a:close/>
                </a:path>
                <a:path w="161290" h="1809115">
                  <a:moveTo>
                    <a:pt x="80391" y="683437"/>
                  </a:moveTo>
                  <a:lnTo>
                    <a:pt x="40195" y="683437"/>
                  </a:lnTo>
                  <a:lnTo>
                    <a:pt x="40195" y="723633"/>
                  </a:lnTo>
                  <a:lnTo>
                    <a:pt x="80391" y="723633"/>
                  </a:lnTo>
                  <a:lnTo>
                    <a:pt x="80391" y="683437"/>
                  </a:lnTo>
                  <a:close/>
                </a:path>
                <a:path w="161290" h="1809115">
                  <a:moveTo>
                    <a:pt x="80391" y="562825"/>
                  </a:moveTo>
                  <a:lnTo>
                    <a:pt x="40195" y="562825"/>
                  </a:lnTo>
                  <a:lnTo>
                    <a:pt x="40195" y="603021"/>
                  </a:lnTo>
                  <a:lnTo>
                    <a:pt x="80391" y="603021"/>
                  </a:lnTo>
                  <a:lnTo>
                    <a:pt x="80391" y="562825"/>
                  </a:lnTo>
                  <a:close/>
                </a:path>
                <a:path w="161290" h="1809115">
                  <a:moveTo>
                    <a:pt x="80391" y="482434"/>
                  </a:moveTo>
                  <a:lnTo>
                    <a:pt x="40195" y="482434"/>
                  </a:lnTo>
                  <a:lnTo>
                    <a:pt x="40195" y="522630"/>
                  </a:lnTo>
                  <a:lnTo>
                    <a:pt x="80391" y="522630"/>
                  </a:lnTo>
                  <a:lnTo>
                    <a:pt x="80391" y="482434"/>
                  </a:lnTo>
                  <a:close/>
                </a:path>
                <a:path w="161290" h="1809115">
                  <a:moveTo>
                    <a:pt x="80391" y="402031"/>
                  </a:moveTo>
                  <a:lnTo>
                    <a:pt x="40195" y="402031"/>
                  </a:lnTo>
                  <a:lnTo>
                    <a:pt x="40195" y="442226"/>
                  </a:lnTo>
                  <a:lnTo>
                    <a:pt x="80391" y="442226"/>
                  </a:lnTo>
                  <a:lnTo>
                    <a:pt x="80391" y="402031"/>
                  </a:lnTo>
                  <a:close/>
                </a:path>
                <a:path w="161290" h="1809115">
                  <a:moveTo>
                    <a:pt x="80391" y="120611"/>
                  </a:moveTo>
                  <a:lnTo>
                    <a:pt x="40195" y="120611"/>
                  </a:lnTo>
                  <a:lnTo>
                    <a:pt x="40195" y="361823"/>
                  </a:lnTo>
                  <a:lnTo>
                    <a:pt x="80391" y="361823"/>
                  </a:lnTo>
                  <a:lnTo>
                    <a:pt x="80391" y="120611"/>
                  </a:lnTo>
                  <a:close/>
                </a:path>
                <a:path w="161290" h="1809115">
                  <a:moveTo>
                    <a:pt x="120599" y="1608099"/>
                  </a:moveTo>
                  <a:lnTo>
                    <a:pt x="80403" y="1608099"/>
                  </a:lnTo>
                  <a:lnTo>
                    <a:pt x="80403" y="1648307"/>
                  </a:lnTo>
                  <a:lnTo>
                    <a:pt x="120599" y="1648307"/>
                  </a:lnTo>
                  <a:lnTo>
                    <a:pt x="120599" y="1608099"/>
                  </a:lnTo>
                  <a:close/>
                </a:path>
                <a:path w="161290" h="1809115">
                  <a:moveTo>
                    <a:pt x="120599" y="1447279"/>
                  </a:moveTo>
                  <a:lnTo>
                    <a:pt x="80403" y="1447279"/>
                  </a:lnTo>
                  <a:lnTo>
                    <a:pt x="80403" y="1487474"/>
                  </a:lnTo>
                  <a:lnTo>
                    <a:pt x="120599" y="1487474"/>
                  </a:lnTo>
                  <a:lnTo>
                    <a:pt x="120599" y="1447279"/>
                  </a:lnTo>
                  <a:close/>
                </a:path>
                <a:path w="161290" h="1809115">
                  <a:moveTo>
                    <a:pt x="120599" y="1165860"/>
                  </a:moveTo>
                  <a:lnTo>
                    <a:pt x="80403" y="1165860"/>
                  </a:lnTo>
                  <a:lnTo>
                    <a:pt x="80403" y="1206068"/>
                  </a:lnTo>
                  <a:lnTo>
                    <a:pt x="120599" y="1206068"/>
                  </a:lnTo>
                  <a:lnTo>
                    <a:pt x="120599" y="1165860"/>
                  </a:lnTo>
                  <a:close/>
                </a:path>
                <a:path w="161290" h="1809115">
                  <a:moveTo>
                    <a:pt x="120599" y="1085456"/>
                  </a:moveTo>
                  <a:lnTo>
                    <a:pt x="80403" y="1085456"/>
                  </a:lnTo>
                  <a:lnTo>
                    <a:pt x="80403" y="1125651"/>
                  </a:lnTo>
                  <a:lnTo>
                    <a:pt x="120599" y="1125651"/>
                  </a:lnTo>
                  <a:lnTo>
                    <a:pt x="120599" y="1085456"/>
                  </a:lnTo>
                  <a:close/>
                </a:path>
                <a:path w="161290" h="1809115">
                  <a:moveTo>
                    <a:pt x="120599" y="964857"/>
                  </a:moveTo>
                  <a:lnTo>
                    <a:pt x="80403" y="964857"/>
                  </a:lnTo>
                  <a:lnTo>
                    <a:pt x="80403" y="1045260"/>
                  </a:lnTo>
                  <a:lnTo>
                    <a:pt x="120599" y="1045260"/>
                  </a:lnTo>
                  <a:lnTo>
                    <a:pt x="120599" y="964857"/>
                  </a:lnTo>
                  <a:close/>
                </a:path>
                <a:path w="161290" h="1809115">
                  <a:moveTo>
                    <a:pt x="120599" y="804049"/>
                  </a:moveTo>
                  <a:lnTo>
                    <a:pt x="80403" y="804049"/>
                  </a:lnTo>
                  <a:lnTo>
                    <a:pt x="80403" y="844245"/>
                  </a:lnTo>
                  <a:lnTo>
                    <a:pt x="120599" y="844245"/>
                  </a:lnTo>
                  <a:lnTo>
                    <a:pt x="120599" y="804049"/>
                  </a:lnTo>
                  <a:close/>
                </a:path>
                <a:path w="161290" h="1809115">
                  <a:moveTo>
                    <a:pt x="120599" y="723633"/>
                  </a:moveTo>
                  <a:lnTo>
                    <a:pt x="80403" y="723633"/>
                  </a:lnTo>
                  <a:lnTo>
                    <a:pt x="80403" y="763841"/>
                  </a:lnTo>
                  <a:lnTo>
                    <a:pt x="120599" y="763841"/>
                  </a:lnTo>
                  <a:lnTo>
                    <a:pt x="120599" y="723633"/>
                  </a:lnTo>
                  <a:close/>
                </a:path>
                <a:path w="161290" h="1809115">
                  <a:moveTo>
                    <a:pt x="120599" y="562825"/>
                  </a:moveTo>
                  <a:lnTo>
                    <a:pt x="80403" y="562825"/>
                  </a:lnTo>
                  <a:lnTo>
                    <a:pt x="80403" y="643229"/>
                  </a:lnTo>
                  <a:lnTo>
                    <a:pt x="120599" y="643229"/>
                  </a:lnTo>
                  <a:lnTo>
                    <a:pt x="120599" y="562825"/>
                  </a:lnTo>
                  <a:close/>
                </a:path>
                <a:path w="161290" h="1809115">
                  <a:moveTo>
                    <a:pt x="160794" y="482434"/>
                  </a:moveTo>
                  <a:lnTo>
                    <a:pt x="120599" y="482434"/>
                  </a:lnTo>
                  <a:lnTo>
                    <a:pt x="80403" y="482434"/>
                  </a:lnTo>
                  <a:lnTo>
                    <a:pt x="80403" y="522630"/>
                  </a:lnTo>
                  <a:lnTo>
                    <a:pt x="120599" y="522630"/>
                  </a:lnTo>
                  <a:lnTo>
                    <a:pt x="160794" y="522630"/>
                  </a:lnTo>
                  <a:lnTo>
                    <a:pt x="160794" y="482434"/>
                  </a:lnTo>
                  <a:close/>
                </a:path>
                <a:path w="161290" h="1809115">
                  <a:moveTo>
                    <a:pt x="160794" y="402031"/>
                  </a:moveTo>
                  <a:lnTo>
                    <a:pt x="120599" y="402031"/>
                  </a:lnTo>
                  <a:lnTo>
                    <a:pt x="80403" y="402031"/>
                  </a:lnTo>
                  <a:lnTo>
                    <a:pt x="80403" y="442226"/>
                  </a:lnTo>
                  <a:lnTo>
                    <a:pt x="120599" y="442226"/>
                  </a:lnTo>
                  <a:lnTo>
                    <a:pt x="160794" y="442226"/>
                  </a:lnTo>
                  <a:lnTo>
                    <a:pt x="160794" y="402031"/>
                  </a:lnTo>
                  <a:close/>
                </a:path>
                <a:path w="161290" h="1809115">
                  <a:moveTo>
                    <a:pt x="160794" y="321614"/>
                  </a:moveTo>
                  <a:lnTo>
                    <a:pt x="120599" y="321614"/>
                  </a:lnTo>
                  <a:lnTo>
                    <a:pt x="80403" y="321614"/>
                  </a:lnTo>
                  <a:lnTo>
                    <a:pt x="80403" y="361823"/>
                  </a:lnTo>
                  <a:lnTo>
                    <a:pt x="120599" y="361823"/>
                  </a:lnTo>
                  <a:lnTo>
                    <a:pt x="160794" y="361823"/>
                  </a:lnTo>
                  <a:lnTo>
                    <a:pt x="160794" y="321614"/>
                  </a:lnTo>
                  <a:close/>
                </a:path>
                <a:path w="161290" h="1809115">
                  <a:moveTo>
                    <a:pt x="160794" y="241211"/>
                  </a:moveTo>
                  <a:lnTo>
                    <a:pt x="120599" y="241211"/>
                  </a:lnTo>
                  <a:lnTo>
                    <a:pt x="120599" y="281406"/>
                  </a:lnTo>
                  <a:lnTo>
                    <a:pt x="160794" y="281406"/>
                  </a:lnTo>
                  <a:lnTo>
                    <a:pt x="160794" y="241211"/>
                  </a:lnTo>
                  <a:close/>
                </a:path>
                <a:path w="161290" h="1809115">
                  <a:moveTo>
                    <a:pt x="160794" y="160807"/>
                  </a:moveTo>
                  <a:lnTo>
                    <a:pt x="120599" y="160807"/>
                  </a:lnTo>
                  <a:lnTo>
                    <a:pt x="120599" y="120611"/>
                  </a:lnTo>
                  <a:lnTo>
                    <a:pt x="80403" y="120611"/>
                  </a:lnTo>
                  <a:lnTo>
                    <a:pt x="80403" y="201015"/>
                  </a:lnTo>
                  <a:lnTo>
                    <a:pt x="120599" y="201015"/>
                  </a:lnTo>
                  <a:lnTo>
                    <a:pt x="160794" y="201015"/>
                  </a:lnTo>
                  <a:lnTo>
                    <a:pt x="160794" y="160807"/>
                  </a:lnTo>
                  <a:close/>
                </a:path>
                <a:path w="161290" h="1809115">
                  <a:moveTo>
                    <a:pt x="160794" y="0"/>
                  </a:moveTo>
                  <a:lnTo>
                    <a:pt x="120599" y="0"/>
                  </a:lnTo>
                  <a:lnTo>
                    <a:pt x="80403" y="0"/>
                  </a:lnTo>
                  <a:lnTo>
                    <a:pt x="80403" y="80403"/>
                  </a:lnTo>
                  <a:lnTo>
                    <a:pt x="120599" y="80403"/>
                  </a:lnTo>
                  <a:lnTo>
                    <a:pt x="120599" y="40195"/>
                  </a:lnTo>
                  <a:lnTo>
                    <a:pt x="160794" y="40195"/>
                  </a:lnTo>
                  <a:lnTo>
                    <a:pt x="160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35859" y="8496024"/>
              <a:ext cx="0" cy="1166495"/>
            </a:xfrm>
            <a:custGeom>
              <a:avLst/>
              <a:gdLst/>
              <a:ahLst/>
              <a:cxnLst/>
              <a:rect l="l" t="t" r="r" b="b"/>
              <a:pathLst>
                <a:path h="1166495">
                  <a:moveTo>
                    <a:pt x="0" y="0"/>
                  </a:moveTo>
                  <a:lnTo>
                    <a:pt x="0" y="1165870"/>
                  </a:lnTo>
                </a:path>
              </a:pathLst>
            </a:custGeom>
            <a:ln w="40197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855961" y="7852797"/>
              <a:ext cx="241300" cy="1809114"/>
            </a:xfrm>
            <a:custGeom>
              <a:avLst/>
              <a:gdLst/>
              <a:ahLst/>
              <a:cxnLst/>
              <a:rect l="l" t="t" r="r" b="b"/>
              <a:pathLst>
                <a:path w="241300" h="1809115">
                  <a:moveTo>
                    <a:pt x="80391" y="1728698"/>
                  </a:moveTo>
                  <a:lnTo>
                    <a:pt x="40195" y="1728698"/>
                  </a:lnTo>
                  <a:lnTo>
                    <a:pt x="40195" y="1688503"/>
                  </a:lnTo>
                  <a:lnTo>
                    <a:pt x="0" y="1688503"/>
                  </a:lnTo>
                  <a:lnTo>
                    <a:pt x="0" y="1809102"/>
                  </a:lnTo>
                  <a:lnTo>
                    <a:pt x="40195" y="1809102"/>
                  </a:lnTo>
                  <a:lnTo>
                    <a:pt x="80391" y="1809102"/>
                  </a:lnTo>
                  <a:lnTo>
                    <a:pt x="80391" y="1728698"/>
                  </a:lnTo>
                  <a:close/>
                </a:path>
                <a:path w="241300" h="1809115">
                  <a:moveTo>
                    <a:pt x="80391" y="1407083"/>
                  </a:moveTo>
                  <a:lnTo>
                    <a:pt x="40195" y="1407083"/>
                  </a:lnTo>
                  <a:lnTo>
                    <a:pt x="0" y="1407083"/>
                  </a:lnTo>
                  <a:lnTo>
                    <a:pt x="0" y="1487487"/>
                  </a:lnTo>
                  <a:lnTo>
                    <a:pt x="40195" y="1487487"/>
                  </a:lnTo>
                  <a:lnTo>
                    <a:pt x="40195" y="1608099"/>
                  </a:lnTo>
                  <a:lnTo>
                    <a:pt x="0" y="1608099"/>
                  </a:lnTo>
                  <a:lnTo>
                    <a:pt x="0" y="1648307"/>
                  </a:lnTo>
                  <a:lnTo>
                    <a:pt x="40195" y="1648307"/>
                  </a:lnTo>
                  <a:lnTo>
                    <a:pt x="80391" y="1648307"/>
                  </a:lnTo>
                  <a:lnTo>
                    <a:pt x="80391" y="1407083"/>
                  </a:lnTo>
                  <a:close/>
                </a:path>
                <a:path w="241300" h="1809115">
                  <a:moveTo>
                    <a:pt x="80391" y="1326680"/>
                  </a:moveTo>
                  <a:lnTo>
                    <a:pt x="40195" y="1326680"/>
                  </a:lnTo>
                  <a:lnTo>
                    <a:pt x="0" y="1326680"/>
                  </a:lnTo>
                  <a:lnTo>
                    <a:pt x="0" y="1366875"/>
                  </a:lnTo>
                  <a:lnTo>
                    <a:pt x="40195" y="1366875"/>
                  </a:lnTo>
                  <a:lnTo>
                    <a:pt x="80391" y="1366875"/>
                  </a:lnTo>
                  <a:lnTo>
                    <a:pt x="80391" y="1326680"/>
                  </a:lnTo>
                  <a:close/>
                </a:path>
                <a:path w="241300" h="1809115">
                  <a:moveTo>
                    <a:pt x="80391" y="1085456"/>
                  </a:moveTo>
                  <a:lnTo>
                    <a:pt x="40195" y="1085456"/>
                  </a:lnTo>
                  <a:lnTo>
                    <a:pt x="40195" y="1125664"/>
                  </a:lnTo>
                  <a:lnTo>
                    <a:pt x="0" y="1125664"/>
                  </a:lnTo>
                  <a:lnTo>
                    <a:pt x="0" y="1286484"/>
                  </a:lnTo>
                  <a:lnTo>
                    <a:pt x="40195" y="1286484"/>
                  </a:lnTo>
                  <a:lnTo>
                    <a:pt x="80391" y="1286471"/>
                  </a:lnTo>
                  <a:lnTo>
                    <a:pt x="80391" y="1246276"/>
                  </a:lnTo>
                  <a:lnTo>
                    <a:pt x="40195" y="1246276"/>
                  </a:lnTo>
                  <a:lnTo>
                    <a:pt x="40195" y="1165860"/>
                  </a:lnTo>
                  <a:lnTo>
                    <a:pt x="80391" y="1165860"/>
                  </a:lnTo>
                  <a:lnTo>
                    <a:pt x="80391" y="1085456"/>
                  </a:lnTo>
                  <a:close/>
                </a:path>
                <a:path w="241300" h="1809115">
                  <a:moveTo>
                    <a:pt x="80391" y="804049"/>
                  </a:moveTo>
                  <a:lnTo>
                    <a:pt x="40195" y="804049"/>
                  </a:lnTo>
                  <a:lnTo>
                    <a:pt x="0" y="804049"/>
                  </a:lnTo>
                  <a:lnTo>
                    <a:pt x="0" y="844245"/>
                  </a:lnTo>
                  <a:lnTo>
                    <a:pt x="40195" y="844245"/>
                  </a:lnTo>
                  <a:lnTo>
                    <a:pt x="40195" y="964857"/>
                  </a:lnTo>
                  <a:lnTo>
                    <a:pt x="0" y="964857"/>
                  </a:lnTo>
                  <a:lnTo>
                    <a:pt x="0" y="1005052"/>
                  </a:lnTo>
                  <a:lnTo>
                    <a:pt x="40195" y="1005052"/>
                  </a:lnTo>
                  <a:lnTo>
                    <a:pt x="80391" y="1005052"/>
                  </a:lnTo>
                  <a:lnTo>
                    <a:pt x="80391" y="804049"/>
                  </a:lnTo>
                  <a:close/>
                </a:path>
                <a:path w="241300" h="1809115">
                  <a:moveTo>
                    <a:pt x="80391" y="643229"/>
                  </a:moveTo>
                  <a:lnTo>
                    <a:pt x="40195" y="643229"/>
                  </a:lnTo>
                  <a:lnTo>
                    <a:pt x="40195" y="603034"/>
                  </a:lnTo>
                  <a:lnTo>
                    <a:pt x="0" y="603034"/>
                  </a:lnTo>
                  <a:lnTo>
                    <a:pt x="0" y="763841"/>
                  </a:lnTo>
                  <a:lnTo>
                    <a:pt x="40195" y="763841"/>
                  </a:lnTo>
                  <a:lnTo>
                    <a:pt x="80391" y="763841"/>
                  </a:lnTo>
                  <a:lnTo>
                    <a:pt x="80391" y="643229"/>
                  </a:lnTo>
                  <a:close/>
                </a:path>
                <a:path w="241300" h="1809115">
                  <a:moveTo>
                    <a:pt x="80391" y="562825"/>
                  </a:moveTo>
                  <a:lnTo>
                    <a:pt x="40195" y="562825"/>
                  </a:lnTo>
                  <a:lnTo>
                    <a:pt x="40195" y="603021"/>
                  </a:lnTo>
                  <a:lnTo>
                    <a:pt x="80391" y="603021"/>
                  </a:lnTo>
                  <a:lnTo>
                    <a:pt x="80391" y="562825"/>
                  </a:lnTo>
                  <a:close/>
                </a:path>
                <a:path w="241300" h="1809115">
                  <a:moveTo>
                    <a:pt x="80391" y="482434"/>
                  </a:moveTo>
                  <a:lnTo>
                    <a:pt x="40195" y="482434"/>
                  </a:lnTo>
                  <a:lnTo>
                    <a:pt x="40195" y="522630"/>
                  </a:lnTo>
                  <a:lnTo>
                    <a:pt x="80391" y="522630"/>
                  </a:lnTo>
                  <a:lnTo>
                    <a:pt x="80391" y="482434"/>
                  </a:lnTo>
                  <a:close/>
                </a:path>
                <a:path w="241300" h="1809115">
                  <a:moveTo>
                    <a:pt x="80391" y="402031"/>
                  </a:moveTo>
                  <a:lnTo>
                    <a:pt x="40195" y="402031"/>
                  </a:lnTo>
                  <a:lnTo>
                    <a:pt x="0" y="402031"/>
                  </a:lnTo>
                  <a:lnTo>
                    <a:pt x="0" y="482434"/>
                  </a:lnTo>
                  <a:lnTo>
                    <a:pt x="40195" y="482434"/>
                  </a:lnTo>
                  <a:lnTo>
                    <a:pt x="40195" y="442226"/>
                  </a:lnTo>
                  <a:lnTo>
                    <a:pt x="80391" y="442226"/>
                  </a:lnTo>
                  <a:lnTo>
                    <a:pt x="80391" y="402031"/>
                  </a:lnTo>
                  <a:close/>
                </a:path>
                <a:path w="241300" h="1809115">
                  <a:moveTo>
                    <a:pt x="80391" y="40208"/>
                  </a:moveTo>
                  <a:lnTo>
                    <a:pt x="40195" y="40208"/>
                  </a:lnTo>
                  <a:lnTo>
                    <a:pt x="0" y="40208"/>
                  </a:lnTo>
                  <a:lnTo>
                    <a:pt x="0" y="201015"/>
                  </a:lnTo>
                  <a:lnTo>
                    <a:pt x="40195" y="201015"/>
                  </a:lnTo>
                  <a:lnTo>
                    <a:pt x="40195" y="321614"/>
                  </a:lnTo>
                  <a:lnTo>
                    <a:pt x="0" y="321614"/>
                  </a:lnTo>
                  <a:lnTo>
                    <a:pt x="0" y="361823"/>
                  </a:lnTo>
                  <a:lnTo>
                    <a:pt x="40195" y="361823"/>
                  </a:lnTo>
                  <a:lnTo>
                    <a:pt x="80391" y="361823"/>
                  </a:lnTo>
                  <a:lnTo>
                    <a:pt x="80391" y="160807"/>
                  </a:lnTo>
                  <a:lnTo>
                    <a:pt x="40195" y="160807"/>
                  </a:lnTo>
                  <a:lnTo>
                    <a:pt x="40195" y="80416"/>
                  </a:lnTo>
                  <a:lnTo>
                    <a:pt x="80391" y="80416"/>
                  </a:lnTo>
                  <a:lnTo>
                    <a:pt x="80391" y="40208"/>
                  </a:lnTo>
                  <a:close/>
                </a:path>
                <a:path w="241300" h="1809115">
                  <a:moveTo>
                    <a:pt x="120599" y="1407083"/>
                  </a:moveTo>
                  <a:lnTo>
                    <a:pt x="80403" y="1407083"/>
                  </a:lnTo>
                  <a:lnTo>
                    <a:pt x="80403" y="1487487"/>
                  </a:lnTo>
                  <a:lnTo>
                    <a:pt x="120599" y="1487487"/>
                  </a:lnTo>
                  <a:lnTo>
                    <a:pt x="120599" y="1407083"/>
                  </a:lnTo>
                  <a:close/>
                </a:path>
                <a:path w="241300" h="1809115">
                  <a:moveTo>
                    <a:pt x="120599" y="1286471"/>
                  </a:moveTo>
                  <a:lnTo>
                    <a:pt x="80403" y="1286471"/>
                  </a:lnTo>
                  <a:lnTo>
                    <a:pt x="80403" y="1366875"/>
                  </a:lnTo>
                  <a:lnTo>
                    <a:pt x="120599" y="1366875"/>
                  </a:lnTo>
                  <a:lnTo>
                    <a:pt x="120599" y="1286471"/>
                  </a:lnTo>
                  <a:close/>
                </a:path>
                <a:path w="241300" h="1809115">
                  <a:moveTo>
                    <a:pt x="120599" y="1085456"/>
                  </a:moveTo>
                  <a:lnTo>
                    <a:pt x="80403" y="1085456"/>
                  </a:lnTo>
                  <a:lnTo>
                    <a:pt x="80403" y="1125651"/>
                  </a:lnTo>
                  <a:lnTo>
                    <a:pt x="120599" y="1125651"/>
                  </a:lnTo>
                  <a:lnTo>
                    <a:pt x="120599" y="1085456"/>
                  </a:lnTo>
                  <a:close/>
                </a:path>
                <a:path w="241300" h="1809115">
                  <a:moveTo>
                    <a:pt x="120599" y="763841"/>
                  </a:moveTo>
                  <a:lnTo>
                    <a:pt x="80403" y="763841"/>
                  </a:lnTo>
                  <a:lnTo>
                    <a:pt x="80403" y="884453"/>
                  </a:lnTo>
                  <a:lnTo>
                    <a:pt x="120599" y="884453"/>
                  </a:lnTo>
                  <a:lnTo>
                    <a:pt x="120599" y="763841"/>
                  </a:lnTo>
                  <a:close/>
                </a:path>
                <a:path w="241300" h="1809115">
                  <a:moveTo>
                    <a:pt x="120599" y="683437"/>
                  </a:moveTo>
                  <a:lnTo>
                    <a:pt x="80403" y="683437"/>
                  </a:lnTo>
                  <a:lnTo>
                    <a:pt x="80403" y="723633"/>
                  </a:lnTo>
                  <a:lnTo>
                    <a:pt x="120599" y="723633"/>
                  </a:lnTo>
                  <a:lnTo>
                    <a:pt x="120599" y="683437"/>
                  </a:lnTo>
                  <a:close/>
                </a:path>
                <a:path w="241300" h="1809115">
                  <a:moveTo>
                    <a:pt x="120599" y="361823"/>
                  </a:moveTo>
                  <a:lnTo>
                    <a:pt x="80403" y="361823"/>
                  </a:lnTo>
                  <a:lnTo>
                    <a:pt x="80403" y="402018"/>
                  </a:lnTo>
                  <a:lnTo>
                    <a:pt x="120599" y="402018"/>
                  </a:lnTo>
                  <a:lnTo>
                    <a:pt x="120599" y="361823"/>
                  </a:lnTo>
                  <a:close/>
                </a:path>
                <a:path w="241300" h="1809115">
                  <a:moveTo>
                    <a:pt x="160807" y="1688503"/>
                  </a:moveTo>
                  <a:lnTo>
                    <a:pt x="120599" y="1688503"/>
                  </a:lnTo>
                  <a:lnTo>
                    <a:pt x="120599" y="1728698"/>
                  </a:lnTo>
                  <a:lnTo>
                    <a:pt x="160807" y="1728698"/>
                  </a:lnTo>
                  <a:lnTo>
                    <a:pt x="160807" y="1688503"/>
                  </a:lnTo>
                  <a:close/>
                </a:path>
                <a:path w="241300" h="1809115">
                  <a:moveTo>
                    <a:pt x="160807" y="1125664"/>
                  </a:moveTo>
                  <a:lnTo>
                    <a:pt x="120599" y="1125664"/>
                  </a:lnTo>
                  <a:lnTo>
                    <a:pt x="120599" y="1165860"/>
                  </a:lnTo>
                  <a:lnTo>
                    <a:pt x="80403" y="1165860"/>
                  </a:lnTo>
                  <a:lnTo>
                    <a:pt x="80403" y="1206068"/>
                  </a:lnTo>
                  <a:lnTo>
                    <a:pt x="120599" y="1206068"/>
                  </a:lnTo>
                  <a:lnTo>
                    <a:pt x="120599" y="1165872"/>
                  </a:lnTo>
                  <a:lnTo>
                    <a:pt x="160807" y="1165872"/>
                  </a:lnTo>
                  <a:lnTo>
                    <a:pt x="160807" y="1125664"/>
                  </a:lnTo>
                  <a:close/>
                </a:path>
                <a:path w="241300" h="1809115">
                  <a:moveTo>
                    <a:pt x="160807" y="1045260"/>
                  </a:moveTo>
                  <a:lnTo>
                    <a:pt x="120599" y="1045260"/>
                  </a:lnTo>
                  <a:lnTo>
                    <a:pt x="120599" y="1085456"/>
                  </a:lnTo>
                  <a:lnTo>
                    <a:pt x="160807" y="1085456"/>
                  </a:lnTo>
                  <a:lnTo>
                    <a:pt x="160807" y="1045260"/>
                  </a:lnTo>
                  <a:close/>
                </a:path>
                <a:path w="241300" h="1809115">
                  <a:moveTo>
                    <a:pt x="160807" y="964857"/>
                  </a:moveTo>
                  <a:lnTo>
                    <a:pt x="120599" y="964857"/>
                  </a:lnTo>
                  <a:lnTo>
                    <a:pt x="80403" y="964857"/>
                  </a:lnTo>
                  <a:lnTo>
                    <a:pt x="80403" y="1045260"/>
                  </a:lnTo>
                  <a:lnTo>
                    <a:pt x="120599" y="1045260"/>
                  </a:lnTo>
                  <a:lnTo>
                    <a:pt x="120599" y="1005052"/>
                  </a:lnTo>
                  <a:lnTo>
                    <a:pt x="160807" y="1005052"/>
                  </a:lnTo>
                  <a:lnTo>
                    <a:pt x="160807" y="964857"/>
                  </a:lnTo>
                  <a:close/>
                </a:path>
                <a:path w="241300" h="1809115">
                  <a:moveTo>
                    <a:pt x="160807" y="643229"/>
                  </a:moveTo>
                  <a:lnTo>
                    <a:pt x="120599" y="643229"/>
                  </a:lnTo>
                  <a:lnTo>
                    <a:pt x="120599" y="683437"/>
                  </a:lnTo>
                  <a:lnTo>
                    <a:pt x="160807" y="683437"/>
                  </a:lnTo>
                  <a:lnTo>
                    <a:pt x="160807" y="643229"/>
                  </a:lnTo>
                  <a:close/>
                </a:path>
                <a:path w="241300" h="1809115">
                  <a:moveTo>
                    <a:pt x="160807" y="402031"/>
                  </a:moveTo>
                  <a:lnTo>
                    <a:pt x="120599" y="402031"/>
                  </a:lnTo>
                  <a:lnTo>
                    <a:pt x="120599" y="482434"/>
                  </a:lnTo>
                  <a:lnTo>
                    <a:pt x="160807" y="482434"/>
                  </a:lnTo>
                  <a:lnTo>
                    <a:pt x="160807" y="402031"/>
                  </a:lnTo>
                  <a:close/>
                </a:path>
                <a:path w="241300" h="1809115">
                  <a:moveTo>
                    <a:pt x="201002" y="1768906"/>
                  </a:moveTo>
                  <a:lnTo>
                    <a:pt x="160807" y="1768906"/>
                  </a:lnTo>
                  <a:lnTo>
                    <a:pt x="120599" y="1768906"/>
                  </a:lnTo>
                  <a:lnTo>
                    <a:pt x="80403" y="1768906"/>
                  </a:lnTo>
                  <a:lnTo>
                    <a:pt x="80403" y="1809102"/>
                  </a:lnTo>
                  <a:lnTo>
                    <a:pt x="120599" y="1809102"/>
                  </a:lnTo>
                  <a:lnTo>
                    <a:pt x="160807" y="1809102"/>
                  </a:lnTo>
                  <a:lnTo>
                    <a:pt x="201002" y="1809102"/>
                  </a:lnTo>
                  <a:lnTo>
                    <a:pt x="201002" y="1768906"/>
                  </a:lnTo>
                  <a:close/>
                </a:path>
                <a:path w="241300" h="1809115">
                  <a:moveTo>
                    <a:pt x="201002" y="1567891"/>
                  </a:moveTo>
                  <a:lnTo>
                    <a:pt x="160807" y="1567891"/>
                  </a:lnTo>
                  <a:lnTo>
                    <a:pt x="160807" y="1527683"/>
                  </a:lnTo>
                  <a:lnTo>
                    <a:pt x="120599" y="1527683"/>
                  </a:lnTo>
                  <a:lnTo>
                    <a:pt x="120599" y="1567891"/>
                  </a:lnTo>
                  <a:lnTo>
                    <a:pt x="80403" y="1567891"/>
                  </a:lnTo>
                  <a:lnTo>
                    <a:pt x="80403" y="1688490"/>
                  </a:lnTo>
                  <a:lnTo>
                    <a:pt x="120599" y="1688490"/>
                  </a:lnTo>
                  <a:lnTo>
                    <a:pt x="120599" y="1648294"/>
                  </a:lnTo>
                  <a:lnTo>
                    <a:pt x="160807" y="1648294"/>
                  </a:lnTo>
                  <a:lnTo>
                    <a:pt x="160807" y="1608086"/>
                  </a:lnTo>
                  <a:lnTo>
                    <a:pt x="201002" y="1608086"/>
                  </a:lnTo>
                  <a:lnTo>
                    <a:pt x="201002" y="1567891"/>
                  </a:lnTo>
                  <a:close/>
                </a:path>
                <a:path w="241300" h="1809115">
                  <a:moveTo>
                    <a:pt x="201002" y="1366875"/>
                  </a:moveTo>
                  <a:lnTo>
                    <a:pt x="160807" y="1366875"/>
                  </a:lnTo>
                  <a:lnTo>
                    <a:pt x="120599" y="1366875"/>
                  </a:lnTo>
                  <a:lnTo>
                    <a:pt x="120599" y="1407083"/>
                  </a:lnTo>
                  <a:lnTo>
                    <a:pt x="160807" y="1407083"/>
                  </a:lnTo>
                  <a:lnTo>
                    <a:pt x="160807" y="1447279"/>
                  </a:lnTo>
                  <a:lnTo>
                    <a:pt x="201002" y="1447279"/>
                  </a:lnTo>
                  <a:lnTo>
                    <a:pt x="201002" y="1366875"/>
                  </a:lnTo>
                  <a:close/>
                </a:path>
                <a:path w="241300" h="1809115">
                  <a:moveTo>
                    <a:pt x="201002" y="1246276"/>
                  </a:moveTo>
                  <a:lnTo>
                    <a:pt x="160807" y="1246276"/>
                  </a:lnTo>
                  <a:lnTo>
                    <a:pt x="120599" y="1246276"/>
                  </a:lnTo>
                  <a:lnTo>
                    <a:pt x="120599" y="1286471"/>
                  </a:lnTo>
                  <a:lnTo>
                    <a:pt x="160807" y="1286471"/>
                  </a:lnTo>
                  <a:lnTo>
                    <a:pt x="201002" y="1286471"/>
                  </a:lnTo>
                  <a:lnTo>
                    <a:pt x="201002" y="1246276"/>
                  </a:lnTo>
                  <a:close/>
                </a:path>
                <a:path w="241300" h="1809115">
                  <a:moveTo>
                    <a:pt x="201002" y="1005052"/>
                  </a:moveTo>
                  <a:lnTo>
                    <a:pt x="160807" y="1005052"/>
                  </a:lnTo>
                  <a:lnTo>
                    <a:pt x="160807" y="1045260"/>
                  </a:lnTo>
                  <a:lnTo>
                    <a:pt x="201002" y="1045260"/>
                  </a:lnTo>
                  <a:lnTo>
                    <a:pt x="201002" y="1005052"/>
                  </a:lnTo>
                  <a:close/>
                </a:path>
                <a:path w="241300" h="1809115">
                  <a:moveTo>
                    <a:pt x="201002" y="884453"/>
                  </a:moveTo>
                  <a:lnTo>
                    <a:pt x="160807" y="884453"/>
                  </a:lnTo>
                  <a:lnTo>
                    <a:pt x="120599" y="884453"/>
                  </a:lnTo>
                  <a:lnTo>
                    <a:pt x="120599" y="924648"/>
                  </a:lnTo>
                  <a:lnTo>
                    <a:pt x="160807" y="924648"/>
                  </a:lnTo>
                  <a:lnTo>
                    <a:pt x="160807" y="964857"/>
                  </a:lnTo>
                  <a:lnTo>
                    <a:pt x="201002" y="964857"/>
                  </a:lnTo>
                  <a:lnTo>
                    <a:pt x="201002" y="884453"/>
                  </a:lnTo>
                  <a:close/>
                </a:path>
                <a:path w="241300" h="1809115">
                  <a:moveTo>
                    <a:pt x="201002" y="683437"/>
                  </a:moveTo>
                  <a:lnTo>
                    <a:pt x="160807" y="683437"/>
                  </a:lnTo>
                  <a:lnTo>
                    <a:pt x="160807" y="723633"/>
                  </a:lnTo>
                  <a:lnTo>
                    <a:pt x="120599" y="723633"/>
                  </a:lnTo>
                  <a:lnTo>
                    <a:pt x="120599" y="763841"/>
                  </a:lnTo>
                  <a:lnTo>
                    <a:pt x="160807" y="763841"/>
                  </a:lnTo>
                  <a:lnTo>
                    <a:pt x="201002" y="763841"/>
                  </a:lnTo>
                  <a:lnTo>
                    <a:pt x="201002" y="683437"/>
                  </a:lnTo>
                  <a:close/>
                </a:path>
                <a:path w="241300" h="1809115">
                  <a:moveTo>
                    <a:pt x="201002" y="603034"/>
                  </a:moveTo>
                  <a:lnTo>
                    <a:pt x="160807" y="603034"/>
                  </a:lnTo>
                  <a:lnTo>
                    <a:pt x="160807" y="643229"/>
                  </a:lnTo>
                  <a:lnTo>
                    <a:pt x="201002" y="643229"/>
                  </a:lnTo>
                  <a:lnTo>
                    <a:pt x="201002" y="603034"/>
                  </a:lnTo>
                  <a:close/>
                </a:path>
                <a:path w="241300" h="1809115">
                  <a:moveTo>
                    <a:pt x="201002" y="522630"/>
                  </a:moveTo>
                  <a:lnTo>
                    <a:pt x="160807" y="522630"/>
                  </a:lnTo>
                  <a:lnTo>
                    <a:pt x="160807" y="562825"/>
                  </a:lnTo>
                  <a:lnTo>
                    <a:pt x="120599" y="562825"/>
                  </a:lnTo>
                  <a:lnTo>
                    <a:pt x="120599" y="522630"/>
                  </a:lnTo>
                  <a:lnTo>
                    <a:pt x="80403" y="522630"/>
                  </a:lnTo>
                  <a:lnTo>
                    <a:pt x="80403" y="562838"/>
                  </a:lnTo>
                  <a:lnTo>
                    <a:pt x="120599" y="562838"/>
                  </a:lnTo>
                  <a:lnTo>
                    <a:pt x="120599" y="603021"/>
                  </a:lnTo>
                  <a:lnTo>
                    <a:pt x="160807" y="603021"/>
                  </a:lnTo>
                  <a:lnTo>
                    <a:pt x="160807" y="562838"/>
                  </a:lnTo>
                  <a:lnTo>
                    <a:pt x="201002" y="562838"/>
                  </a:lnTo>
                  <a:lnTo>
                    <a:pt x="201002" y="522630"/>
                  </a:lnTo>
                  <a:close/>
                </a:path>
                <a:path w="241300" h="1809115">
                  <a:moveTo>
                    <a:pt x="201002" y="120611"/>
                  </a:moveTo>
                  <a:lnTo>
                    <a:pt x="160807" y="120611"/>
                  </a:lnTo>
                  <a:lnTo>
                    <a:pt x="120599" y="120611"/>
                  </a:lnTo>
                  <a:lnTo>
                    <a:pt x="120599" y="160807"/>
                  </a:lnTo>
                  <a:lnTo>
                    <a:pt x="160807" y="160807"/>
                  </a:lnTo>
                  <a:lnTo>
                    <a:pt x="160807" y="201002"/>
                  </a:lnTo>
                  <a:lnTo>
                    <a:pt x="120599" y="201002"/>
                  </a:lnTo>
                  <a:lnTo>
                    <a:pt x="120599" y="160807"/>
                  </a:lnTo>
                  <a:lnTo>
                    <a:pt x="80403" y="160807"/>
                  </a:lnTo>
                  <a:lnTo>
                    <a:pt x="80403" y="241211"/>
                  </a:lnTo>
                  <a:lnTo>
                    <a:pt x="120599" y="241211"/>
                  </a:lnTo>
                  <a:lnTo>
                    <a:pt x="120599" y="281406"/>
                  </a:lnTo>
                  <a:lnTo>
                    <a:pt x="80403" y="281406"/>
                  </a:lnTo>
                  <a:lnTo>
                    <a:pt x="80403" y="321614"/>
                  </a:lnTo>
                  <a:lnTo>
                    <a:pt x="120599" y="321614"/>
                  </a:lnTo>
                  <a:lnTo>
                    <a:pt x="120599" y="361823"/>
                  </a:lnTo>
                  <a:lnTo>
                    <a:pt x="160807" y="361823"/>
                  </a:lnTo>
                  <a:lnTo>
                    <a:pt x="201002" y="361823"/>
                  </a:lnTo>
                  <a:lnTo>
                    <a:pt x="201002" y="281406"/>
                  </a:lnTo>
                  <a:lnTo>
                    <a:pt x="160807" y="281406"/>
                  </a:lnTo>
                  <a:lnTo>
                    <a:pt x="160807" y="241211"/>
                  </a:lnTo>
                  <a:lnTo>
                    <a:pt x="201002" y="241211"/>
                  </a:lnTo>
                  <a:lnTo>
                    <a:pt x="201002" y="120611"/>
                  </a:lnTo>
                  <a:close/>
                </a:path>
                <a:path w="241300" h="1809115">
                  <a:moveTo>
                    <a:pt x="201002" y="40208"/>
                  </a:moveTo>
                  <a:lnTo>
                    <a:pt x="160807" y="40208"/>
                  </a:lnTo>
                  <a:lnTo>
                    <a:pt x="120599" y="40208"/>
                  </a:lnTo>
                  <a:lnTo>
                    <a:pt x="120599" y="0"/>
                  </a:lnTo>
                  <a:lnTo>
                    <a:pt x="80403" y="0"/>
                  </a:lnTo>
                  <a:lnTo>
                    <a:pt x="80403" y="80403"/>
                  </a:lnTo>
                  <a:lnTo>
                    <a:pt x="120599" y="80403"/>
                  </a:lnTo>
                  <a:lnTo>
                    <a:pt x="160807" y="80416"/>
                  </a:lnTo>
                  <a:lnTo>
                    <a:pt x="201002" y="80416"/>
                  </a:lnTo>
                  <a:lnTo>
                    <a:pt x="201002" y="40208"/>
                  </a:lnTo>
                  <a:close/>
                </a:path>
                <a:path w="241300" h="1809115">
                  <a:moveTo>
                    <a:pt x="241211" y="844245"/>
                  </a:moveTo>
                  <a:lnTo>
                    <a:pt x="201015" y="844245"/>
                  </a:lnTo>
                  <a:lnTo>
                    <a:pt x="201015" y="964844"/>
                  </a:lnTo>
                  <a:lnTo>
                    <a:pt x="241211" y="964844"/>
                  </a:lnTo>
                  <a:lnTo>
                    <a:pt x="241211" y="844245"/>
                  </a:lnTo>
                  <a:close/>
                </a:path>
                <a:path w="241300" h="1809115">
                  <a:moveTo>
                    <a:pt x="241211" y="723633"/>
                  </a:moveTo>
                  <a:lnTo>
                    <a:pt x="201015" y="723633"/>
                  </a:lnTo>
                  <a:lnTo>
                    <a:pt x="201015" y="763841"/>
                  </a:lnTo>
                  <a:lnTo>
                    <a:pt x="241211" y="763841"/>
                  </a:lnTo>
                  <a:lnTo>
                    <a:pt x="241211" y="723633"/>
                  </a:lnTo>
                  <a:close/>
                </a:path>
                <a:path w="241300" h="1809115">
                  <a:moveTo>
                    <a:pt x="241211" y="603034"/>
                  </a:moveTo>
                  <a:lnTo>
                    <a:pt x="201015" y="603034"/>
                  </a:lnTo>
                  <a:lnTo>
                    <a:pt x="201015" y="643229"/>
                  </a:lnTo>
                  <a:lnTo>
                    <a:pt x="241211" y="643229"/>
                  </a:lnTo>
                  <a:lnTo>
                    <a:pt x="241211" y="603034"/>
                  </a:lnTo>
                  <a:close/>
                </a:path>
                <a:path w="241300" h="1809115">
                  <a:moveTo>
                    <a:pt x="241211" y="442226"/>
                  </a:moveTo>
                  <a:lnTo>
                    <a:pt x="201015" y="442226"/>
                  </a:lnTo>
                  <a:lnTo>
                    <a:pt x="201015" y="482422"/>
                  </a:lnTo>
                  <a:lnTo>
                    <a:pt x="241211" y="482422"/>
                  </a:lnTo>
                  <a:lnTo>
                    <a:pt x="241211" y="442226"/>
                  </a:lnTo>
                  <a:close/>
                </a:path>
                <a:path w="241300" h="1809115">
                  <a:moveTo>
                    <a:pt x="241211" y="241211"/>
                  </a:moveTo>
                  <a:lnTo>
                    <a:pt x="201015" y="241211"/>
                  </a:lnTo>
                  <a:lnTo>
                    <a:pt x="201015" y="321614"/>
                  </a:lnTo>
                  <a:lnTo>
                    <a:pt x="241211" y="321614"/>
                  </a:lnTo>
                  <a:lnTo>
                    <a:pt x="241211" y="241211"/>
                  </a:lnTo>
                  <a:close/>
                </a:path>
                <a:path w="241300" h="1809115">
                  <a:moveTo>
                    <a:pt x="241211" y="80403"/>
                  </a:moveTo>
                  <a:lnTo>
                    <a:pt x="201015" y="80403"/>
                  </a:lnTo>
                  <a:lnTo>
                    <a:pt x="201015" y="120599"/>
                  </a:lnTo>
                  <a:lnTo>
                    <a:pt x="241211" y="120599"/>
                  </a:lnTo>
                  <a:lnTo>
                    <a:pt x="241211" y="80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056977" y="7852797"/>
              <a:ext cx="80645" cy="1769110"/>
            </a:xfrm>
            <a:custGeom>
              <a:avLst/>
              <a:gdLst/>
              <a:ahLst/>
              <a:cxnLst/>
              <a:rect l="l" t="t" r="r" b="b"/>
              <a:pathLst>
                <a:path w="80644" h="1769109">
                  <a:moveTo>
                    <a:pt x="80391" y="1567891"/>
                  </a:moveTo>
                  <a:lnTo>
                    <a:pt x="40195" y="1567891"/>
                  </a:lnTo>
                  <a:lnTo>
                    <a:pt x="40195" y="1527683"/>
                  </a:lnTo>
                  <a:lnTo>
                    <a:pt x="0" y="1527683"/>
                  </a:lnTo>
                  <a:lnTo>
                    <a:pt x="0" y="1608099"/>
                  </a:lnTo>
                  <a:lnTo>
                    <a:pt x="40195" y="1608099"/>
                  </a:lnTo>
                  <a:lnTo>
                    <a:pt x="40195" y="1648294"/>
                  </a:lnTo>
                  <a:lnTo>
                    <a:pt x="0" y="1648294"/>
                  </a:lnTo>
                  <a:lnTo>
                    <a:pt x="0" y="1688490"/>
                  </a:lnTo>
                  <a:lnTo>
                    <a:pt x="40195" y="1688490"/>
                  </a:lnTo>
                  <a:lnTo>
                    <a:pt x="40195" y="1728698"/>
                  </a:lnTo>
                  <a:lnTo>
                    <a:pt x="0" y="1728698"/>
                  </a:lnTo>
                  <a:lnTo>
                    <a:pt x="0" y="1768906"/>
                  </a:lnTo>
                  <a:lnTo>
                    <a:pt x="40195" y="1768906"/>
                  </a:lnTo>
                  <a:lnTo>
                    <a:pt x="80391" y="1768894"/>
                  </a:lnTo>
                  <a:lnTo>
                    <a:pt x="80391" y="1567891"/>
                  </a:lnTo>
                  <a:close/>
                </a:path>
                <a:path w="80644" h="1769109">
                  <a:moveTo>
                    <a:pt x="80391" y="1487474"/>
                  </a:moveTo>
                  <a:lnTo>
                    <a:pt x="40195" y="1487474"/>
                  </a:lnTo>
                  <a:lnTo>
                    <a:pt x="40195" y="1527683"/>
                  </a:lnTo>
                  <a:lnTo>
                    <a:pt x="80391" y="1527683"/>
                  </a:lnTo>
                  <a:lnTo>
                    <a:pt x="80391" y="1487474"/>
                  </a:lnTo>
                  <a:close/>
                </a:path>
                <a:path w="80644" h="1769109">
                  <a:moveTo>
                    <a:pt x="80391" y="1407083"/>
                  </a:moveTo>
                  <a:lnTo>
                    <a:pt x="40195" y="1407083"/>
                  </a:lnTo>
                  <a:lnTo>
                    <a:pt x="0" y="1407083"/>
                  </a:lnTo>
                  <a:lnTo>
                    <a:pt x="0" y="1447279"/>
                  </a:lnTo>
                  <a:lnTo>
                    <a:pt x="40195" y="1447279"/>
                  </a:lnTo>
                  <a:lnTo>
                    <a:pt x="80391" y="1447279"/>
                  </a:lnTo>
                  <a:lnTo>
                    <a:pt x="80391" y="1407083"/>
                  </a:lnTo>
                  <a:close/>
                </a:path>
                <a:path w="80644" h="1769109">
                  <a:moveTo>
                    <a:pt x="80391" y="1246276"/>
                  </a:moveTo>
                  <a:lnTo>
                    <a:pt x="40195" y="1246276"/>
                  </a:lnTo>
                  <a:lnTo>
                    <a:pt x="40195" y="1206068"/>
                  </a:lnTo>
                  <a:lnTo>
                    <a:pt x="0" y="1206068"/>
                  </a:lnTo>
                  <a:lnTo>
                    <a:pt x="0" y="1286471"/>
                  </a:lnTo>
                  <a:lnTo>
                    <a:pt x="40195" y="1286471"/>
                  </a:lnTo>
                  <a:lnTo>
                    <a:pt x="40195" y="1326680"/>
                  </a:lnTo>
                  <a:lnTo>
                    <a:pt x="0" y="1326680"/>
                  </a:lnTo>
                  <a:lnTo>
                    <a:pt x="0" y="1366875"/>
                  </a:lnTo>
                  <a:lnTo>
                    <a:pt x="40195" y="1366875"/>
                  </a:lnTo>
                  <a:lnTo>
                    <a:pt x="80391" y="1366875"/>
                  </a:lnTo>
                  <a:lnTo>
                    <a:pt x="80391" y="1246276"/>
                  </a:lnTo>
                  <a:close/>
                </a:path>
                <a:path w="80644" h="1769109">
                  <a:moveTo>
                    <a:pt x="80391" y="1045260"/>
                  </a:moveTo>
                  <a:lnTo>
                    <a:pt x="40195" y="1045260"/>
                  </a:lnTo>
                  <a:lnTo>
                    <a:pt x="0" y="1045260"/>
                  </a:lnTo>
                  <a:lnTo>
                    <a:pt x="0" y="1125664"/>
                  </a:lnTo>
                  <a:lnTo>
                    <a:pt x="40195" y="1125664"/>
                  </a:lnTo>
                  <a:lnTo>
                    <a:pt x="40195" y="1206068"/>
                  </a:lnTo>
                  <a:lnTo>
                    <a:pt x="80391" y="1206068"/>
                  </a:lnTo>
                  <a:lnTo>
                    <a:pt x="80391" y="1045260"/>
                  </a:lnTo>
                  <a:close/>
                </a:path>
                <a:path w="80644" h="1769109">
                  <a:moveTo>
                    <a:pt x="80391" y="844245"/>
                  </a:moveTo>
                  <a:lnTo>
                    <a:pt x="40195" y="844245"/>
                  </a:lnTo>
                  <a:lnTo>
                    <a:pt x="0" y="844245"/>
                  </a:lnTo>
                  <a:lnTo>
                    <a:pt x="0" y="964844"/>
                  </a:lnTo>
                  <a:lnTo>
                    <a:pt x="40195" y="964844"/>
                  </a:lnTo>
                  <a:lnTo>
                    <a:pt x="40195" y="924648"/>
                  </a:lnTo>
                  <a:lnTo>
                    <a:pt x="80391" y="924648"/>
                  </a:lnTo>
                  <a:lnTo>
                    <a:pt x="80391" y="844245"/>
                  </a:lnTo>
                  <a:close/>
                </a:path>
                <a:path w="80644" h="1769109">
                  <a:moveTo>
                    <a:pt x="80391" y="603034"/>
                  </a:moveTo>
                  <a:lnTo>
                    <a:pt x="40195" y="603034"/>
                  </a:lnTo>
                  <a:lnTo>
                    <a:pt x="40195" y="723633"/>
                  </a:lnTo>
                  <a:lnTo>
                    <a:pt x="80391" y="723633"/>
                  </a:lnTo>
                  <a:lnTo>
                    <a:pt x="80391" y="603034"/>
                  </a:lnTo>
                  <a:close/>
                </a:path>
                <a:path w="80644" h="1769109">
                  <a:moveTo>
                    <a:pt x="80391" y="522630"/>
                  </a:moveTo>
                  <a:lnTo>
                    <a:pt x="40195" y="522630"/>
                  </a:lnTo>
                  <a:lnTo>
                    <a:pt x="40195" y="562838"/>
                  </a:lnTo>
                  <a:lnTo>
                    <a:pt x="80391" y="562838"/>
                  </a:lnTo>
                  <a:lnTo>
                    <a:pt x="80391" y="522630"/>
                  </a:lnTo>
                  <a:close/>
                </a:path>
                <a:path w="80644" h="1769109">
                  <a:moveTo>
                    <a:pt x="80391" y="321614"/>
                  </a:moveTo>
                  <a:lnTo>
                    <a:pt x="40195" y="321614"/>
                  </a:lnTo>
                  <a:lnTo>
                    <a:pt x="40195" y="442226"/>
                  </a:lnTo>
                  <a:lnTo>
                    <a:pt x="80391" y="442226"/>
                  </a:lnTo>
                  <a:lnTo>
                    <a:pt x="80391" y="321614"/>
                  </a:lnTo>
                  <a:close/>
                </a:path>
                <a:path w="80644" h="1769109">
                  <a:moveTo>
                    <a:pt x="80391" y="160807"/>
                  </a:moveTo>
                  <a:lnTo>
                    <a:pt x="40195" y="160807"/>
                  </a:lnTo>
                  <a:lnTo>
                    <a:pt x="40195" y="201015"/>
                  </a:lnTo>
                  <a:lnTo>
                    <a:pt x="80391" y="201015"/>
                  </a:lnTo>
                  <a:lnTo>
                    <a:pt x="80391" y="160807"/>
                  </a:lnTo>
                  <a:close/>
                </a:path>
                <a:path w="80644" h="1769109">
                  <a:moveTo>
                    <a:pt x="80391" y="80403"/>
                  </a:moveTo>
                  <a:lnTo>
                    <a:pt x="40195" y="80403"/>
                  </a:lnTo>
                  <a:lnTo>
                    <a:pt x="40195" y="120599"/>
                  </a:lnTo>
                  <a:lnTo>
                    <a:pt x="80391" y="120599"/>
                  </a:lnTo>
                  <a:lnTo>
                    <a:pt x="80391" y="80403"/>
                  </a:lnTo>
                  <a:close/>
                </a:path>
                <a:path w="80644" h="1769109">
                  <a:moveTo>
                    <a:pt x="80391" y="0"/>
                  </a:moveTo>
                  <a:lnTo>
                    <a:pt x="40195" y="0"/>
                  </a:lnTo>
                  <a:lnTo>
                    <a:pt x="40195" y="40195"/>
                  </a:lnTo>
                  <a:lnTo>
                    <a:pt x="80391" y="40195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157482" y="7852787"/>
              <a:ext cx="0" cy="563245"/>
            </a:xfrm>
            <a:custGeom>
              <a:avLst/>
              <a:gdLst/>
              <a:ahLst/>
              <a:cxnLst/>
              <a:rect l="l" t="t" r="r" b="b"/>
              <a:pathLst>
                <a:path h="563245">
                  <a:moveTo>
                    <a:pt x="0" y="0"/>
                  </a:moveTo>
                  <a:lnTo>
                    <a:pt x="0" y="562831"/>
                  </a:lnTo>
                </a:path>
              </a:pathLst>
            </a:custGeom>
            <a:ln w="4019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137381" y="7852797"/>
              <a:ext cx="120650" cy="1809114"/>
            </a:xfrm>
            <a:custGeom>
              <a:avLst/>
              <a:gdLst/>
              <a:ahLst/>
              <a:cxnLst/>
              <a:rect l="l" t="t" r="r" b="b"/>
              <a:pathLst>
                <a:path w="120650" h="1809115">
                  <a:moveTo>
                    <a:pt x="40195" y="1608099"/>
                  </a:moveTo>
                  <a:lnTo>
                    <a:pt x="0" y="1608099"/>
                  </a:lnTo>
                  <a:lnTo>
                    <a:pt x="0" y="1688503"/>
                  </a:lnTo>
                  <a:lnTo>
                    <a:pt x="40195" y="1688503"/>
                  </a:lnTo>
                  <a:lnTo>
                    <a:pt x="40195" y="1608099"/>
                  </a:lnTo>
                  <a:close/>
                </a:path>
                <a:path w="120650" h="1809115">
                  <a:moveTo>
                    <a:pt x="40195" y="683437"/>
                  </a:moveTo>
                  <a:lnTo>
                    <a:pt x="0" y="683437"/>
                  </a:lnTo>
                  <a:lnTo>
                    <a:pt x="0" y="723633"/>
                  </a:lnTo>
                  <a:lnTo>
                    <a:pt x="40195" y="723633"/>
                  </a:lnTo>
                  <a:lnTo>
                    <a:pt x="40195" y="683437"/>
                  </a:lnTo>
                  <a:close/>
                </a:path>
                <a:path w="120650" h="1809115">
                  <a:moveTo>
                    <a:pt x="80391" y="1688503"/>
                  </a:moveTo>
                  <a:lnTo>
                    <a:pt x="40195" y="1688503"/>
                  </a:lnTo>
                  <a:lnTo>
                    <a:pt x="40195" y="1728698"/>
                  </a:lnTo>
                  <a:lnTo>
                    <a:pt x="0" y="1728698"/>
                  </a:lnTo>
                  <a:lnTo>
                    <a:pt x="0" y="1768906"/>
                  </a:lnTo>
                  <a:lnTo>
                    <a:pt x="40195" y="1768906"/>
                  </a:lnTo>
                  <a:lnTo>
                    <a:pt x="40195" y="1809102"/>
                  </a:lnTo>
                  <a:lnTo>
                    <a:pt x="80391" y="1809102"/>
                  </a:lnTo>
                  <a:lnTo>
                    <a:pt x="80391" y="1688503"/>
                  </a:lnTo>
                  <a:close/>
                </a:path>
                <a:path w="120650" h="1809115">
                  <a:moveTo>
                    <a:pt x="80391" y="1407083"/>
                  </a:moveTo>
                  <a:lnTo>
                    <a:pt x="40195" y="1407083"/>
                  </a:lnTo>
                  <a:lnTo>
                    <a:pt x="0" y="1407083"/>
                  </a:lnTo>
                  <a:lnTo>
                    <a:pt x="0" y="1567891"/>
                  </a:lnTo>
                  <a:lnTo>
                    <a:pt x="40195" y="1567891"/>
                  </a:lnTo>
                  <a:lnTo>
                    <a:pt x="40195" y="1608099"/>
                  </a:lnTo>
                  <a:lnTo>
                    <a:pt x="80391" y="1608099"/>
                  </a:lnTo>
                  <a:lnTo>
                    <a:pt x="80391" y="1527683"/>
                  </a:lnTo>
                  <a:lnTo>
                    <a:pt x="40195" y="1527683"/>
                  </a:lnTo>
                  <a:lnTo>
                    <a:pt x="40195" y="1487487"/>
                  </a:lnTo>
                  <a:lnTo>
                    <a:pt x="80391" y="1487487"/>
                  </a:lnTo>
                  <a:lnTo>
                    <a:pt x="80391" y="1407083"/>
                  </a:lnTo>
                  <a:close/>
                </a:path>
                <a:path w="120650" h="1809115">
                  <a:moveTo>
                    <a:pt x="80391" y="1326680"/>
                  </a:moveTo>
                  <a:lnTo>
                    <a:pt x="40195" y="1326680"/>
                  </a:lnTo>
                  <a:lnTo>
                    <a:pt x="0" y="1326680"/>
                  </a:lnTo>
                  <a:lnTo>
                    <a:pt x="0" y="1366875"/>
                  </a:lnTo>
                  <a:lnTo>
                    <a:pt x="40195" y="1366875"/>
                  </a:lnTo>
                  <a:lnTo>
                    <a:pt x="80391" y="1366875"/>
                  </a:lnTo>
                  <a:lnTo>
                    <a:pt x="80391" y="1326680"/>
                  </a:lnTo>
                  <a:close/>
                </a:path>
                <a:path w="120650" h="1809115">
                  <a:moveTo>
                    <a:pt x="80391" y="723633"/>
                  </a:moveTo>
                  <a:lnTo>
                    <a:pt x="40195" y="723633"/>
                  </a:lnTo>
                  <a:lnTo>
                    <a:pt x="40195" y="804049"/>
                  </a:lnTo>
                  <a:lnTo>
                    <a:pt x="0" y="804049"/>
                  </a:lnTo>
                  <a:lnTo>
                    <a:pt x="0" y="1045260"/>
                  </a:lnTo>
                  <a:lnTo>
                    <a:pt x="40195" y="1045260"/>
                  </a:lnTo>
                  <a:lnTo>
                    <a:pt x="40195" y="1165860"/>
                  </a:lnTo>
                  <a:lnTo>
                    <a:pt x="0" y="1165860"/>
                  </a:lnTo>
                  <a:lnTo>
                    <a:pt x="0" y="1206068"/>
                  </a:lnTo>
                  <a:lnTo>
                    <a:pt x="40195" y="1206068"/>
                  </a:lnTo>
                  <a:lnTo>
                    <a:pt x="40195" y="1246263"/>
                  </a:lnTo>
                  <a:lnTo>
                    <a:pt x="80391" y="1246263"/>
                  </a:lnTo>
                  <a:lnTo>
                    <a:pt x="80391" y="924648"/>
                  </a:lnTo>
                  <a:lnTo>
                    <a:pt x="40195" y="924648"/>
                  </a:lnTo>
                  <a:lnTo>
                    <a:pt x="40195" y="844245"/>
                  </a:lnTo>
                  <a:lnTo>
                    <a:pt x="80391" y="844245"/>
                  </a:lnTo>
                  <a:lnTo>
                    <a:pt x="80391" y="723633"/>
                  </a:lnTo>
                  <a:close/>
                </a:path>
                <a:path w="120650" h="1809115">
                  <a:moveTo>
                    <a:pt x="80391" y="643229"/>
                  </a:moveTo>
                  <a:lnTo>
                    <a:pt x="40195" y="643229"/>
                  </a:lnTo>
                  <a:lnTo>
                    <a:pt x="40195" y="683437"/>
                  </a:lnTo>
                  <a:lnTo>
                    <a:pt x="80391" y="683437"/>
                  </a:lnTo>
                  <a:lnTo>
                    <a:pt x="80391" y="643229"/>
                  </a:lnTo>
                  <a:close/>
                </a:path>
                <a:path w="120650" h="1809115">
                  <a:moveTo>
                    <a:pt x="80391" y="522630"/>
                  </a:moveTo>
                  <a:lnTo>
                    <a:pt x="40195" y="522630"/>
                  </a:lnTo>
                  <a:lnTo>
                    <a:pt x="40195" y="603034"/>
                  </a:lnTo>
                  <a:lnTo>
                    <a:pt x="80391" y="603034"/>
                  </a:lnTo>
                  <a:lnTo>
                    <a:pt x="80391" y="522630"/>
                  </a:lnTo>
                  <a:close/>
                </a:path>
                <a:path w="120650" h="1809115">
                  <a:moveTo>
                    <a:pt x="80391" y="281406"/>
                  </a:moveTo>
                  <a:lnTo>
                    <a:pt x="40195" y="281406"/>
                  </a:lnTo>
                  <a:lnTo>
                    <a:pt x="40195" y="482422"/>
                  </a:lnTo>
                  <a:lnTo>
                    <a:pt x="80391" y="482422"/>
                  </a:lnTo>
                  <a:lnTo>
                    <a:pt x="80391" y="281406"/>
                  </a:lnTo>
                  <a:close/>
                </a:path>
                <a:path w="120650" h="1809115">
                  <a:moveTo>
                    <a:pt x="80391" y="201002"/>
                  </a:moveTo>
                  <a:lnTo>
                    <a:pt x="40195" y="201002"/>
                  </a:lnTo>
                  <a:lnTo>
                    <a:pt x="40195" y="241198"/>
                  </a:lnTo>
                  <a:lnTo>
                    <a:pt x="80391" y="241198"/>
                  </a:lnTo>
                  <a:lnTo>
                    <a:pt x="80391" y="201002"/>
                  </a:lnTo>
                  <a:close/>
                </a:path>
                <a:path w="120650" h="1809115">
                  <a:moveTo>
                    <a:pt x="80391" y="0"/>
                  </a:moveTo>
                  <a:lnTo>
                    <a:pt x="40195" y="0"/>
                  </a:lnTo>
                  <a:lnTo>
                    <a:pt x="40195" y="160807"/>
                  </a:lnTo>
                  <a:lnTo>
                    <a:pt x="80391" y="160807"/>
                  </a:lnTo>
                  <a:lnTo>
                    <a:pt x="80391" y="0"/>
                  </a:lnTo>
                  <a:close/>
                </a:path>
                <a:path w="120650" h="1809115">
                  <a:moveTo>
                    <a:pt x="120599" y="241211"/>
                  </a:moveTo>
                  <a:lnTo>
                    <a:pt x="80403" y="241211"/>
                  </a:lnTo>
                  <a:lnTo>
                    <a:pt x="80403" y="321614"/>
                  </a:lnTo>
                  <a:lnTo>
                    <a:pt x="120599" y="321614"/>
                  </a:lnTo>
                  <a:lnTo>
                    <a:pt x="120599" y="241211"/>
                  </a:lnTo>
                  <a:close/>
                </a:path>
                <a:path w="120650" h="1809115">
                  <a:moveTo>
                    <a:pt x="120599" y="80403"/>
                  </a:moveTo>
                  <a:lnTo>
                    <a:pt x="80403" y="80403"/>
                  </a:lnTo>
                  <a:lnTo>
                    <a:pt x="80403" y="120599"/>
                  </a:lnTo>
                  <a:lnTo>
                    <a:pt x="120599" y="120599"/>
                  </a:lnTo>
                  <a:lnTo>
                    <a:pt x="120599" y="80403"/>
                  </a:lnTo>
                  <a:close/>
                </a:path>
                <a:path w="120650" h="1809115">
                  <a:moveTo>
                    <a:pt x="120599" y="0"/>
                  </a:moveTo>
                  <a:lnTo>
                    <a:pt x="80403" y="0"/>
                  </a:lnTo>
                  <a:lnTo>
                    <a:pt x="80403" y="40195"/>
                  </a:lnTo>
                  <a:lnTo>
                    <a:pt x="120599" y="40195"/>
                  </a:lnTo>
                  <a:lnTo>
                    <a:pt x="1205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237888" y="8295014"/>
              <a:ext cx="0" cy="683895"/>
            </a:xfrm>
            <a:custGeom>
              <a:avLst/>
              <a:gdLst/>
              <a:ahLst/>
              <a:cxnLst/>
              <a:rect l="l" t="t" r="r" b="b"/>
              <a:pathLst>
                <a:path h="683895">
                  <a:moveTo>
                    <a:pt x="0" y="0"/>
                  </a:moveTo>
                  <a:lnTo>
                    <a:pt x="0" y="683434"/>
                  </a:lnTo>
                </a:path>
              </a:pathLst>
            </a:custGeom>
            <a:ln w="40197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217784" y="7852797"/>
              <a:ext cx="281940" cy="1809114"/>
            </a:xfrm>
            <a:custGeom>
              <a:avLst/>
              <a:gdLst/>
              <a:ahLst/>
              <a:cxnLst/>
              <a:rect l="l" t="t" r="r" b="b"/>
              <a:pathLst>
                <a:path w="281940" h="1809115">
                  <a:moveTo>
                    <a:pt x="40195" y="1326680"/>
                  </a:moveTo>
                  <a:lnTo>
                    <a:pt x="0" y="1326680"/>
                  </a:lnTo>
                  <a:lnTo>
                    <a:pt x="0" y="1366875"/>
                  </a:lnTo>
                  <a:lnTo>
                    <a:pt x="40195" y="1366875"/>
                  </a:lnTo>
                  <a:lnTo>
                    <a:pt x="40195" y="1326680"/>
                  </a:lnTo>
                  <a:close/>
                </a:path>
                <a:path w="281940" h="1809115">
                  <a:moveTo>
                    <a:pt x="80391" y="1728698"/>
                  </a:moveTo>
                  <a:lnTo>
                    <a:pt x="40195" y="1728698"/>
                  </a:lnTo>
                  <a:lnTo>
                    <a:pt x="40195" y="1809102"/>
                  </a:lnTo>
                  <a:lnTo>
                    <a:pt x="80391" y="1809102"/>
                  </a:lnTo>
                  <a:lnTo>
                    <a:pt x="80391" y="1728698"/>
                  </a:lnTo>
                  <a:close/>
                </a:path>
                <a:path w="281940" h="1809115">
                  <a:moveTo>
                    <a:pt x="80391" y="1487474"/>
                  </a:moveTo>
                  <a:lnTo>
                    <a:pt x="40195" y="1487474"/>
                  </a:lnTo>
                  <a:lnTo>
                    <a:pt x="0" y="1487474"/>
                  </a:lnTo>
                  <a:lnTo>
                    <a:pt x="0" y="1527683"/>
                  </a:lnTo>
                  <a:lnTo>
                    <a:pt x="40195" y="1527683"/>
                  </a:lnTo>
                  <a:lnTo>
                    <a:pt x="40195" y="1567891"/>
                  </a:lnTo>
                  <a:lnTo>
                    <a:pt x="0" y="1567891"/>
                  </a:lnTo>
                  <a:lnTo>
                    <a:pt x="0" y="1608086"/>
                  </a:lnTo>
                  <a:lnTo>
                    <a:pt x="40195" y="1608086"/>
                  </a:lnTo>
                  <a:lnTo>
                    <a:pt x="80391" y="1608086"/>
                  </a:lnTo>
                  <a:lnTo>
                    <a:pt x="80391" y="1487474"/>
                  </a:lnTo>
                  <a:close/>
                </a:path>
                <a:path w="281940" h="1809115">
                  <a:moveTo>
                    <a:pt x="80391" y="1407083"/>
                  </a:moveTo>
                  <a:lnTo>
                    <a:pt x="40195" y="1407083"/>
                  </a:lnTo>
                  <a:lnTo>
                    <a:pt x="0" y="1407083"/>
                  </a:lnTo>
                  <a:lnTo>
                    <a:pt x="0" y="1447279"/>
                  </a:lnTo>
                  <a:lnTo>
                    <a:pt x="40195" y="1447279"/>
                  </a:lnTo>
                  <a:lnTo>
                    <a:pt x="80391" y="1447279"/>
                  </a:lnTo>
                  <a:lnTo>
                    <a:pt x="80391" y="1407083"/>
                  </a:lnTo>
                  <a:close/>
                </a:path>
                <a:path w="281940" h="1809115">
                  <a:moveTo>
                    <a:pt x="80391" y="1206068"/>
                  </a:moveTo>
                  <a:lnTo>
                    <a:pt x="40195" y="1206068"/>
                  </a:lnTo>
                  <a:lnTo>
                    <a:pt x="40195" y="1246276"/>
                  </a:lnTo>
                  <a:lnTo>
                    <a:pt x="0" y="1246276"/>
                  </a:lnTo>
                  <a:lnTo>
                    <a:pt x="0" y="1286471"/>
                  </a:lnTo>
                  <a:lnTo>
                    <a:pt x="40195" y="1286471"/>
                  </a:lnTo>
                  <a:lnTo>
                    <a:pt x="80391" y="1286471"/>
                  </a:lnTo>
                  <a:lnTo>
                    <a:pt x="80391" y="1206068"/>
                  </a:lnTo>
                  <a:close/>
                </a:path>
                <a:path w="281940" h="1809115">
                  <a:moveTo>
                    <a:pt x="80391" y="1045260"/>
                  </a:moveTo>
                  <a:lnTo>
                    <a:pt x="40195" y="1045260"/>
                  </a:lnTo>
                  <a:lnTo>
                    <a:pt x="40195" y="1125664"/>
                  </a:lnTo>
                  <a:lnTo>
                    <a:pt x="80391" y="1125664"/>
                  </a:lnTo>
                  <a:lnTo>
                    <a:pt x="80391" y="1045260"/>
                  </a:lnTo>
                  <a:close/>
                </a:path>
                <a:path w="281940" h="1809115">
                  <a:moveTo>
                    <a:pt x="80391" y="804049"/>
                  </a:moveTo>
                  <a:lnTo>
                    <a:pt x="40195" y="804049"/>
                  </a:lnTo>
                  <a:lnTo>
                    <a:pt x="40195" y="884453"/>
                  </a:lnTo>
                  <a:lnTo>
                    <a:pt x="80391" y="884453"/>
                  </a:lnTo>
                  <a:lnTo>
                    <a:pt x="80391" y="804049"/>
                  </a:lnTo>
                  <a:close/>
                </a:path>
                <a:path w="281940" h="1809115">
                  <a:moveTo>
                    <a:pt x="80391" y="723633"/>
                  </a:moveTo>
                  <a:lnTo>
                    <a:pt x="40195" y="723633"/>
                  </a:lnTo>
                  <a:lnTo>
                    <a:pt x="40195" y="763841"/>
                  </a:lnTo>
                  <a:lnTo>
                    <a:pt x="80391" y="763841"/>
                  </a:lnTo>
                  <a:lnTo>
                    <a:pt x="80391" y="723633"/>
                  </a:lnTo>
                  <a:close/>
                </a:path>
                <a:path w="281940" h="1809115">
                  <a:moveTo>
                    <a:pt x="80391" y="643229"/>
                  </a:moveTo>
                  <a:lnTo>
                    <a:pt x="40195" y="643229"/>
                  </a:lnTo>
                  <a:lnTo>
                    <a:pt x="40195" y="683437"/>
                  </a:lnTo>
                  <a:lnTo>
                    <a:pt x="80391" y="683437"/>
                  </a:lnTo>
                  <a:lnTo>
                    <a:pt x="80391" y="643229"/>
                  </a:lnTo>
                  <a:close/>
                </a:path>
                <a:path w="281940" h="1809115">
                  <a:moveTo>
                    <a:pt x="80391" y="562825"/>
                  </a:moveTo>
                  <a:lnTo>
                    <a:pt x="40195" y="562825"/>
                  </a:lnTo>
                  <a:lnTo>
                    <a:pt x="40195" y="603021"/>
                  </a:lnTo>
                  <a:lnTo>
                    <a:pt x="80391" y="603021"/>
                  </a:lnTo>
                  <a:lnTo>
                    <a:pt x="80391" y="562825"/>
                  </a:lnTo>
                  <a:close/>
                </a:path>
                <a:path w="281940" h="1809115">
                  <a:moveTo>
                    <a:pt x="80391" y="402031"/>
                  </a:moveTo>
                  <a:lnTo>
                    <a:pt x="40195" y="402031"/>
                  </a:lnTo>
                  <a:lnTo>
                    <a:pt x="40195" y="522630"/>
                  </a:lnTo>
                  <a:lnTo>
                    <a:pt x="80391" y="522630"/>
                  </a:lnTo>
                  <a:lnTo>
                    <a:pt x="80391" y="402031"/>
                  </a:lnTo>
                  <a:close/>
                </a:path>
                <a:path w="281940" h="1809115">
                  <a:moveTo>
                    <a:pt x="80391" y="321614"/>
                  </a:moveTo>
                  <a:lnTo>
                    <a:pt x="40195" y="321614"/>
                  </a:lnTo>
                  <a:lnTo>
                    <a:pt x="40195" y="361823"/>
                  </a:lnTo>
                  <a:lnTo>
                    <a:pt x="80391" y="361823"/>
                  </a:lnTo>
                  <a:lnTo>
                    <a:pt x="80391" y="321614"/>
                  </a:lnTo>
                  <a:close/>
                </a:path>
                <a:path w="281940" h="1809115">
                  <a:moveTo>
                    <a:pt x="80391" y="0"/>
                  </a:moveTo>
                  <a:lnTo>
                    <a:pt x="40195" y="0"/>
                  </a:lnTo>
                  <a:lnTo>
                    <a:pt x="40195" y="201002"/>
                  </a:lnTo>
                  <a:lnTo>
                    <a:pt x="80391" y="201002"/>
                  </a:lnTo>
                  <a:lnTo>
                    <a:pt x="80391" y="0"/>
                  </a:lnTo>
                  <a:close/>
                </a:path>
                <a:path w="281940" h="1809115">
                  <a:moveTo>
                    <a:pt x="120599" y="1447279"/>
                  </a:moveTo>
                  <a:lnTo>
                    <a:pt x="80403" y="1447279"/>
                  </a:lnTo>
                  <a:lnTo>
                    <a:pt x="80403" y="1487474"/>
                  </a:lnTo>
                  <a:lnTo>
                    <a:pt x="120599" y="1487474"/>
                  </a:lnTo>
                  <a:lnTo>
                    <a:pt x="120599" y="1447279"/>
                  </a:lnTo>
                  <a:close/>
                </a:path>
                <a:path w="281940" h="1809115">
                  <a:moveTo>
                    <a:pt x="120599" y="924648"/>
                  </a:moveTo>
                  <a:lnTo>
                    <a:pt x="80403" y="924648"/>
                  </a:lnTo>
                  <a:lnTo>
                    <a:pt x="80403" y="1005052"/>
                  </a:lnTo>
                  <a:lnTo>
                    <a:pt x="120599" y="1005052"/>
                  </a:lnTo>
                  <a:lnTo>
                    <a:pt x="120599" y="924648"/>
                  </a:lnTo>
                  <a:close/>
                </a:path>
                <a:path w="281940" h="1809115">
                  <a:moveTo>
                    <a:pt x="120599" y="241211"/>
                  </a:moveTo>
                  <a:lnTo>
                    <a:pt x="80403" y="241211"/>
                  </a:lnTo>
                  <a:lnTo>
                    <a:pt x="80403" y="281406"/>
                  </a:lnTo>
                  <a:lnTo>
                    <a:pt x="120599" y="281406"/>
                  </a:lnTo>
                  <a:lnTo>
                    <a:pt x="120599" y="241211"/>
                  </a:lnTo>
                  <a:close/>
                </a:path>
                <a:path w="281940" h="1809115">
                  <a:moveTo>
                    <a:pt x="160807" y="1728698"/>
                  </a:moveTo>
                  <a:lnTo>
                    <a:pt x="120599" y="1728698"/>
                  </a:lnTo>
                  <a:lnTo>
                    <a:pt x="120599" y="1688503"/>
                  </a:lnTo>
                  <a:lnTo>
                    <a:pt x="80403" y="1688503"/>
                  </a:lnTo>
                  <a:lnTo>
                    <a:pt x="80403" y="1809102"/>
                  </a:lnTo>
                  <a:lnTo>
                    <a:pt x="120599" y="1809102"/>
                  </a:lnTo>
                  <a:lnTo>
                    <a:pt x="160807" y="1809102"/>
                  </a:lnTo>
                  <a:lnTo>
                    <a:pt x="160807" y="1728698"/>
                  </a:lnTo>
                  <a:close/>
                </a:path>
                <a:path w="281940" h="1809115">
                  <a:moveTo>
                    <a:pt x="160807" y="1085456"/>
                  </a:moveTo>
                  <a:lnTo>
                    <a:pt x="120599" y="1085456"/>
                  </a:lnTo>
                  <a:lnTo>
                    <a:pt x="120599" y="1045260"/>
                  </a:lnTo>
                  <a:lnTo>
                    <a:pt x="80403" y="1045260"/>
                  </a:lnTo>
                  <a:lnTo>
                    <a:pt x="80403" y="1165860"/>
                  </a:lnTo>
                  <a:lnTo>
                    <a:pt x="120599" y="1165860"/>
                  </a:lnTo>
                  <a:lnTo>
                    <a:pt x="120599" y="1125651"/>
                  </a:lnTo>
                  <a:lnTo>
                    <a:pt x="160807" y="1125651"/>
                  </a:lnTo>
                  <a:lnTo>
                    <a:pt x="160807" y="1085456"/>
                  </a:lnTo>
                  <a:close/>
                </a:path>
                <a:path w="281940" h="1809115">
                  <a:moveTo>
                    <a:pt x="201002" y="1246276"/>
                  </a:moveTo>
                  <a:lnTo>
                    <a:pt x="160807" y="1246276"/>
                  </a:lnTo>
                  <a:lnTo>
                    <a:pt x="160807" y="1165860"/>
                  </a:lnTo>
                  <a:lnTo>
                    <a:pt x="120599" y="1165860"/>
                  </a:lnTo>
                  <a:lnTo>
                    <a:pt x="120599" y="1206068"/>
                  </a:lnTo>
                  <a:lnTo>
                    <a:pt x="80403" y="1206068"/>
                  </a:lnTo>
                  <a:lnTo>
                    <a:pt x="80403" y="1286471"/>
                  </a:lnTo>
                  <a:lnTo>
                    <a:pt x="120599" y="1286471"/>
                  </a:lnTo>
                  <a:lnTo>
                    <a:pt x="160807" y="1286471"/>
                  </a:lnTo>
                  <a:lnTo>
                    <a:pt x="160807" y="1366875"/>
                  </a:lnTo>
                  <a:lnTo>
                    <a:pt x="120599" y="1366875"/>
                  </a:lnTo>
                  <a:lnTo>
                    <a:pt x="80403" y="1366875"/>
                  </a:lnTo>
                  <a:lnTo>
                    <a:pt x="80403" y="1407083"/>
                  </a:lnTo>
                  <a:lnTo>
                    <a:pt x="120599" y="1407083"/>
                  </a:lnTo>
                  <a:lnTo>
                    <a:pt x="120599" y="1447279"/>
                  </a:lnTo>
                  <a:lnTo>
                    <a:pt x="160807" y="1447279"/>
                  </a:lnTo>
                  <a:lnTo>
                    <a:pt x="160807" y="1487474"/>
                  </a:lnTo>
                  <a:lnTo>
                    <a:pt x="120599" y="1487474"/>
                  </a:lnTo>
                  <a:lnTo>
                    <a:pt x="120599" y="1527683"/>
                  </a:lnTo>
                  <a:lnTo>
                    <a:pt x="80403" y="1527683"/>
                  </a:lnTo>
                  <a:lnTo>
                    <a:pt x="80403" y="1567891"/>
                  </a:lnTo>
                  <a:lnTo>
                    <a:pt x="120599" y="1567891"/>
                  </a:lnTo>
                  <a:lnTo>
                    <a:pt x="120599" y="1608099"/>
                  </a:lnTo>
                  <a:lnTo>
                    <a:pt x="80403" y="1608099"/>
                  </a:lnTo>
                  <a:lnTo>
                    <a:pt x="80403" y="1648307"/>
                  </a:lnTo>
                  <a:lnTo>
                    <a:pt x="120599" y="1648307"/>
                  </a:lnTo>
                  <a:lnTo>
                    <a:pt x="120599" y="1688490"/>
                  </a:lnTo>
                  <a:lnTo>
                    <a:pt x="160807" y="1688490"/>
                  </a:lnTo>
                  <a:lnTo>
                    <a:pt x="160807" y="1648294"/>
                  </a:lnTo>
                  <a:lnTo>
                    <a:pt x="201002" y="1648294"/>
                  </a:lnTo>
                  <a:lnTo>
                    <a:pt x="201002" y="1246276"/>
                  </a:lnTo>
                  <a:close/>
                </a:path>
                <a:path w="281940" h="1809115">
                  <a:moveTo>
                    <a:pt x="201002" y="1045260"/>
                  </a:moveTo>
                  <a:lnTo>
                    <a:pt x="160807" y="1045260"/>
                  </a:lnTo>
                  <a:lnTo>
                    <a:pt x="160807" y="1085456"/>
                  </a:lnTo>
                  <a:lnTo>
                    <a:pt x="201002" y="1085456"/>
                  </a:lnTo>
                  <a:lnTo>
                    <a:pt x="201002" y="1045260"/>
                  </a:lnTo>
                  <a:close/>
                </a:path>
                <a:path w="281940" h="1809115">
                  <a:moveTo>
                    <a:pt x="201002" y="804049"/>
                  </a:moveTo>
                  <a:lnTo>
                    <a:pt x="160807" y="804049"/>
                  </a:lnTo>
                  <a:lnTo>
                    <a:pt x="160807" y="1005052"/>
                  </a:lnTo>
                  <a:lnTo>
                    <a:pt x="201002" y="1005052"/>
                  </a:lnTo>
                  <a:lnTo>
                    <a:pt x="201002" y="804049"/>
                  </a:lnTo>
                  <a:close/>
                </a:path>
                <a:path w="281940" h="1809115">
                  <a:moveTo>
                    <a:pt x="201002" y="683437"/>
                  </a:moveTo>
                  <a:lnTo>
                    <a:pt x="160807" y="683437"/>
                  </a:lnTo>
                  <a:lnTo>
                    <a:pt x="120599" y="683437"/>
                  </a:lnTo>
                  <a:lnTo>
                    <a:pt x="120599" y="723633"/>
                  </a:lnTo>
                  <a:lnTo>
                    <a:pt x="80403" y="723633"/>
                  </a:lnTo>
                  <a:lnTo>
                    <a:pt x="80403" y="763841"/>
                  </a:lnTo>
                  <a:lnTo>
                    <a:pt x="120599" y="763841"/>
                  </a:lnTo>
                  <a:lnTo>
                    <a:pt x="120599" y="804049"/>
                  </a:lnTo>
                  <a:lnTo>
                    <a:pt x="160807" y="804049"/>
                  </a:lnTo>
                  <a:lnTo>
                    <a:pt x="160807" y="723633"/>
                  </a:lnTo>
                  <a:lnTo>
                    <a:pt x="201002" y="723633"/>
                  </a:lnTo>
                  <a:lnTo>
                    <a:pt x="201002" y="683437"/>
                  </a:lnTo>
                  <a:close/>
                </a:path>
                <a:path w="281940" h="1809115">
                  <a:moveTo>
                    <a:pt x="201002" y="522630"/>
                  </a:moveTo>
                  <a:lnTo>
                    <a:pt x="160807" y="522630"/>
                  </a:lnTo>
                  <a:lnTo>
                    <a:pt x="160807" y="562825"/>
                  </a:lnTo>
                  <a:lnTo>
                    <a:pt x="120599" y="562825"/>
                  </a:lnTo>
                  <a:lnTo>
                    <a:pt x="120599" y="603021"/>
                  </a:lnTo>
                  <a:lnTo>
                    <a:pt x="160807" y="603021"/>
                  </a:lnTo>
                  <a:lnTo>
                    <a:pt x="160807" y="643229"/>
                  </a:lnTo>
                  <a:lnTo>
                    <a:pt x="201002" y="643229"/>
                  </a:lnTo>
                  <a:lnTo>
                    <a:pt x="201002" y="522630"/>
                  </a:lnTo>
                  <a:close/>
                </a:path>
                <a:path w="281940" h="1809115">
                  <a:moveTo>
                    <a:pt x="201002" y="361823"/>
                  </a:moveTo>
                  <a:lnTo>
                    <a:pt x="160807" y="361823"/>
                  </a:lnTo>
                  <a:lnTo>
                    <a:pt x="120599" y="361823"/>
                  </a:lnTo>
                  <a:lnTo>
                    <a:pt x="120599" y="402031"/>
                  </a:lnTo>
                  <a:lnTo>
                    <a:pt x="80403" y="402031"/>
                  </a:lnTo>
                  <a:lnTo>
                    <a:pt x="80403" y="442226"/>
                  </a:lnTo>
                  <a:lnTo>
                    <a:pt x="120599" y="442226"/>
                  </a:lnTo>
                  <a:lnTo>
                    <a:pt x="120599" y="522630"/>
                  </a:lnTo>
                  <a:lnTo>
                    <a:pt x="160807" y="522630"/>
                  </a:lnTo>
                  <a:lnTo>
                    <a:pt x="160807" y="482422"/>
                  </a:lnTo>
                  <a:lnTo>
                    <a:pt x="201002" y="482422"/>
                  </a:lnTo>
                  <a:lnTo>
                    <a:pt x="201002" y="361823"/>
                  </a:lnTo>
                  <a:close/>
                </a:path>
                <a:path w="281940" h="1809115">
                  <a:moveTo>
                    <a:pt x="201002" y="241211"/>
                  </a:moveTo>
                  <a:lnTo>
                    <a:pt x="160807" y="241211"/>
                  </a:lnTo>
                  <a:lnTo>
                    <a:pt x="160807" y="281406"/>
                  </a:lnTo>
                  <a:lnTo>
                    <a:pt x="201002" y="281406"/>
                  </a:lnTo>
                  <a:lnTo>
                    <a:pt x="201002" y="241211"/>
                  </a:lnTo>
                  <a:close/>
                </a:path>
                <a:path w="281940" h="1809115">
                  <a:moveTo>
                    <a:pt x="201002" y="120611"/>
                  </a:moveTo>
                  <a:lnTo>
                    <a:pt x="160807" y="120611"/>
                  </a:lnTo>
                  <a:lnTo>
                    <a:pt x="160807" y="40208"/>
                  </a:lnTo>
                  <a:lnTo>
                    <a:pt x="120599" y="40208"/>
                  </a:lnTo>
                  <a:lnTo>
                    <a:pt x="120599" y="160807"/>
                  </a:lnTo>
                  <a:lnTo>
                    <a:pt x="80403" y="160807"/>
                  </a:lnTo>
                  <a:lnTo>
                    <a:pt x="80403" y="201015"/>
                  </a:lnTo>
                  <a:lnTo>
                    <a:pt x="120599" y="201015"/>
                  </a:lnTo>
                  <a:lnTo>
                    <a:pt x="160807" y="201015"/>
                  </a:lnTo>
                  <a:lnTo>
                    <a:pt x="201002" y="201015"/>
                  </a:lnTo>
                  <a:lnTo>
                    <a:pt x="201002" y="120611"/>
                  </a:lnTo>
                  <a:close/>
                </a:path>
                <a:path w="281940" h="1809115">
                  <a:moveTo>
                    <a:pt x="201002" y="0"/>
                  </a:moveTo>
                  <a:lnTo>
                    <a:pt x="160807" y="0"/>
                  </a:lnTo>
                  <a:lnTo>
                    <a:pt x="160807" y="40195"/>
                  </a:lnTo>
                  <a:lnTo>
                    <a:pt x="201002" y="40195"/>
                  </a:lnTo>
                  <a:lnTo>
                    <a:pt x="201002" y="0"/>
                  </a:lnTo>
                  <a:close/>
                </a:path>
                <a:path w="281940" h="1809115">
                  <a:moveTo>
                    <a:pt x="241211" y="1085456"/>
                  </a:moveTo>
                  <a:lnTo>
                    <a:pt x="201015" y="1085456"/>
                  </a:lnTo>
                  <a:lnTo>
                    <a:pt x="201015" y="1125651"/>
                  </a:lnTo>
                  <a:lnTo>
                    <a:pt x="241211" y="1125651"/>
                  </a:lnTo>
                  <a:lnTo>
                    <a:pt x="241211" y="1085456"/>
                  </a:lnTo>
                  <a:close/>
                </a:path>
                <a:path w="281940" h="1809115">
                  <a:moveTo>
                    <a:pt x="241211" y="683437"/>
                  </a:moveTo>
                  <a:lnTo>
                    <a:pt x="201015" y="683437"/>
                  </a:lnTo>
                  <a:lnTo>
                    <a:pt x="201015" y="723633"/>
                  </a:lnTo>
                  <a:lnTo>
                    <a:pt x="241211" y="723633"/>
                  </a:lnTo>
                  <a:lnTo>
                    <a:pt x="241211" y="683437"/>
                  </a:lnTo>
                  <a:close/>
                </a:path>
                <a:path w="281940" h="1809115">
                  <a:moveTo>
                    <a:pt x="241211" y="603034"/>
                  </a:moveTo>
                  <a:lnTo>
                    <a:pt x="201015" y="603034"/>
                  </a:lnTo>
                  <a:lnTo>
                    <a:pt x="201015" y="643229"/>
                  </a:lnTo>
                  <a:lnTo>
                    <a:pt x="241211" y="643229"/>
                  </a:lnTo>
                  <a:lnTo>
                    <a:pt x="241211" y="603034"/>
                  </a:lnTo>
                  <a:close/>
                </a:path>
                <a:path w="281940" h="1809115">
                  <a:moveTo>
                    <a:pt x="281406" y="1688503"/>
                  </a:moveTo>
                  <a:lnTo>
                    <a:pt x="241211" y="1688503"/>
                  </a:lnTo>
                  <a:lnTo>
                    <a:pt x="201015" y="1688503"/>
                  </a:lnTo>
                  <a:lnTo>
                    <a:pt x="201015" y="1728698"/>
                  </a:lnTo>
                  <a:lnTo>
                    <a:pt x="241211" y="1728698"/>
                  </a:lnTo>
                  <a:lnTo>
                    <a:pt x="281406" y="1728698"/>
                  </a:lnTo>
                  <a:lnTo>
                    <a:pt x="281406" y="1688503"/>
                  </a:lnTo>
                  <a:close/>
                </a:path>
                <a:path w="281940" h="1809115">
                  <a:moveTo>
                    <a:pt x="281406" y="1608099"/>
                  </a:moveTo>
                  <a:lnTo>
                    <a:pt x="241211" y="1608099"/>
                  </a:lnTo>
                  <a:lnTo>
                    <a:pt x="201015" y="1608099"/>
                  </a:lnTo>
                  <a:lnTo>
                    <a:pt x="201015" y="1648307"/>
                  </a:lnTo>
                  <a:lnTo>
                    <a:pt x="241211" y="1648307"/>
                  </a:lnTo>
                  <a:lnTo>
                    <a:pt x="281406" y="1648307"/>
                  </a:lnTo>
                  <a:lnTo>
                    <a:pt x="281406" y="1608099"/>
                  </a:lnTo>
                  <a:close/>
                </a:path>
                <a:path w="281940" h="1809115">
                  <a:moveTo>
                    <a:pt x="281406" y="1527683"/>
                  </a:moveTo>
                  <a:lnTo>
                    <a:pt x="241211" y="1527683"/>
                  </a:lnTo>
                  <a:lnTo>
                    <a:pt x="241211" y="1567891"/>
                  </a:lnTo>
                  <a:lnTo>
                    <a:pt x="281406" y="1567891"/>
                  </a:lnTo>
                  <a:lnTo>
                    <a:pt x="281406" y="1527683"/>
                  </a:lnTo>
                  <a:close/>
                </a:path>
                <a:path w="281940" h="1809115">
                  <a:moveTo>
                    <a:pt x="281406" y="1407083"/>
                  </a:moveTo>
                  <a:lnTo>
                    <a:pt x="241211" y="1407083"/>
                  </a:lnTo>
                  <a:lnTo>
                    <a:pt x="241211" y="1326680"/>
                  </a:lnTo>
                  <a:lnTo>
                    <a:pt x="201015" y="1326680"/>
                  </a:lnTo>
                  <a:lnTo>
                    <a:pt x="201015" y="1487487"/>
                  </a:lnTo>
                  <a:lnTo>
                    <a:pt x="241211" y="1487487"/>
                  </a:lnTo>
                  <a:lnTo>
                    <a:pt x="281406" y="1487487"/>
                  </a:lnTo>
                  <a:lnTo>
                    <a:pt x="281406" y="1407083"/>
                  </a:lnTo>
                  <a:close/>
                </a:path>
                <a:path w="281940" h="1809115">
                  <a:moveTo>
                    <a:pt x="281406" y="1246276"/>
                  </a:moveTo>
                  <a:lnTo>
                    <a:pt x="241211" y="1246276"/>
                  </a:lnTo>
                  <a:lnTo>
                    <a:pt x="241211" y="1326680"/>
                  </a:lnTo>
                  <a:lnTo>
                    <a:pt x="281406" y="1326680"/>
                  </a:lnTo>
                  <a:lnTo>
                    <a:pt x="281406" y="1246276"/>
                  </a:lnTo>
                  <a:close/>
                </a:path>
                <a:path w="281940" h="1809115">
                  <a:moveTo>
                    <a:pt x="281406" y="1125664"/>
                  </a:moveTo>
                  <a:lnTo>
                    <a:pt x="241211" y="1125664"/>
                  </a:lnTo>
                  <a:lnTo>
                    <a:pt x="241211" y="1206068"/>
                  </a:lnTo>
                  <a:lnTo>
                    <a:pt x="281406" y="1206068"/>
                  </a:lnTo>
                  <a:lnTo>
                    <a:pt x="281406" y="1125664"/>
                  </a:lnTo>
                  <a:close/>
                </a:path>
                <a:path w="281940" h="1809115">
                  <a:moveTo>
                    <a:pt x="281406" y="964857"/>
                  </a:moveTo>
                  <a:lnTo>
                    <a:pt x="241211" y="964857"/>
                  </a:lnTo>
                  <a:lnTo>
                    <a:pt x="201015" y="964857"/>
                  </a:lnTo>
                  <a:lnTo>
                    <a:pt x="201015" y="1045260"/>
                  </a:lnTo>
                  <a:lnTo>
                    <a:pt x="241211" y="1045260"/>
                  </a:lnTo>
                  <a:lnTo>
                    <a:pt x="241211" y="1085456"/>
                  </a:lnTo>
                  <a:lnTo>
                    <a:pt x="281406" y="1085456"/>
                  </a:lnTo>
                  <a:lnTo>
                    <a:pt x="281406" y="964857"/>
                  </a:lnTo>
                  <a:close/>
                </a:path>
                <a:path w="281940" h="1809115">
                  <a:moveTo>
                    <a:pt x="281406" y="884453"/>
                  </a:moveTo>
                  <a:lnTo>
                    <a:pt x="241211" y="884453"/>
                  </a:lnTo>
                  <a:lnTo>
                    <a:pt x="241211" y="924648"/>
                  </a:lnTo>
                  <a:lnTo>
                    <a:pt x="281406" y="924648"/>
                  </a:lnTo>
                  <a:lnTo>
                    <a:pt x="281406" y="884453"/>
                  </a:lnTo>
                  <a:close/>
                </a:path>
                <a:path w="281940" h="1809115">
                  <a:moveTo>
                    <a:pt x="281406" y="723633"/>
                  </a:moveTo>
                  <a:lnTo>
                    <a:pt x="241211" y="723633"/>
                  </a:lnTo>
                  <a:lnTo>
                    <a:pt x="241211" y="763841"/>
                  </a:lnTo>
                  <a:lnTo>
                    <a:pt x="201015" y="763841"/>
                  </a:lnTo>
                  <a:lnTo>
                    <a:pt x="201015" y="844257"/>
                  </a:lnTo>
                  <a:lnTo>
                    <a:pt x="241211" y="844257"/>
                  </a:lnTo>
                  <a:lnTo>
                    <a:pt x="281406" y="844245"/>
                  </a:lnTo>
                  <a:lnTo>
                    <a:pt x="281406" y="723633"/>
                  </a:lnTo>
                  <a:close/>
                </a:path>
                <a:path w="281940" h="1809115">
                  <a:moveTo>
                    <a:pt x="281406" y="643229"/>
                  </a:moveTo>
                  <a:lnTo>
                    <a:pt x="241211" y="643229"/>
                  </a:lnTo>
                  <a:lnTo>
                    <a:pt x="241211" y="683437"/>
                  </a:lnTo>
                  <a:lnTo>
                    <a:pt x="281406" y="683437"/>
                  </a:lnTo>
                  <a:lnTo>
                    <a:pt x="281406" y="643229"/>
                  </a:lnTo>
                  <a:close/>
                </a:path>
                <a:path w="281940" h="1809115">
                  <a:moveTo>
                    <a:pt x="281406" y="562825"/>
                  </a:moveTo>
                  <a:lnTo>
                    <a:pt x="241211" y="562825"/>
                  </a:lnTo>
                  <a:lnTo>
                    <a:pt x="241211" y="482434"/>
                  </a:lnTo>
                  <a:lnTo>
                    <a:pt x="201015" y="482434"/>
                  </a:lnTo>
                  <a:lnTo>
                    <a:pt x="201015" y="562838"/>
                  </a:lnTo>
                  <a:lnTo>
                    <a:pt x="241211" y="562838"/>
                  </a:lnTo>
                  <a:lnTo>
                    <a:pt x="241211" y="603021"/>
                  </a:lnTo>
                  <a:lnTo>
                    <a:pt x="281406" y="603021"/>
                  </a:lnTo>
                  <a:lnTo>
                    <a:pt x="281406" y="562825"/>
                  </a:lnTo>
                  <a:close/>
                </a:path>
                <a:path w="281940" h="1809115">
                  <a:moveTo>
                    <a:pt x="281406" y="402031"/>
                  </a:moveTo>
                  <a:lnTo>
                    <a:pt x="241211" y="402031"/>
                  </a:lnTo>
                  <a:lnTo>
                    <a:pt x="201015" y="402031"/>
                  </a:lnTo>
                  <a:lnTo>
                    <a:pt x="201015" y="442226"/>
                  </a:lnTo>
                  <a:lnTo>
                    <a:pt x="241211" y="442226"/>
                  </a:lnTo>
                  <a:lnTo>
                    <a:pt x="281406" y="442226"/>
                  </a:lnTo>
                  <a:lnTo>
                    <a:pt x="281406" y="402031"/>
                  </a:lnTo>
                  <a:close/>
                </a:path>
                <a:path w="281940" h="1809115">
                  <a:moveTo>
                    <a:pt x="281406" y="321614"/>
                  </a:moveTo>
                  <a:lnTo>
                    <a:pt x="241211" y="321614"/>
                  </a:lnTo>
                  <a:lnTo>
                    <a:pt x="241211" y="361823"/>
                  </a:lnTo>
                  <a:lnTo>
                    <a:pt x="281406" y="361823"/>
                  </a:lnTo>
                  <a:lnTo>
                    <a:pt x="281406" y="321614"/>
                  </a:lnTo>
                  <a:close/>
                </a:path>
                <a:path w="281940" h="1809115">
                  <a:moveTo>
                    <a:pt x="281406" y="0"/>
                  </a:moveTo>
                  <a:lnTo>
                    <a:pt x="241211" y="0"/>
                  </a:lnTo>
                  <a:lnTo>
                    <a:pt x="241211" y="281406"/>
                  </a:lnTo>
                  <a:lnTo>
                    <a:pt x="281406" y="281406"/>
                  </a:lnTo>
                  <a:lnTo>
                    <a:pt x="281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458995" y="7852797"/>
              <a:ext cx="161290" cy="1809114"/>
            </a:xfrm>
            <a:custGeom>
              <a:avLst/>
              <a:gdLst/>
              <a:ahLst/>
              <a:cxnLst/>
              <a:rect l="l" t="t" r="r" b="b"/>
              <a:pathLst>
                <a:path w="161290" h="1809115">
                  <a:moveTo>
                    <a:pt x="40195" y="1768906"/>
                  </a:moveTo>
                  <a:lnTo>
                    <a:pt x="0" y="1768906"/>
                  </a:lnTo>
                  <a:lnTo>
                    <a:pt x="0" y="1809102"/>
                  </a:lnTo>
                  <a:lnTo>
                    <a:pt x="40195" y="1809102"/>
                  </a:lnTo>
                  <a:lnTo>
                    <a:pt x="40195" y="1768906"/>
                  </a:lnTo>
                  <a:close/>
                </a:path>
                <a:path w="161290" h="1809115">
                  <a:moveTo>
                    <a:pt x="40195" y="1688503"/>
                  </a:moveTo>
                  <a:lnTo>
                    <a:pt x="0" y="1688503"/>
                  </a:lnTo>
                  <a:lnTo>
                    <a:pt x="0" y="1728698"/>
                  </a:lnTo>
                  <a:lnTo>
                    <a:pt x="40195" y="1728698"/>
                  </a:lnTo>
                  <a:lnTo>
                    <a:pt x="40195" y="1688503"/>
                  </a:lnTo>
                  <a:close/>
                </a:path>
                <a:path w="161290" h="1809115">
                  <a:moveTo>
                    <a:pt x="80403" y="1326680"/>
                  </a:moveTo>
                  <a:lnTo>
                    <a:pt x="40208" y="1326680"/>
                  </a:lnTo>
                  <a:lnTo>
                    <a:pt x="40208" y="1366875"/>
                  </a:lnTo>
                  <a:lnTo>
                    <a:pt x="80403" y="1366875"/>
                  </a:lnTo>
                  <a:lnTo>
                    <a:pt x="80403" y="1326680"/>
                  </a:lnTo>
                  <a:close/>
                </a:path>
                <a:path w="161290" h="1809115">
                  <a:moveTo>
                    <a:pt x="80403" y="1206068"/>
                  </a:moveTo>
                  <a:lnTo>
                    <a:pt x="40208" y="1206068"/>
                  </a:lnTo>
                  <a:lnTo>
                    <a:pt x="40208" y="1286471"/>
                  </a:lnTo>
                  <a:lnTo>
                    <a:pt x="80403" y="1286471"/>
                  </a:lnTo>
                  <a:lnTo>
                    <a:pt x="80403" y="1206068"/>
                  </a:lnTo>
                  <a:close/>
                </a:path>
                <a:path w="161290" h="1809115">
                  <a:moveTo>
                    <a:pt x="80403" y="723633"/>
                  </a:moveTo>
                  <a:lnTo>
                    <a:pt x="40208" y="723633"/>
                  </a:lnTo>
                  <a:lnTo>
                    <a:pt x="40208" y="763841"/>
                  </a:lnTo>
                  <a:lnTo>
                    <a:pt x="80403" y="763841"/>
                  </a:lnTo>
                  <a:lnTo>
                    <a:pt x="80403" y="723633"/>
                  </a:lnTo>
                  <a:close/>
                </a:path>
                <a:path w="161290" h="1809115">
                  <a:moveTo>
                    <a:pt x="80403" y="603034"/>
                  </a:moveTo>
                  <a:lnTo>
                    <a:pt x="40208" y="603034"/>
                  </a:lnTo>
                  <a:lnTo>
                    <a:pt x="40208" y="643229"/>
                  </a:lnTo>
                  <a:lnTo>
                    <a:pt x="80403" y="643229"/>
                  </a:lnTo>
                  <a:lnTo>
                    <a:pt x="80403" y="603034"/>
                  </a:lnTo>
                  <a:close/>
                </a:path>
                <a:path w="161290" h="1809115">
                  <a:moveTo>
                    <a:pt x="120599" y="1728698"/>
                  </a:moveTo>
                  <a:lnTo>
                    <a:pt x="80403" y="1728698"/>
                  </a:lnTo>
                  <a:lnTo>
                    <a:pt x="40208" y="1728698"/>
                  </a:lnTo>
                  <a:lnTo>
                    <a:pt x="40208" y="1809102"/>
                  </a:lnTo>
                  <a:lnTo>
                    <a:pt x="80403" y="1809102"/>
                  </a:lnTo>
                  <a:lnTo>
                    <a:pt x="120599" y="1809102"/>
                  </a:lnTo>
                  <a:lnTo>
                    <a:pt x="120599" y="1728698"/>
                  </a:lnTo>
                  <a:close/>
                </a:path>
                <a:path w="161290" h="1809115">
                  <a:moveTo>
                    <a:pt x="120599" y="1407083"/>
                  </a:moveTo>
                  <a:lnTo>
                    <a:pt x="80403" y="1407083"/>
                  </a:lnTo>
                  <a:lnTo>
                    <a:pt x="40208" y="1407083"/>
                  </a:lnTo>
                  <a:lnTo>
                    <a:pt x="40208" y="1487487"/>
                  </a:lnTo>
                  <a:lnTo>
                    <a:pt x="80403" y="1487487"/>
                  </a:lnTo>
                  <a:lnTo>
                    <a:pt x="80403" y="1608099"/>
                  </a:lnTo>
                  <a:lnTo>
                    <a:pt x="40208" y="1608099"/>
                  </a:lnTo>
                  <a:lnTo>
                    <a:pt x="40208" y="1688503"/>
                  </a:lnTo>
                  <a:lnTo>
                    <a:pt x="80403" y="1688503"/>
                  </a:lnTo>
                  <a:lnTo>
                    <a:pt x="80403" y="1648307"/>
                  </a:lnTo>
                  <a:lnTo>
                    <a:pt x="120599" y="1648307"/>
                  </a:lnTo>
                  <a:lnTo>
                    <a:pt x="120599" y="1407083"/>
                  </a:lnTo>
                  <a:close/>
                </a:path>
                <a:path w="161290" h="1809115">
                  <a:moveTo>
                    <a:pt x="120599" y="1286471"/>
                  </a:moveTo>
                  <a:lnTo>
                    <a:pt x="80403" y="1286471"/>
                  </a:lnTo>
                  <a:lnTo>
                    <a:pt x="80403" y="1326667"/>
                  </a:lnTo>
                  <a:lnTo>
                    <a:pt x="120599" y="1326667"/>
                  </a:lnTo>
                  <a:lnTo>
                    <a:pt x="120599" y="1286471"/>
                  </a:lnTo>
                  <a:close/>
                </a:path>
                <a:path w="161290" h="1809115">
                  <a:moveTo>
                    <a:pt x="120599" y="1045260"/>
                  </a:moveTo>
                  <a:lnTo>
                    <a:pt x="80403" y="1045260"/>
                  </a:lnTo>
                  <a:lnTo>
                    <a:pt x="80403" y="1165860"/>
                  </a:lnTo>
                  <a:lnTo>
                    <a:pt x="120599" y="1165860"/>
                  </a:lnTo>
                  <a:lnTo>
                    <a:pt x="120599" y="1045260"/>
                  </a:lnTo>
                  <a:close/>
                </a:path>
                <a:path w="161290" h="1809115">
                  <a:moveTo>
                    <a:pt x="120599" y="763841"/>
                  </a:moveTo>
                  <a:lnTo>
                    <a:pt x="80403" y="763841"/>
                  </a:lnTo>
                  <a:lnTo>
                    <a:pt x="80403" y="804049"/>
                  </a:lnTo>
                  <a:lnTo>
                    <a:pt x="40208" y="804049"/>
                  </a:lnTo>
                  <a:lnTo>
                    <a:pt x="40208" y="844245"/>
                  </a:lnTo>
                  <a:lnTo>
                    <a:pt x="80403" y="844245"/>
                  </a:lnTo>
                  <a:lnTo>
                    <a:pt x="80403" y="964857"/>
                  </a:lnTo>
                  <a:lnTo>
                    <a:pt x="40208" y="964857"/>
                  </a:lnTo>
                  <a:lnTo>
                    <a:pt x="40208" y="1045260"/>
                  </a:lnTo>
                  <a:lnTo>
                    <a:pt x="80403" y="1045260"/>
                  </a:lnTo>
                  <a:lnTo>
                    <a:pt x="80403" y="1005065"/>
                  </a:lnTo>
                  <a:lnTo>
                    <a:pt x="120599" y="1005065"/>
                  </a:lnTo>
                  <a:lnTo>
                    <a:pt x="120599" y="763841"/>
                  </a:lnTo>
                  <a:close/>
                </a:path>
                <a:path w="161290" h="1809115">
                  <a:moveTo>
                    <a:pt x="120599" y="683437"/>
                  </a:moveTo>
                  <a:lnTo>
                    <a:pt x="80403" y="683437"/>
                  </a:lnTo>
                  <a:lnTo>
                    <a:pt x="80403" y="723633"/>
                  </a:lnTo>
                  <a:lnTo>
                    <a:pt x="120599" y="723633"/>
                  </a:lnTo>
                  <a:lnTo>
                    <a:pt x="120599" y="683437"/>
                  </a:lnTo>
                  <a:close/>
                </a:path>
                <a:path w="161290" h="1809115">
                  <a:moveTo>
                    <a:pt x="120599" y="442226"/>
                  </a:moveTo>
                  <a:lnTo>
                    <a:pt x="80403" y="442226"/>
                  </a:lnTo>
                  <a:lnTo>
                    <a:pt x="80403" y="402031"/>
                  </a:lnTo>
                  <a:lnTo>
                    <a:pt x="40208" y="402031"/>
                  </a:lnTo>
                  <a:lnTo>
                    <a:pt x="40208" y="562838"/>
                  </a:lnTo>
                  <a:lnTo>
                    <a:pt x="80403" y="562838"/>
                  </a:lnTo>
                  <a:lnTo>
                    <a:pt x="80403" y="603021"/>
                  </a:lnTo>
                  <a:lnTo>
                    <a:pt x="120599" y="603021"/>
                  </a:lnTo>
                  <a:lnTo>
                    <a:pt x="120599" y="562825"/>
                  </a:lnTo>
                  <a:lnTo>
                    <a:pt x="80403" y="562825"/>
                  </a:lnTo>
                  <a:lnTo>
                    <a:pt x="80403" y="522630"/>
                  </a:lnTo>
                  <a:lnTo>
                    <a:pt x="120599" y="522630"/>
                  </a:lnTo>
                  <a:lnTo>
                    <a:pt x="120599" y="442226"/>
                  </a:lnTo>
                  <a:close/>
                </a:path>
                <a:path w="161290" h="1809115">
                  <a:moveTo>
                    <a:pt x="120599" y="321614"/>
                  </a:moveTo>
                  <a:lnTo>
                    <a:pt x="80403" y="321614"/>
                  </a:lnTo>
                  <a:lnTo>
                    <a:pt x="40208" y="321614"/>
                  </a:lnTo>
                  <a:lnTo>
                    <a:pt x="40208" y="361823"/>
                  </a:lnTo>
                  <a:lnTo>
                    <a:pt x="80403" y="361823"/>
                  </a:lnTo>
                  <a:lnTo>
                    <a:pt x="80403" y="402031"/>
                  </a:lnTo>
                  <a:lnTo>
                    <a:pt x="120599" y="402031"/>
                  </a:lnTo>
                  <a:lnTo>
                    <a:pt x="120599" y="321614"/>
                  </a:lnTo>
                  <a:close/>
                </a:path>
                <a:path w="161290" h="1809115">
                  <a:moveTo>
                    <a:pt x="120599" y="241211"/>
                  </a:moveTo>
                  <a:lnTo>
                    <a:pt x="80403" y="241211"/>
                  </a:lnTo>
                  <a:lnTo>
                    <a:pt x="40208" y="241211"/>
                  </a:lnTo>
                  <a:lnTo>
                    <a:pt x="40208" y="281406"/>
                  </a:lnTo>
                  <a:lnTo>
                    <a:pt x="80403" y="281406"/>
                  </a:lnTo>
                  <a:lnTo>
                    <a:pt x="120599" y="281406"/>
                  </a:lnTo>
                  <a:lnTo>
                    <a:pt x="120599" y="241211"/>
                  </a:lnTo>
                  <a:close/>
                </a:path>
                <a:path w="161290" h="1809115">
                  <a:moveTo>
                    <a:pt x="120599" y="80403"/>
                  </a:moveTo>
                  <a:lnTo>
                    <a:pt x="80403" y="80403"/>
                  </a:lnTo>
                  <a:lnTo>
                    <a:pt x="80403" y="201002"/>
                  </a:lnTo>
                  <a:lnTo>
                    <a:pt x="120599" y="201002"/>
                  </a:lnTo>
                  <a:lnTo>
                    <a:pt x="120599" y="80403"/>
                  </a:lnTo>
                  <a:close/>
                </a:path>
                <a:path w="161290" h="1809115">
                  <a:moveTo>
                    <a:pt x="120599" y="0"/>
                  </a:moveTo>
                  <a:lnTo>
                    <a:pt x="80403" y="0"/>
                  </a:lnTo>
                  <a:lnTo>
                    <a:pt x="40208" y="0"/>
                  </a:lnTo>
                  <a:lnTo>
                    <a:pt x="40208" y="40195"/>
                  </a:lnTo>
                  <a:lnTo>
                    <a:pt x="80403" y="40195"/>
                  </a:lnTo>
                  <a:lnTo>
                    <a:pt x="120599" y="40195"/>
                  </a:lnTo>
                  <a:lnTo>
                    <a:pt x="120599" y="0"/>
                  </a:lnTo>
                  <a:close/>
                </a:path>
                <a:path w="161290" h="1809115">
                  <a:moveTo>
                    <a:pt x="160807" y="924648"/>
                  </a:moveTo>
                  <a:lnTo>
                    <a:pt x="120611" y="924648"/>
                  </a:lnTo>
                  <a:lnTo>
                    <a:pt x="120611" y="1125651"/>
                  </a:lnTo>
                  <a:lnTo>
                    <a:pt x="160807" y="1125651"/>
                  </a:lnTo>
                  <a:lnTo>
                    <a:pt x="160807" y="924648"/>
                  </a:lnTo>
                  <a:close/>
                </a:path>
                <a:path w="161290" h="1809115">
                  <a:moveTo>
                    <a:pt x="160807" y="804049"/>
                  </a:moveTo>
                  <a:lnTo>
                    <a:pt x="120611" y="804049"/>
                  </a:lnTo>
                  <a:lnTo>
                    <a:pt x="120611" y="884453"/>
                  </a:lnTo>
                  <a:lnTo>
                    <a:pt x="160807" y="884453"/>
                  </a:lnTo>
                  <a:lnTo>
                    <a:pt x="160807" y="804049"/>
                  </a:lnTo>
                  <a:close/>
                </a:path>
                <a:path w="161290" h="1809115">
                  <a:moveTo>
                    <a:pt x="160807" y="643229"/>
                  </a:moveTo>
                  <a:lnTo>
                    <a:pt x="120611" y="643229"/>
                  </a:lnTo>
                  <a:lnTo>
                    <a:pt x="120611" y="723633"/>
                  </a:lnTo>
                  <a:lnTo>
                    <a:pt x="160807" y="723633"/>
                  </a:lnTo>
                  <a:lnTo>
                    <a:pt x="160807" y="643229"/>
                  </a:lnTo>
                  <a:close/>
                </a:path>
                <a:path w="161290" h="1809115">
                  <a:moveTo>
                    <a:pt x="160807" y="562825"/>
                  </a:moveTo>
                  <a:lnTo>
                    <a:pt x="120611" y="562825"/>
                  </a:lnTo>
                  <a:lnTo>
                    <a:pt x="120611" y="603021"/>
                  </a:lnTo>
                  <a:lnTo>
                    <a:pt x="160807" y="603021"/>
                  </a:lnTo>
                  <a:lnTo>
                    <a:pt x="160807" y="562825"/>
                  </a:lnTo>
                  <a:close/>
                </a:path>
                <a:path w="161290" h="1809115">
                  <a:moveTo>
                    <a:pt x="160807" y="321614"/>
                  </a:moveTo>
                  <a:lnTo>
                    <a:pt x="120611" y="321614"/>
                  </a:lnTo>
                  <a:lnTo>
                    <a:pt x="120611" y="402031"/>
                  </a:lnTo>
                  <a:lnTo>
                    <a:pt x="160807" y="402031"/>
                  </a:lnTo>
                  <a:lnTo>
                    <a:pt x="160807" y="321614"/>
                  </a:lnTo>
                  <a:close/>
                </a:path>
                <a:path w="161290" h="1809115">
                  <a:moveTo>
                    <a:pt x="160807" y="241211"/>
                  </a:moveTo>
                  <a:lnTo>
                    <a:pt x="120611" y="241211"/>
                  </a:lnTo>
                  <a:lnTo>
                    <a:pt x="120611" y="281406"/>
                  </a:lnTo>
                  <a:lnTo>
                    <a:pt x="160807" y="281406"/>
                  </a:lnTo>
                  <a:lnTo>
                    <a:pt x="160807" y="241211"/>
                  </a:lnTo>
                  <a:close/>
                </a:path>
                <a:path w="161290" h="1809115">
                  <a:moveTo>
                    <a:pt x="160807" y="80403"/>
                  </a:moveTo>
                  <a:lnTo>
                    <a:pt x="120611" y="80403"/>
                  </a:lnTo>
                  <a:lnTo>
                    <a:pt x="120611" y="201002"/>
                  </a:lnTo>
                  <a:lnTo>
                    <a:pt x="160807" y="201002"/>
                  </a:lnTo>
                  <a:lnTo>
                    <a:pt x="160807" y="80403"/>
                  </a:lnTo>
                  <a:close/>
                </a:path>
                <a:path w="161290" h="1809115">
                  <a:moveTo>
                    <a:pt x="160807" y="0"/>
                  </a:moveTo>
                  <a:lnTo>
                    <a:pt x="120611" y="0"/>
                  </a:lnTo>
                  <a:lnTo>
                    <a:pt x="120611" y="40195"/>
                  </a:lnTo>
                  <a:lnTo>
                    <a:pt x="160807" y="40195"/>
                  </a:lnTo>
                  <a:lnTo>
                    <a:pt x="1608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599710" y="9018657"/>
              <a:ext cx="0" cy="523240"/>
            </a:xfrm>
            <a:custGeom>
              <a:avLst/>
              <a:gdLst/>
              <a:ahLst/>
              <a:cxnLst/>
              <a:rect l="l" t="t" r="r" b="b"/>
              <a:pathLst>
                <a:path h="523240">
                  <a:moveTo>
                    <a:pt x="0" y="0"/>
                  </a:moveTo>
                  <a:lnTo>
                    <a:pt x="0" y="522622"/>
                  </a:lnTo>
                </a:path>
              </a:pathLst>
            </a:custGeom>
            <a:ln w="4019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619803" y="7852797"/>
              <a:ext cx="80645" cy="1769110"/>
            </a:xfrm>
            <a:custGeom>
              <a:avLst/>
              <a:gdLst/>
              <a:ahLst/>
              <a:cxnLst/>
              <a:rect l="l" t="t" r="r" b="b"/>
              <a:pathLst>
                <a:path w="80644" h="1769109">
                  <a:moveTo>
                    <a:pt x="40195" y="1648294"/>
                  </a:moveTo>
                  <a:lnTo>
                    <a:pt x="0" y="1648294"/>
                  </a:lnTo>
                  <a:lnTo>
                    <a:pt x="0" y="1768894"/>
                  </a:lnTo>
                  <a:lnTo>
                    <a:pt x="40195" y="1768894"/>
                  </a:lnTo>
                  <a:lnTo>
                    <a:pt x="40195" y="1648294"/>
                  </a:lnTo>
                  <a:close/>
                </a:path>
                <a:path w="80644" h="1769109">
                  <a:moveTo>
                    <a:pt x="40195" y="1487474"/>
                  </a:moveTo>
                  <a:lnTo>
                    <a:pt x="0" y="1487474"/>
                  </a:lnTo>
                  <a:lnTo>
                    <a:pt x="0" y="1608086"/>
                  </a:lnTo>
                  <a:lnTo>
                    <a:pt x="40195" y="1608086"/>
                  </a:lnTo>
                  <a:lnTo>
                    <a:pt x="40195" y="1487474"/>
                  </a:lnTo>
                  <a:close/>
                </a:path>
                <a:path w="80644" h="1769109">
                  <a:moveTo>
                    <a:pt x="40195" y="1407083"/>
                  </a:moveTo>
                  <a:lnTo>
                    <a:pt x="0" y="1407083"/>
                  </a:lnTo>
                  <a:lnTo>
                    <a:pt x="0" y="1447279"/>
                  </a:lnTo>
                  <a:lnTo>
                    <a:pt x="40195" y="1447279"/>
                  </a:lnTo>
                  <a:lnTo>
                    <a:pt x="40195" y="1407083"/>
                  </a:lnTo>
                  <a:close/>
                </a:path>
                <a:path w="80644" h="1769109">
                  <a:moveTo>
                    <a:pt x="40195" y="1246276"/>
                  </a:moveTo>
                  <a:lnTo>
                    <a:pt x="0" y="1246276"/>
                  </a:lnTo>
                  <a:lnTo>
                    <a:pt x="0" y="1286471"/>
                  </a:lnTo>
                  <a:lnTo>
                    <a:pt x="40195" y="1286471"/>
                  </a:lnTo>
                  <a:lnTo>
                    <a:pt x="40195" y="1246276"/>
                  </a:lnTo>
                  <a:close/>
                </a:path>
                <a:path w="80644" h="1769109">
                  <a:moveTo>
                    <a:pt x="40195" y="1165860"/>
                  </a:moveTo>
                  <a:lnTo>
                    <a:pt x="0" y="1165860"/>
                  </a:lnTo>
                  <a:lnTo>
                    <a:pt x="0" y="1206068"/>
                  </a:lnTo>
                  <a:lnTo>
                    <a:pt x="40195" y="1206068"/>
                  </a:lnTo>
                  <a:lnTo>
                    <a:pt x="40195" y="1165860"/>
                  </a:lnTo>
                  <a:close/>
                </a:path>
                <a:path w="80644" h="1769109">
                  <a:moveTo>
                    <a:pt x="40195" y="1085456"/>
                  </a:moveTo>
                  <a:lnTo>
                    <a:pt x="0" y="1085456"/>
                  </a:lnTo>
                  <a:lnTo>
                    <a:pt x="0" y="1125651"/>
                  </a:lnTo>
                  <a:lnTo>
                    <a:pt x="40195" y="1125651"/>
                  </a:lnTo>
                  <a:lnTo>
                    <a:pt x="40195" y="1085456"/>
                  </a:lnTo>
                  <a:close/>
                </a:path>
                <a:path w="80644" h="1769109">
                  <a:moveTo>
                    <a:pt x="40195" y="763841"/>
                  </a:moveTo>
                  <a:lnTo>
                    <a:pt x="0" y="763841"/>
                  </a:lnTo>
                  <a:lnTo>
                    <a:pt x="0" y="964857"/>
                  </a:lnTo>
                  <a:lnTo>
                    <a:pt x="40195" y="964857"/>
                  </a:lnTo>
                  <a:lnTo>
                    <a:pt x="40195" y="763841"/>
                  </a:lnTo>
                  <a:close/>
                </a:path>
                <a:path w="80644" h="1769109">
                  <a:moveTo>
                    <a:pt x="40195" y="683437"/>
                  </a:moveTo>
                  <a:lnTo>
                    <a:pt x="0" y="683437"/>
                  </a:lnTo>
                  <a:lnTo>
                    <a:pt x="0" y="723633"/>
                  </a:lnTo>
                  <a:lnTo>
                    <a:pt x="40195" y="723633"/>
                  </a:lnTo>
                  <a:lnTo>
                    <a:pt x="40195" y="683437"/>
                  </a:lnTo>
                  <a:close/>
                </a:path>
                <a:path w="80644" h="1769109">
                  <a:moveTo>
                    <a:pt x="40195" y="522630"/>
                  </a:moveTo>
                  <a:lnTo>
                    <a:pt x="0" y="522630"/>
                  </a:lnTo>
                  <a:lnTo>
                    <a:pt x="0" y="643229"/>
                  </a:lnTo>
                  <a:lnTo>
                    <a:pt x="40195" y="643229"/>
                  </a:lnTo>
                  <a:lnTo>
                    <a:pt x="40195" y="522630"/>
                  </a:lnTo>
                  <a:close/>
                </a:path>
                <a:path w="80644" h="1769109">
                  <a:moveTo>
                    <a:pt x="40195" y="321614"/>
                  </a:moveTo>
                  <a:lnTo>
                    <a:pt x="0" y="321614"/>
                  </a:lnTo>
                  <a:lnTo>
                    <a:pt x="0" y="482434"/>
                  </a:lnTo>
                  <a:lnTo>
                    <a:pt x="40195" y="482434"/>
                  </a:lnTo>
                  <a:lnTo>
                    <a:pt x="40195" y="321614"/>
                  </a:lnTo>
                  <a:close/>
                </a:path>
                <a:path w="80644" h="1769109">
                  <a:moveTo>
                    <a:pt x="40195" y="241211"/>
                  </a:moveTo>
                  <a:lnTo>
                    <a:pt x="0" y="241211"/>
                  </a:lnTo>
                  <a:lnTo>
                    <a:pt x="0" y="281406"/>
                  </a:lnTo>
                  <a:lnTo>
                    <a:pt x="40195" y="281406"/>
                  </a:lnTo>
                  <a:lnTo>
                    <a:pt x="40195" y="241211"/>
                  </a:lnTo>
                  <a:close/>
                </a:path>
                <a:path w="80644" h="1769109">
                  <a:moveTo>
                    <a:pt x="40195" y="80403"/>
                  </a:moveTo>
                  <a:lnTo>
                    <a:pt x="0" y="80403"/>
                  </a:lnTo>
                  <a:lnTo>
                    <a:pt x="0" y="201002"/>
                  </a:lnTo>
                  <a:lnTo>
                    <a:pt x="40195" y="201002"/>
                  </a:lnTo>
                  <a:lnTo>
                    <a:pt x="40195" y="80403"/>
                  </a:lnTo>
                  <a:close/>
                </a:path>
                <a:path w="80644" h="1769109">
                  <a:moveTo>
                    <a:pt x="40195" y="0"/>
                  </a:moveTo>
                  <a:lnTo>
                    <a:pt x="0" y="0"/>
                  </a:lnTo>
                  <a:lnTo>
                    <a:pt x="0" y="40195"/>
                  </a:lnTo>
                  <a:lnTo>
                    <a:pt x="40195" y="40195"/>
                  </a:lnTo>
                  <a:lnTo>
                    <a:pt x="40195" y="0"/>
                  </a:lnTo>
                  <a:close/>
                </a:path>
                <a:path w="80644" h="1769109">
                  <a:moveTo>
                    <a:pt x="80403" y="522630"/>
                  </a:moveTo>
                  <a:lnTo>
                    <a:pt x="40208" y="522630"/>
                  </a:lnTo>
                  <a:lnTo>
                    <a:pt x="40208" y="603034"/>
                  </a:lnTo>
                  <a:lnTo>
                    <a:pt x="80403" y="603034"/>
                  </a:lnTo>
                  <a:lnTo>
                    <a:pt x="80403" y="522630"/>
                  </a:lnTo>
                  <a:close/>
                </a:path>
                <a:path w="80644" h="1769109">
                  <a:moveTo>
                    <a:pt x="80403" y="361823"/>
                  </a:moveTo>
                  <a:lnTo>
                    <a:pt x="40208" y="361823"/>
                  </a:lnTo>
                  <a:lnTo>
                    <a:pt x="40208" y="442226"/>
                  </a:lnTo>
                  <a:lnTo>
                    <a:pt x="80403" y="442226"/>
                  </a:lnTo>
                  <a:lnTo>
                    <a:pt x="80403" y="361823"/>
                  </a:lnTo>
                  <a:close/>
                </a:path>
                <a:path w="80644" h="1769109">
                  <a:moveTo>
                    <a:pt x="80403" y="241211"/>
                  </a:moveTo>
                  <a:lnTo>
                    <a:pt x="40208" y="241211"/>
                  </a:lnTo>
                  <a:lnTo>
                    <a:pt x="40208" y="281406"/>
                  </a:lnTo>
                  <a:lnTo>
                    <a:pt x="80403" y="281406"/>
                  </a:lnTo>
                  <a:lnTo>
                    <a:pt x="80403" y="241211"/>
                  </a:lnTo>
                  <a:close/>
                </a:path>
                <a:path w="80644" h="1769109">
                  <a:moveTo>
                    <a:pt x="80403" y="0"/>
                  </a:moveTo>
                  <a:lnTo>
                    <a:pt x="40208" y="0"/>
                  </a:lnTo>
                  <a:lnTo>
                    <a:pt x="40208" y="40195"/>
                  </a:lnTo>
                  <a:lnTo>
                    <a:pt x="80403" y="40195"/>
                  </a:lnTo>
                  <a:lnTo>
                    <a:pt x="804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680116" y="8496024"/>
              <a:ext cx="0" cy="603250"/>
            </a:xfrm>
            <a:custGeom>
              <a:avLst/>
              <a:gdLst/>
              <a:ahLst/>
              <a:cxnLst/>
              <a:rect l="l" t="t" r="r" b="b"/>
              <a:pathLst>
                <a:path h="603250">
                  <a:moveTo>
                    <a:pt x="0" y="0"/>
                  </a:moveTo>
                  <a:lnTo>
                    <a:pt x="0" y="603039"/>
                  </a:lnTo>
                </a:path>
              </a:pathLst>
            </a:custGeom>
            <a:ln w="4019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660011" y="7852797"/>
              <a:ext cx="80645" cy="1809114"/>
            </a:xfrm>
            <a:custGeom>
              <a:avLst/>
              <a:gdLst/>
              <a:ahLst/>
              <a:cxnLst/>
              <a:rect l="l" t="t" r="r" b="b"/>
              <a:pathLst>
                <a:path w="80644" h="1809115">
                  <a:moveTo>
                    <a:pt x="40195" y="1768906"/>
                  </a:moveTo>
                  <a:lnTo>
                    <a:pt x="0" y="1768906"/>
                  </a:lnTo>
                  <a:lnTo>
                    <a:pt x="0" y="1809102"/>
                  </a:lnTo>
                  <a:lnTo>
                    <a:pt x="40195" y="1809102"/>
                  </a:lnTo>
                  <a:lnTo>
                    <a:pt x="40195" y="1768906"/>
                  </a:lnTo>
                  <a:close/>
                </a:path>
                <a:path w="80644" h="1809115">
                  <a:moveTo>
                    <a:pt x="40195" y="1527683"/>
                  </a:moveTo>
                  <a:lnTo>
                    <a:pt x="0" y="1527683"/>
                  </a:lnTo>
                  <a:lnTo>
                    <a:pt x="0" y="1728698"/>
                  </a:lnTo>
                  <a:lnTo>
                    <a:pt x="40195" y="1728698"/>
                  </a:lnTo>
                  <a:lnTo>
                    <a:pt x="40195" y="1527683"/>
                  </a:lnTo>
                  <a:close/>
                </a:path>
                <a:path w="80644" h="1809115">
                  <a:moveTo>
                    <a:pt x="40195" y="1366875"/>
                  </a:moveTo>
                  <a:lnTo>
                    <a:pt x="0" y="1366875"/>
                  </a:lnTo>
                  <a:lnTo>
                    <a:pt x="0" y="1407083"/>
                  </a:lnTo>
                  <a:lnTo>
                    <a:pt x="40195" y="1407083"/>
                  </a:lnTo>
                  <a:lnTo>
                    <a:pt x="40195" y="1366875"/>
                  </a:lnTo>
                  <a:close/>
                </a:path>
                <a:path w="80644" h="1809115">
                  <a:moveTo>
                    <a:pt x="80391" y="482434"/>
                  </a:moveTo>
                  <a:lnTo>
                    <a:pt x="40195" y="482434"/>
                  </a:lnTo>
                  <a:lnTo>
                    <a:pt x="40195" y="562838"/>
                  </a:lnTo>
                  <a:lnTo>
                    <a:pt x="80391" y="562838"/>
                  </a:lnTo>
                  <a:lnTo>
                    <a:pt x="80391" y="482434"/>
                  </a:lnTo>
                  <a:close/>
                </a:path>
                <a:path w="80644" h="1809115">
                  <a:moveTo>
                    <a:pt x="80391" y="361823"/>
                  </a:moveTo>
                  <a:lnTo>
                    <a:pt x="40195" y="361823"/>
                  </a:lnTo>
                  <a:lnTo>
                    <a:pt x="40195" y="402018"/>
                  </a:lnTo>
                  <a:lnTo>
                    <a:pt x="80391" y="402018"/>
                  </a:lnTo>
                  <a:lnTo>
                    <a:pt x="80391" y="361823"/>
                  </a:lnTo>
                  <a:close/>
                </a:path>
                <a:path w="80644" h="1809115">
                  <a:moveTo>
                    <a:pt x="80391" y="0"/>
                  </a:moveTo>
                  <a:lnTo>
                    <a:pt x="40195" y="0"/>
                  </a:lnTo>
                  <a:lnTo>
                    <a:pt x="40195" y="281406"/>
                  </a:lnTo>
                  <a:lnTo>
                    <a:pt x="80391" y="281406"/>
                  </a:lnTo>
                  <a:lnTo>
                    <a:pt x="803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720314" y="8536232"/>
              <a:ext cx="0" cy="482600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0"/>
                  </a:moveTo>
                  <a:lnTo>
                    <a:pt x="0" y="482425"/>
                  </a:lnTo>
                </a:path>
              </a:pathLst>
            </a:custGeom>
            <a:ln w="40197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00206" y="9179477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40" h="201295">
                  <a:moveTo>
                    <a:pt x="40195" y="160794"/>
                  </a:moveTo>
                  <a:lnTo>
                    <a:pt x="0" y="160794"/>
                  </a:lnTo>
                  <a:lnTo>
                    <a:pt x="0" y="201002"/>
                  </a:lnTo>
                  <a:lnTo>
                    <a:pt x="40195" y="201002"/>
                  </a:lnTo>
                  <a:lnTo>
                    <a:pt x="40195" y="160794"/>
                  </a:lnTo>
                  <a:close/>
                </a:path>
                <a:path w="40640" h="201295">
                  <a:moveTo>
                    <a:pt x="40195" y="80403"/>
                  </a:moveTo>
                  <a:lnTo>
                    <a:pt x="0" y="80403"/>
                  </a:lnTo>
                  <a:lnTo>
                    <a:pt x="0" y="120599"/>
                  </a:lnTo>
                  <a:lnTo>
                    <a:pt x="40195" y="120599"/>
                  </a:lnTo>
                  <a:lnTo>
                    <a:pt x="40195" y="80403"/>
                  </a:lnTo>
                  <a:close/>
                </a:path>
                <a:path w="40640" h="201295">
                  <a:moveTo>
                    <a:pt x="40195" y="0"/>
                  </a:moveTo>
                  <a:lnTo>
                    <a:pt x="0" y="0"/>
                  </a:lnTo>
                  <a:lnTo>
                    <a:pt x="0" y="40195"/>
                  </a:lnTo>
                  <a:lnTo>
                    <a:pt x="40195" y="40195"/>
                  </a:lnTo>
                  <a:lnTo>
                    <a:pt x="40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08261" y="6448882"/>
              <a:ext cx="900264" cy="1095851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15748537" y="5020894"/>
            <a:ext cx="2092960" cy="12947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220"/>
              </a:lnSpc>
              <a:spcBef>
                <a:spcPts val="490"/>
              </a:spcBef>
            </a:pPr>
            <a:r>
              <a:rPr sz="2950" dirty="0">
                <a:latin typeface="Aptos Display"/>
                <a:cs typeface="Aptos Display"/>
              </a:rPr>
              <a:t>Her</a:t>
            </a:r>
            <a:r>
              <a:rPr sz="2950" spc="-65" dirty="0">
                <a:latin typeface="Aptos Display"/>
                <a:cs typeface="Aptos Display"/>
              </a:rPr>
              <a:t> </a:t>
            </a:r>
            <a:r>
              <a:rPr sz="2950" dirty="0">
                <a:latin typeface="Aptos Display"/>
                <a:cs typeface="Aptos Display"/>
              </a:rPr>
              <a:t>finder</a:t>
            </a:r>
            <a:r>
              <a:rPr sz="2950" spc="-55" dirty="0">
                <a:latin typeface="Aptos Display"/>
                <a:cs typeface="Aptos Display"/>
              </a:rPr>
              <a:t> </a:t>
            </a:r>
            <a:r>
              <a:rPr sz="2950" spc="-25" dirty="0">
                <a:latin typeface="Aptos Display"/>
                <a:cs typeface="Aptos Display"/>
              </a:rPr>
              <a:t>du </a:t>
            </a:r>
            <a:r>
              <a:rPr sz="2950" spc="-10" dirty="0">
                <a:latin typeface="Aptos Display"/>
                <a:cs typeface="Aptos Display"/>
              </a:rPr>
              <a:t>uddannelses- planen</a:t>
            </a:r>
            <a:endParaRPr sz="2950">
              <a:latin typeface="Aptos Display"/>
              <a:cs typeface="Aptos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973" y="1573530"/>
            <a:ext cx="6631305" cy="370014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 marR="5080">
              <a:lnSpc>
                <a:spcPct val="87000"/>
              </a:lnSpc>
              <a:spcBef>
                <a:spcPts val="1465"/>
              </a:spcBef>
            </a:pPr>
            <a:r>
              <a:rPr spc="-10" dirty="0"/>
              <a:t>Papirarbejdet </a:t>
            </a:r>
            <a:r>
              <a:rPr dirty="0"/>
              <a:t>–</a:t>
            </a:r>
            <a:r>
              <a:rPr spc="-190" dirty="0"/>
              <a:t> </a:t>
            </a:r>
            <a:r>
              <a:rPr dirty="0"/>
              <a:t>hvad</a:t>
            </a:r>
            <a:r>
              <a:rPr spc="-185" dirty="0"/>
              <a:t> </a:t>
            </a:r>
            <a:r>
              <a:rPr dirty="0"/>
              <a:t>skal</a:t>
            </a:r>
            <a:r>
              <a:rPr spc="-190" dirty="0"/>
              <a:t> </a:t>
            </a:r>
            <a:r>
              <a:rPr spc="-25" dirty="0"/>
              <a:t>du </a:t>
            </a:r>
            <a:r>
              <a:rPr dirty="0"/>
              <a:t>have</a:t>
            </a:r>
            <a:r>
              <a:rPr spc="-125" dirty="0"/>
              <a:t> </a:t>
            </a:r>
            <a:r>
              <a:rPr dirty="0"/>
              <a:t>styr</a:t>
            </a:r>
            <a:r>
              <a:rPr spc="-125" dirty="0"/>
              <a:t> </a:t>
            </a:r>
            <a:r>
              <a:rPr spc="-25" dirty="0"/>
              <a:t>på?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373" y="10378291"/>
            <a:ext cx="2570665" cy="5755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135693" y="10390157"/>
            <a:ext cx="1620520" cy="638175"/>
            <a:chOff x="14135693" y="10390157"/>
            <a:chExt cx="1620520" cy="638175"/>
          </a:xfrm>
        </p:grpSpPr>
        <p:sp>
          <p:nvSpPr>
            <p:cNvPr id="5" name="object 5"/>
            <p:cNvSpPr/>
            <p:nvPr/>
          </p:nvSpPr>
          <p:spPr>
            <a:xfrm>
              <a:off x="14135684" y="10390168"/>
              <a:ext cx="1620520" cy="638175"/>
            </a:xfrm>
            <a:custGeom>
              <a:avLst/>
              <a:gdLst/>
              <a:ahLst/>
              <a:cxnLst/>
              <a:rect l="l" t="t" r="r" b="b"/>
              <a:pathLst>
                <a:path w="1620519" h="638175">
                  <a:moveTo>
                    <a:pt x="418858" y="57988"/>
                  </a:moveTo>
                  <a:lnTo>
                    <a:pt x="414299" y="35407"/>
                  </a:lnTo>
                  <a:lnTo>
                    <a:pt x="401878" y="16979"/>
                  </a:lnTo>
                  <a:lnTo>
                    <a:pt x="383451" y="4546"/>
                  </a:lnTo>
                  <a:lnTo>
                    <a:pt x="360883" y="0"/>
                  </a:lnTo>
                  <a:lnTo>
                    <a:pt x="57988" y="0"/>
                  </a:lnTo>
                  <a:lnTo>
                    <a:pt x="35420" y="4546"/>
                  </a:lnTo>
                  <a:lnTo>
                    <a:pt x="16992" y="16979"/>
                  </a:lnTo>
                  <a:lnTo>
                    <a:pt x="4559" y="35407"/>
                  </a:lnTo>
                  <a:lnTo>
                    <a:pt x="0" y="57988"/>
                  </a:lnTo>
                  <a:lnTo>
                    <a:pt x="21653" y="579856"/>
                  </a:lnTo>
                  <a:lnTo>
                    <a:pt x="25793" y="602424"/>
                  </a:lnTo>
                  <a:lnTo>
                    <a:pt x="37058" y="620852"/>
                  </a:lnTo>
                  <a:lnTo>
                    <a:pt x="53771" y="633285"/>
                  </a:lnTo>
                  <a:lnTo>
                    <a:pt x="74231" y="637844"/>
                  </a:lnTo>
                  <a:lnTo>
                    <a:pt x="344639" y="637844"/>
                  </a:lnTo>
                  <a:lnTo>
                    <a:pt x="381812" y="620852"/>
                  </a:lnTo>
                  <a:lnTo>
                    <a:pt x="397217" y="579856"/>
                  </a:lnTo>
                  <a:lnTo>
                    <a:pt x="418858" y="57988"/>
                  </a:lnTo>
                  <a:close/>
                </a:path>
                <a:path w="1620519" h="638175">
                  <a:moveTo>
                    <a:pt x="767689" y="425945"/>
                  </a:moveTo>
                  <a:lnTo>
                    <a:pt x="765733" y="414655"/>
                  </a:lnTo>
                  <a:lnTo>
                    <a:pt x="760222" y="405904"/>
                  </a:lnTo>
                  <a:lnTo>
                    <a:pt x="751649" y="400265"/>
                  </a:lnTo>
                  <a:lnTo>
                    <a:pt x="740422" y="398233"/>
                  </a:lnTo>
                  <a:lnTo>
                    <a:pt x="661885" y="398233"/>
                  </a:lnTo>
                  <a:lnTo>
                    <a:pt x="652246" y="400265"/>
                  </a:lnTo>
                  <a:lnTo>
                    <a:pt x="644347" y="405752"/>
                  </a:lnTo>
                  <a:lnTo>
                    <a:pt x="639000" y="413791"/>
                  </a:lnTo>
                  <a:lnTo>
                    <a:pt x="637032" y="423481"/>
                  </a:lnTo>
                  <a:lnTo>
                    <a:pt x="639000" y="433057"/>
                  </a:lnTo>
                  <a:lnTo>
                    <a:pt x="644347" y="440829"/>
                  </a:lnTo>
                  <a:lnTo>
                    <a:pt x="652246" y="446036"/>
                  </a:lnTo>
                  <a:lnTo>
                    <a:pt x="661885" y="447941"/>
                  </a:lnTo>
                  <a:lnTo>
                    <a:pt x="710793" y="447941"/>
                  </a:lnTo>
                  <a:lnTo>
                    <a:pt x="710793" y="480009"/>
                  </a:lnTo>
                  <a:lnTo>
                    <a:pt x="700951" y="487438"/>
                  </a:lnTo>
                  <a:lnTo>
                    <a:pt x="687895" y="493991"/>
                  </a:lnTo>
                  <a:lnTo>
                    <a:pt x="672071" y="498665"/>
                  </a:lnTo>
                  <a:lnTo>
                    <a:pt x="653872" y="500456"/>
                  </a:lnTo>
                  <a:lnTo>
                    <a:pt x="620318" y="493839"/>
                  </a:lnTo>
                  <a:lnTo>
                    <a:pt x="593801" y="475500"/>
                  </a:lnTo>
                  <a:lnTo>
                    <a:pt x="576364" y="447700"/>
                  </a:lnTo>
                  <a:lnTo>
                    <a:pt x="570103" y="412699"/>
                  </a:lnTo>
                  <a:lnTo>
                    <a:pt x="576364" y="377634"/>
                  </a:lnTo>
                  <a:lnTo>
                    <a:pt x="593801" y="349821"/>
                  </a:lnTo>
                  <a:lnTo>
                    <a:pt x="620318" y="331482"/>
                  </a:lnTo>
                  <a:lnTo>
                    <a:pt x="653872" y="324866"/>
                  </a:lnTo>
                  <a:lnTo>
                    <a:pt x="669201" y="326453"/>
                  </a:lnTo>
                  <a:lnTo>
                    <a:pt x="683209" y="330949"/>
                  </a:lnTo>
                  <a:lnTo>
                    <a:pt x="695782" y="337934"/>
                  </a:lnTo>
                  <a:lnTo>
                    <a:pt x="706818" y="346964"/>
                  </a:lnTo>
                  <a:lnTo>
                    <a:pt x="711733" y="351802"/>
                  </a:lnTo>
                  <a:lnTo>
                    <a:pt x="718426" y="354558"/>
                  </a:lnTo>
                  <a:lnTo>
                    <a:pt x="725297" y="354558"/>
                  </a:lnTo>
                  <a:lnTo>
                    <a:pt x="735596" y="352488"/>
                  </a:lnTo>
                  <a:lnTo>
                    <a:pt x="743991" y="346811"/>
                  </a:lnTo>
                  <a:lnTo>
                    <a:pt x="749655" y="338404"/>
                  </a:lnTo>
                  <a:lnTo>
                    <a:pt x="751713" y="328117"/>
                  </a:lnTo>
                  <a:lnTo>
                    <a:pt x="751713" y="324866"/>
                  </a:lnTo>
                  <a:lnTo>
                    <a:pt x="751713" y="320103"/>
                  </a:lnTo>
                  <a:lnTo>
                    <a:pt x="705218" y="283718"/>
                  </a:lnTo>
                  <a:lnTo>
                    <a:pt x="653910" y="274396"/>
                  </a:lnTo>
                  <a:lnTo>
                    <a:pt x="609092" y="280657"/>
                  </a:lnTo>
                  <a:lnTo>
                    <a:pt x="570052" y="298716"/>
                  </a:lnTo>
                  <a:lnTo>
                    <a:pt x="539191" y="327469"/>
                  </a:lnTo>
                  <a:lnTo>
                    <a:pt x="518909" y="365836"/>
                  </a:lnTo>
                  <a:lnTo>
                    <a:pt x="511606" y="412699"/>
                  </a:lnTo>
                  <a:lnTo>
                    <a:pt x="518909" y="459447"/>
                  </a:lnTo>
                  <a:lnTo>
                    <a:pt x="539191" y="497878"/>
                  </a:lnTo>
                  <a:lnTo>
                    <a:pt x="570052" y="526808"/>
                  </a:lnTo>
                  <a:lnTo>
                    <a:pt x="609092" y="545045"/>
                  </a:lnTo>
                  <a:lnTo>
                    <a:pt x="653910" y="551395"/>
                  </a:lnTo>
                  <a:lnTo>
                    <a:pt x="682536" y="548919"/>
                  </a:lnTo>
                  <a:lnTo>
                    <a:pt x="731558" y="530758"/>
                  </a:lnTo>
                  <a:lnTo>
                    <a:pt x="763955" y="500456"/>
                  </a:lnTo>
                  <a:lnTo>
                    <a:pt x="767676" y="480009"/>
                  </a:lnTo>
                  <a:lnTo>
                    <a:pt x="767689" y="425945"/>
                  </a:lnTo>
                  <a:close/>
                </a:path>
                <a:path w="1620519" h="638175">
                  <a:moveTo>
                    <a:pt x="985735" y="520992"/>
                  </a:moveTo>
                  <a:lnTo>
                    <a:pt x="983703" y="511365"/>
                  </a:lnTo>
                  <a:lnTo>
                    <a:pt x="978255" y="503466"/>
                  </a:lnTo>
                  <a:lnTo>
                    <a:pt x="970330" y="498119"/>
                  </a:lnTo>
                  <a:lnTo>
                    <a:pt x="960869" y="496150"/>
                  </a:lnTo>
                  <a:lnTo>
                    <a:pt x="869873" y="496150"/>
                  </a:lnTo>
                  <a:lnTo>
                    <a:pt x="869873" y="304546"/>
                  </a:lnTo>
                  <a:lnTo>
                    <a:pt x="867689" y="293497"/>
                  </a:lnTo>
                  <a:lnTo>
                    <a:pt x="861695" y="284454"/>
                  </a:lnTo>
                  <a:lnTo>
                    <a:pt x="852792" y="278333"/>
                  </a:lnTo>
                  <a:lnTo>
                    <a:pt x="841806" y="276085"/>
                  </a:lnTo>
                  <a:lnTo>
                    <a:pt x="830529" y="278333"/>
                  </a:lnTo>
                  <a:lnTo>
                    <a:pt x="821359" y="284454"/>
                  </a:lnTo>
                  <a:lnTo>
                    <a:pt x="815200" y="293497"/>
                  </a:lnTo>
                  <a:lnTo>
                    <a:pt x="812952" y="304546"/>
                  </a:lnTo>
                  <a:lnTo>
                    <a:pt x="812952" y="515797"/>
                  </a:lnTo>
                  <a:lnTo>
                    <a:pt x="814946" y="528840"/>
                  </a:lnTo>
                  <a:lnTo>
                    <a:pt x="820762" y="538391"/>
                  </a:lnTo>
                  <a:lnTo>
                    <a:pt x="830364" y="544283"/>
                  </a:lnTo>
                  <a:lnTo>
                    <a:pt x="843013" y="546252"/>
                  </a:lnTo>
                  <a:lnTo>
                    <a:pt x="960869" y="546252"/>
                  </a:lnTo>
                  <a:lnTo>
                    <a:pt x="970330" y="544283"/>
                  </a:lnTo>
                  <a:lnTo>
                    <a:pt x="978255" y="538886"/>
                  </a:lnTo>
                  <a:lnTo>
                    <a:pt x="983703" y="530872"/>
                  </a:lnTo>
                  <a:lnTo>
                    <a:pt x="985735" y="520992"/>
                  </a:lnTo>
                  <a:close/>
                </a:path>
                <a:path w="1620519" h="638175">
                  <a:moveTo>
                    <a:pt x="1224661" y="465239"/>
                  </a:moveTo>
                  <a:lnTo>
                    <a:pt x="1215212" y="428726"/>
                  </a:lnTo>
                  <a:lnTo>
                    <a:pt x="1191094" y="405460"/>
                  </a:lnTo>
                  <a:lnTo>
                    <a:pt x="1158709" y="391452"/>
                  </a:lnTo>
                  <a:lnTo>
                    <a:pt x="1103096" y="377329"/>
                  </a:lnTo>
                  <a:lnTo>
                    <a:pt x="1086218" y="371284"/>
                  </a:lnTo>
                  <a:lnTo>
                    <a:pt x="1075118" y="363207"/>
                  </a:lnTo>
                  <a:lnTo>
                    <a:pt x="1071130" y="351802"/>
                  </a:lnTo>
                  <a:lnTo>
                    <a:pt x="1073721" y="340779"/>
                  </a:lnTo>
                  <a:lnTo>
                    <a:pt x="1081659" y="332155"/>
                  </a:lnTo>
                  <a:lnTo>
                    <a:pt x="1095146" y="326542"/>
                  </a:lnTo>
                  <a:lnTo>
                    <a:pt x="1114425" y="324535"/>
                  </a:lnTo>
                  <a:lnTo>
                    <a:pt x="1128890" y="325602"/>
                  </a:lnTo>
                  <a:lnTo>
                    <a:pt x="1143927" y="328803"/>
                  </a:lnTo>
                  <a:lnTo>
                    <a:pt x="1159344" y="334175"/>
                  </a:lnTo>
                  <a:lnTo>
                    <a:pt x="1174965" y="341782"/>
                  </a:lnTo>
                  <a:lnTo>
                    <a:pt x="1178560" y="344182"/>
                  </a:lnTo>
                  <a:lnTo>
                    <a:pt x="1183373" y="345782"/>
                  </a:lnTo>
                  <a:lnTo>
                    <a:pt x="1214640" y="319328"/>
                  </a:lnTo>
                  <a:lnTo>
                    <a:pt x="1213650" y="312331"/>
                  </a:lnTo>
                  <a:lnTo>
                    <a:pt x="1181912" y="287185"/>
                  </a:lnTo>
                  <a:lnTo>
                    <a:pt x="1140663" y="276199"/>
                  </a:lnTo>
                  <a:lnTo>
                    <a:pt x="1118438" y="274840"/>
                  </a:lnTo>
                  <a:lnTo>
                    <a:pt x="1073721" y="281165"/>
                  </a:lnTo>
                  <a:lnTo>
                    <a:pt x="1040612" y="298424"/>
                  </a:lnTo>
                  <a:lnTo>
                    <a:pt x="1020064" y="324027"/>
                  </a:lnTo>
                  <a:lnTo>
                    <a:pt x="1013002" y="355409"/>
                  </a:lnTo>
                  <a:lnTo>
                    <a:pt x="1022464" y="391972"/>
                  </a:lnTo>
                  <a:lnTo>
                    <a:pt x="1046530" y="414934"/>
                  </a:lnTo>
                  <a:lnTo>
                    <a:pt x="1078788" y="428586"/>
                  </a:lnTo>
                  <a:lnTo>
                    <a:pt x="1134300" y="442734"/>
                  </a:lnTo>
                  <a:lnTo>
                    <a:pt x="1151458" y="449402"/>
                  </a:lnTo>
                  <a:lnTo>
                    <a:pt x="1162824" y="458482"/>
                  </a:lnTo>
                  <a:lnTo>
                    <a:pt x="1166939" y="471246"/>
                  </a:lnTo>
                  <a:lnTo>
                    <a:pt x="1164069" y="482371"/>
                  </a:lnTo>
                  <a:lnTo>
                    <a:pt x="1155407" y="491998"/>
                  </a:lnTo>
                  <a:lnTo>
                    <a:pt x="1140891" y="498767"/>
                  </a:lnTo>
                  <a:lnTo>
                    <a:pt x="1120432" y="501319"/>
                  </a:lnTo>
                  <a:lnTo>
                    <a:pt x="1101178" y="499808"/>
                  </a:lnTo>
                  <a:lnTo>
                    <a:pt x="1083614" y="495503"/>
                  </a:lnTo>
                  <a:lnTo>
                    <a:pt x="1067612" y="488797"/>
                  </a:lnTo>
                  <a:lnTo>
                    <a:pt x="1053084" y="480072"/>
                  </a:lnTo>
                  <a:lnTo>
                    <a:pt x="1048677" y="476872"/>
                  </a:lnTo>
                  <a:lnTo>
                    <a:pt x="1043482" y="475259"/>
                  </a:lnTo>
                  <a:lnTo>
                    <a:pt x="1037869" y="475259"/>
                  </a:lnTo>
                  <a:lnTo>
                    <a:pt x="1027645" y="477367"/>
                  </a:lnTo>
                  <a:lnTo>
                    <a:pt x="1019225" y="483133"/>
                  </a:lnTo>
                  <a:lnTo>
                    <a:pt x="1013510" y="491667"/>
                  </a:lnTo>
                  <a:lnTo>
                    <a:pt x="1011402" y="502119"/>
                  </a:lnTo>
                  <a:lnTo>
                    <a:pt x="1011402" y="511340"/>
                  </a:lnTo>
                  <a:lnTo>
                    <a:pt x="1042771" y="535470"/>
                  </a:lnTo>
                  <a:lnTo>
                    <a:pt x="1089710" y="549198"/>
                  </a:lnTo>
                  <a:lnTo>
                    <a:pt x="1117625" y="551027"/>
                  </a:lnTo>
                  <a:lnTo>
                    <a:pt x="1164793" y="544499"/>
                  </a:lnTo>
                  <a:lnTo>
                    <a:pt x="1198206" y="526465"/>
                  </a:lnTo>
                  <a:lnTo>
                    <a:pt x="1216583" y="501319"/>
                  </a:lnTo>
                  <a:lnTo>
                    <a:pt x="1218082" y="499275"/>
                  </a:lnTo>
                  <a:lnTo>
                    <a:pt x="1224661" y="465239"/>
                  </a:lnTo>
                  <a:close/>
                </a:path>
                <a:path w="1620519" h="638175">
                  <a:moveTo>
                    <a:pt x="1355255" y="449173"/>
                  </a:moveTo>
                  <a:lnTo>
                    <a:pt x="1353515" y="440728"/>
                  </a:lnTo>
                  <a:lnTo>
                    <a:pt x="1348790" y="433844"/>
                  </a:lnTo>
                  <a:lnTo>
                    <a:pt x="1341894" y="429221"/>
                  </a:lnTo>
                  <a:lnTo>
                    <a:pt x="1333601" y="427520"/>
                  </a:lnTo>
                  <a:lnTo>
                    <a:pt x="1274292" y="427520"/>
                  </a:lnTo>
                  <a:lnTo>
                    <a:pt x="1265986" y="429221"/>
                  </a:lnTo>
                  <a:lnTo>
                    <a:pt x="1259090" y="433844"/>
                  </a:lnTo>
                  <a:lnTo>
                    <a:pt x="1254379" y="440728"/>
                  </a:lnTo>
                  <a:lnTo>
                    <a:pt x="1252626" y="449173"/>
                  </a:lnTo>
                  <a:lnTo>
                    <a:pt x="1254379" y="457631"/>
                  </a:lnTo>
                  <a:lnTo>
                    <a:pt x="1259103" y="464515"/>
                  </a:lnTo>
                  <a:lnTo>
                    <a:pt x="1265999" y="469138"/>
                  </a:lnTo>
                  <a:lnTo>
                    <a:pt x="1274292" y="470827"/>
                  </a:lnTo>
                  <a:lnTo>
                    <a:pt x="1333601" y="470827"/>
                  </a:lnTo>
                  <a:lnTo>
                    <a:pt x="1341882" y="469138"/>
                  </a:lnTo>
                  <a:lnTo>
                    <a:pt x="1348790" y="464515"/>
                  </a:lnTo>
                  <a:lnTo>
                    <a:pt x="1353502" y="457631"/>
                  </a:lnTo>
                  <a:lnTo>
                    <a:pt x="1355255" y="449173"/>
                  </a:lnTo>
                  <a:close/>
                </a:path>
                <a:path w="1620519" h="638175">
                  <a:moveTo>
                    <a:pt x="1619961" y="516496"/>
                  </a:moveTo>
                  <a:lnTo>
                    <a:pt x="1618754" y="512876"/>
                  </a:lnTo>
                  <a:lnTo>
                    <a:pt x="1617560" y="510070"/>
                  </a:lnTo>
                  <a:lnTo>
                    <a:pt x="1613077" y="498411"/>
                  </a:lnTo>
                  <a:lnTo>
                    <a:pt x="1594116" y="449148"/>
                  </a:lnTo>
                  <a:lnTo>
                    <a:pt x="1547507" y="328079"/>
                  </a:lnTo>
                  <a:lnTo>
                    <a:pt x="1539786" y="308038"/>
                  </a:lnTo>
                  <a:lnTo>
                    <a:pt x="1535379" y="300304"/>
                  </a:lnTo>
                  <a:lnTo>
                    <a:pt x="1535379" y="449148"/>
                  </a:lnTo>
                  <a:lnTo>
                    <a:pt x="1450390" y="449148"/>
                  </a:lnTo>
                  <a:lnTo>
                    <a:pt x="1492885" y="328079"/>
                  </a:lnTo>
                  <a:lnTo>
                    <a:pt x="1535379" y="449148"/>
                  </a:lnTo>
                  <a:lnTo>
                    <a:pt x="1535379" y="300304"/>
                  </a:lnTo>
                  <a:lnTo>
                    <a:pt x="1532407" y="295084"/>
                  </a:lnTo>
                  <a:lnTo>
                    <a:pt x="1521599" y="284937"/>
                  </a:lnTo>
                  <a:lnTo>
                    <a:pt x="1508163" y="278333"/>
                  </a:lnTo>
                  <a:lnTo>
                    <a:pt x="1492885" y="275971"/>
                  </a:lnTo>
                  <a:lnTo>
                    <a:pt x="1477441" y="278333"/>
                  </a:lnTo>
                  <a:lnTo>
                    <a:pt x="1464030" y="284937"/>
                  </a:lnTo>
                  <a:lnTo>
                    <a:pt x="1453311" y="295084"/>
                  </a:lnTo>
                  <a:lnTo>
                    <a:pt x="1445983" y="308038"/>
                  </a:lnTo>
                  <a:lnTo>
                    <a:pt x="1367815" y="510070"/>
                  </a:lnTo>
                  <a:lnTo>
                    <a:pt x="1366608" y="512876"/>
                  </a:lnTo>
                  <a:lnTo>
                    <a:pt x="1365821" y="516496"/>
                  </a:lnTo>
                  <a:lnTo>
                    <a:pt x="1365821" y="520319"/>
                  </a:lnTo>
                  <a:lnTo>
                    <a:pt x="1368094" y="531368"/>
                  </a:lnTo>
                  <a:lnTo>
                    <a:pt x="1368120" y="531507"/>
                  </a:lnTo>
                  <a:lnTo>
                    <a:pt x="1374317" y="540613"/>
                  </a:lnTo>
                  <a:lnTo>
                    <a:pt x="1383487" y="546747"/>
                  </a:lnTo>
                  <a:lnTo>
                    <a:pt x="1394688" y="548957"/>
                  </a:lnTo>
                  <a:lnTo>
                    <a:pt x="1403642" y="547535"/>
                  </a:lnTo>
                  <a:lnTo>
                    <a:pt x="1411579" y="543547"/>
                  </a:lnTo>
                  <a:lnTo>
                    <a:pt x="1417878" y="537438"/>
                  </a:lnTo>
                  <a:lnTo>
                    <a:pt x="1421942" y="529678"/>
                  </a:lnTo>
                  <a:lnTo>
                    <a:pt x="1432750" y="498411"/>
                  </a:lnTo>
                  <a:lnTo>
                    <a:pt x="1553019" y="498411"/>
                  </a:lnTo>
                  <a:lnTo>
                    <a:pt x="1567815" y="537438"/>
                  </a:lnTo>
                  <a:lnTo>
                    <a:pt x="1590700" y="548957"/>
                  </a:lnTo>
                  <a:lnTo>
                    <a:pt x="1601863" y="546747"/>
                  </a:lnTo>
                  <a:lnTo>
                    <a:pt x="1619923" y="520319"/>
                  </a:lnTo>
                  <a:lnTo>
                    <a:pt x="1619961" y="516496"/>
                  </a:lnTo>
                  <a:close/>
                </a:path>
              </a:pathLst>
            </a:custGeom>
            <a:solidFill>
              <a:srgbClr val="175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46479" y="10476780"/>
              <a:ext cx="197485" cy="462280"/>
            </a:xfrm>
            <a:custGeom>
              <a:avLst/>
              <a:gdLst/>
              <a:ahLst/>
              <a:cxnLst/>
              <a:rect l="l" t="t" r="r" b="b"/>
              <a:pathLst>
                <a:path w="197484" h="462279">
                  <a:moveTo>
                    <a:pt x="76657" y="270510"/>
                  </a:moveTo>
                  <a:lnTo>
                    <a:pt x="72657" y="270510"/>
                  </a:lnTo>
                  <a:lnTo>
                    <a:pt x="47519" y="275590"/>
                  </a:lnTo>
                  <a:lnTo>
                    <a:pt x="26969" y="289560"/>
                  </a:lnTo>
                  <a:lnTo>
                    <a:pt x="13103" y="309880"/>
                  </a:lnTo>
                  <a:lnTo>
                    <a:pt x="8020" y="335280"/>
                  </a:lnTo>
                  <a:lnTo>
                    <a:pt x="8010" y="339090"/>
                  </a:lnTo>
                  <a:lnTo>
                    <a:pt x="8282" y="341630"/>
                  </a:lnTo>
                  <a:lnTo>
                    <a:pt x="8785" y="345440"/>
                  </a:lnTo>
                  <a:lnTo>
                    <a:pt x="4984" y="351790"/>
                  </a:lnTo>
                  <a:lnTo>
                    <a:pt x="2228" y="359410"/>
                  </a:lnTo>
                  <a:lnTo>
                    <a:pt x="555" y="367030"/>
                  </a:lnTo>
                  <a:lnTo>
                    <a:pt x="0" y="374650"/>
                  </a:lnTo>
                  <a:lnTo>
                    <a:pt x="2774" y="391160"/>
                  </a:lnTo>
                  <a:lnTo>
                    <a:pt x="10504" y="406400"/>
                  </a:lnTo>
                  <a:lnTo>
                    <a:pt x="22299" y="417830"/>
                  </a:lnTo>
                  <a:lnTo>
                    <a:pt x="37265" y="426720"/>
                  </a:lnTo>
                  <a:lnTo>
                    <a:pt x="47843" y="440690"/>
                  </a:lnTo>
                  <a:lnTo>
                    <a:pt x="61965" y="453390"/>
                  </a:lnTo>
                  <a:lnTo>
                    <a:pt x="78732" y="459740"/>
                  </a:lnTo>
                  <a:lnTo>
                    <a:pt x="97243" y="462280"/>
                  </a:lnTo>
                  <a:lnTo>
                    <a:pt x="114579" y="461010"/>
                  </a:lnTo>
                  <a:lnTo>
                    <a:pt x="130387" y="454660"/>
                  </a:lnTo>
                  <a:lnTo>
                    <a:pt x="143986" y="444500"/>
                  </a:lnTo>
                  <a:lnTo>
                    <a:pt x="144960" y="443230"/>
                  </a:lnTo>
                  <a:lnTo>
                    <a:pt x="97243" y="443230"/>
                  </a:lnTo>
                  <a:lnTo>
                    <a:pt x="81779" y="440690"/>
                  </a:lnTo>
                  <a:lnTo>
                    <a:pt x="68435" y="433070"/>
                  </a:lnTo>
                  <a:lnTo>
                    <a:pt x="58054" y="422910"/>
                  </a:lnTo>
                  <a:lnTo>
                    <a:pt x="51485" y="408940"/>
                  </a:lnTo>
                  <a:lnTo>
                    <a:pt x="38980" y="405130"/>
                  </a:lnTo>
                  <a:lnTo>
                    <a:pt x="28856" y="398780"/>
                  </a:lnTo>
                  <a:lnTo>
                    <a:pt x="22075" y="387350"/>
                  </a:lnTo>
                  <a:lnTo>
                    <a:pt x="19601" y="374650"/>
                  </a:lnTo>
                  <a:lnTo>
                    <a:pt x="19591" y="367030"/>
                  </a:lnTo>
                  <a:lnTo>
                    <a:pt x="22428" y="359410"/>
                  </a:lnTo>
                  <a:lnTo>
                    <a:pt x="27601" y="353060"/>
                  </a:lnTo>
                  <a:lnTo>
                    <a:pt x="27950" y="345440"/>
                  </a:lnTo>
                  <a:lnTo>
                    <a:pt x="28066" y="342900"/>
                  </a:lnTo>
                  <a:lnTo>
                    <a:pt x="28124" y="341630"/>
                  </a:lnTo>
                  <a:lnTo>
                    <a:pt x="27622" y="337820"/>
                  </a:lnTo>
                  <a:lnTo>
                    <a:pt x="47150" y="298450"/>
                  </a:lnTo>
                  <a:lnTo>
                    <a:pt x="47296" y="298450"/>
                  </a:lnTo>
                  <a:lnTo>
                    <a:pt x="54504" y="292100"/>
                  </a:lnTo>
                  <a:lnTo>
                    <a:pt x="69553" y="284480"/>
                  </a:lnTo>
                  <a:lnTo>
                    <a:pt x="76688" y="281940"/>
                  </a:lnTo>
                  <a:lnTo>
                    <a:pt x="76657" y="270510"/>
                  </a:lnTo>
                  <a:close/>
                </a:path>
                <a:path w="197484" h="462279">
                  <a:moveTo>
                    <a:pt x="130174" y="271780"/>
                  </a:moveTo>
                  <a:lnTo>
                    <a:pt x="123713" y="271780"/>
                  </a:lnTo>
                  <a:lnTo>
                    <a:pt x="123734" y="281940"/>
                  </a:lnTo>
                  <a:lnTo>
                    <a:pt x="136448" y="287020"/>
                  </a:lnTo>
                  <a:lnTo>
                    <a:pt x="142773" y="290830"/>
                  </a:lnTo>
                  <a:lnTo>
                    <a:pt x="148770" y="295910"/>
                  </a:lnTo>
                  <a:lnTo>
                    <a:pt x="157555" y="302260"/>
                  </a:lnTo>
                  <a:lnTo>
                    <a:pt x="164375" y="309880"/>
                  </a:lnTo>
                  <a:lnTo>
                    <a:pt x="168791" y="320040"/>
                  </a:lnTo>
                  <a:lnTo>
                    <a:pt x="170361" y="331470"/>
                  </a:lnTo>
                  <a:lnTo>
                    <a:pt x="170350" y="335280"/>
                  </a:lnTo>
                  <a:lnTo>
                    <a:pt x="169722" y="339090"/>
                  </a:lnTo>
                  <a:lnTo>
                    <a:pt x="168476" y="342900"/>
                  </a:lnTo>
                  <a:lnTo>
                    <a:pt x="168811" y="349250"/>
                  </a:lnTo>
                  <a:lnTo>
                    <a:pt x="172470" y="354330"/>
                  </a:lnTo>
                  <a:lnTo>
                    <a:pt x="175219" y="360680"/>
                  </a:lnTo>
                  <a:lnTo>
                    <a:pt x="176948" y="367030"/>
                  </a:lnTo>
                  <a:lnTo>
                    <a:pt x="177544" y="374650"/>
                  </a:lnTo>
                  <a:lnTo>
                    <a:pt x="174752" y="388620"/>
                  </a:lnTo>
                  <a:lnTo>
                    <a:pt x="167098" y="401320"/>
                  </a:lnTo>
                  <a:lnTo>
                    <a:pt x="155664" y="408940"/>
                  </a:lnTo>
                  <a:lnTo>
                    <a:pt x="141534" y="412750"/>
                  </a:lnTo>
                  <a:lnTo>
                    <a:pt x="134492" y="425450"/>
                  </a:lnTo>
                  <a:lnTo>
                    <a:pt x="124309" y="434340"/>
                  </a:lnTo>
                  <a:lnTo>
                    <a:pt x="111665" y="440690"/>
                  </a:lnTo>
                  <a:lnTo>
                    <a:pt x="97243" y="443230"/>
                  </a:lnTo>
                  <a:lnTo>
                    <a:pt x="144960" y="443230"/>
                  </a:lnTo>
                  <a:lnTo>
                    <a:pt x="154696" y="430530"/>
                  </a:lnTo>
                  <a:lnTo>
                    <a:pt x="162147" y="427990"/>
                  </a:lnTo>
                  <a:lnTo>
                    <a:pt x="169155" y="424180"/>
                  </a:lnTo>
                  <a:lnTo>
                    <a:pt x="196117" y="384810"/>
                  </a:lnTo>
                  <a:lnTo>
                    <a:pt x="197145" y="374650"/>
                  </a:lnTo>
                  <a:lnTo>
                    <a:pt x="196678" y="367030"/>
                  </a:lnTo>
                  <a:lnTo>
                    <a:pt x="196600" y="365760"/>
                  </a:lnTo>
                  <a:lnTo>
                    <a:pt x="194983" y="358140"/>
                  </a:lnTo>
                  <a:lnTo>
                    <a:pt x="192322" y="350520"/>
                  </a:lnTo>
                  <a:lnTo>
                    <a:pt x="188643" y="344170"/>
                  </a:lnTo>
                  <a:lnTo>
                    <a:pt x="189512" y="339090"/>
                  </a:lnTo>
                  <a:lnTo>
                    <a:pt x="189952" y="335280"/>
                  </a:lnTo>
                  <a:lnTo>
                    <a:pt x="189952" y="331470"/>
                  </a:lnTo>
                  <a:lnTo>
                    <a:pt x="185247" y="308610"/>
                  </a:lnTo>
                  <a:lnTo>
                    <a:pt x="172424" y="289560"/>
                  </a:lnTo>
                  <a:lnTo>
                    <a:pt x="153420" y="276860"/>
                  </a:lnTo>
                  <a:lnTo>
                    <a:pt x="130174" y="271780"/>
                  </a:lnTo>
                  <a:close/>
                </a:path>
                <a:path w="197484" h="462279">
                  <a:moveTo>
                    <a:pt x="114541" y="320040"/>
                  </a:moveTo>
                  <a:lnTo>
                    <a:pt x="82353" y="320040"/>
                  </a:lnTo>
                  <a:lnTo>
                    <a:pt x="82274" y="321310"/>
                  </a:lnTo>
                  <a:lnTo>
                    <a:pt x="82196" y="326390"/>
                  </a:lnTo>
                  <a:lnTo>
                    <a:pt x="85424" y="340360"/>
                  </a:lnTo>
                  <a:lnTo>
                    <a:pt x="91618" y="353060"/>
                  </a:lnTo>
                  <a:lnTo>
                    <a:pt x="97638" y="360680"/>
                  </a:lnTo>
                  <a:lnTo>
                    <a:pt x="100342" y="363220"/>
                  </a:lnTo>
                  <a:lnTo>
                    <a:pt x="109383" y="353060"/>
                  </a:lnTo>
                  <a:lnTo>
                    <a:pt x="113932" y="345440"/>
                  </a:lnTo>
                  <a:lnTo>
                    <a:pt x="115369" y="337820"/>
                  </a:lnTo>
                  <a:lnTo>
                    <a:pt x="115251" y="332740"/>
                  </a:lnTo>
                  <a:lnTo>
                    <a:pt x="115163" y="328930"/>
                  </a:lnTo>
                  <a:lnTo>
                    <a:pt x="115075" y="325120"/>
                  </a:lnTo>
                  <a:lnTo>
                    <a:pt x="114991" y="322580"/>
                  </a:lnTo>
                  <a:lnTo>
                    <a:pt x="114708" y="321310"/>
                  </a:lnTo>
                  <a:lnTo>
                    <a:pt x="114541" y="320040"/>
                  </a:lnTo>
                  <a:close/>
                </a:path>
                <a:path w="197484" h="462279">
                  <a:moveTo>
                    <a:pt x="58731" y="168910"/>
                  </a:moveTo>
                  <a:lnTo>
                    <a:pt x="54584" y="168910"/>
                  </a:lnTo>
                  <a:lnTo>
                    <a:pt x="56327" y="185420"/>
                  </a:lnTo>
                  <a:lnTo>
                    <a:pt x="81379" y="220980"/>
                  </a:lnTo>
                  <a:lnTo>
                    <a:pt x="88363" y="223520"/>
                  </a:lnTo>
                  <a:lnTo>
                    <a:pt x="88625" y="248920"/>
                  </a:lnTo>
                  <a:lnTo>
                    <a:pt x="88688" y="292100"/>
                  </a:lnTo>
                  <a:lnTo>
                    <a:pt x="86866" y="292100"/>
                  </a:lnTo>
                  <a:lnTo>
                    <a:pt x="80197" y="294640"/>
                  </a:lnTo>
                  <a:lnTo>
                    <a:pt x="47122" y="317500"/>
                  </a:lnTo>
                  <a:lnTo>
                    <a:pt x="40155" y="341630"/>
                  </a:lnTo>
                  <a:lnTo>
                    <a:pt x="53317" y="340360"/>
                  </a:lnTo>
                  <a:lnTo>
                    <a:pt x="61540" y="339090"/>
                  </a:lnTo>
                  <a:lnTo>
                    <a:pt x="68274" y="335280"/>
                  </a:lnTo>
                  <a:lnTo>
                    <a:pt x="76971" y="326390"/>
                  </a:lnTo>
                  <a:lnTo>
                    <a:pt x="78950" y="325120"/>
                  </a:lnTo>
                  <a:lnTo>
                    <a:pt x="80751" y="322580"/>
                  </a:lnTo>
                  <a:lnTo>
                    <a:pt x="82353" y="320040"/>
                  </a:lnTo>
                  <a:lnTo>
                    <a:pt x="114541" y="320040"/>
                  </a:lnTo>
                  <a:lnTo>
                    <a:pt x="114373" y="318770"/>
                  </a:lnTo>
                  <a:lnTo>
                    <a:pt x="153495" y="318770"/>
                  </a:lnTo>
                  <a:lnTo>
                    <a:pt x="149080" y="312420"/>
                  </a:lnTo>
                  <a:lnTo>
                    <a:pt x="140697" y="304800"/>
                  </a:lnTo>
                  <a:lnTo>
                    <a:pt x="134100" y="298450"/>
                  </a:lnTo>
                  <a:lnTo>
                    <a:pt x="125901" y="294640"/>
                  </a:lnTo>
                  <a:lnTo>
                    <a:pt x="116551" y="292100"/>
                  </a:lnTo>
                  <a:lnTo>
                    <a:pt x="114153" y="290830"/>
                  </a:lnTo>
                  <a:lnTo>
                    <a:pt x="111734" y="290830"/>
                  </a:lnTo>
                  <a:lnTo>
                    <a:pt x="111671" y="248920"/>
                  </a:lnTo>
                  <a:lnTo>
                    <a:pt x="112090" y="223520"/>
                  </a:lnTo>
                  <a:lnTo>
                    <a:pt x="119095" y="220980"/>
                  </a:lnTo>
                  <a:lnTo>
                    <a:pt x="126613" y="217170"/>
                  </a:lnTo>
                  <a:lnTo>
                    <a:pt x="131608" y="212090"/>
                  </a:lnTo>
                  <a:lnTo>
                    <a:pt x="137291" y="201930"/>
                  </a:lnTo>
                  <a:lnTo>
                    <a:pt x="100216" y="201930"/>
                  </a:lnTo>
                  <a:lnTo>
                    <a:pt x="98112" y="195580"/>
                  </a:lnTo>
                  <a:lnTo>
                    <a:pt x="95295" y="189230"/>
                  </a:lnTo>
                  <a:lnTo>
                    <a:pt x="91526" y="185420"/>
                  </a:lnTo>
                  <a:lnTo>
                    <a:pt x="80877" y="176530"/>
                  </a:lnTo>
                  <a:lnTo>
                    <a:pt x="68720" y="171450"/>
                  </a:lnTo>
                  <a:lnTo>
                    <a:pt x="58731" y="168910"/>
                  </a:lnTo>
                  <a:close/>
                </a:path>
                <a:path w="197484" h="462279">
                  <a:moveTo>
                    <a:pt x="153495" y="318770"/>
                  </a:moveTo>
                  <a:lnTo>
                    <a:pt x="114373" y="318770"/>
                  </a:lnTo>
                  <a:lnTo>
                    <a:pt x="115839" y="321310"/>
                  </a:lnTo>
                  <a:lnTo>
                    <a:pt x="117504" y="322580"/>
                  </a:lnTo>
                  <a:lnTo>
                    <a:pt x="119389" y="325120"/>
                  </a:lnTo>
                  <a:lnTo>
                    <a:pt x="131258" y="332740"/>
                  </a:lnTo>
                  <a:lnTo>
                    <a:pt x="143253" y="337820"/>
                  </a:lnTo>
                  <a:lnTo>
                    <a:pt x="152532" y="339090"/>
                  </a:lnTo>
                  <a:lnTo>
                    <a:pt x="156257" y="339090"/>
                  </a:lnTo>
                  <a:lnTo>
                    <a:pt x="155401" y="326390"/>
                  </a:lnTo>
                  <a:lnTo>
                    <a:pt x="153495" y="318770"/>
                  </a:lnTo>
                  <a:close/>
                </a:path>
                <a:path w="197484" h="462279">
                  <a:moveTo>
                    <a:pt x="145859" y="168910"/>
                  </a:moveTo>
                  <a:lnTo>
                    <a:pt x="131011" y="170180"/>
                  </a:lnTo>
                  <a:lnTo>
                    <a:pt x="122214" y="172720"/>
                  </a:lnTo>
                  <a:lnTo>
                    <a:pt x="116008" y="177800"/>
                  </a:lnTo>
                  <a:lnTo>
                    <a:pt x="108928" y="185420"/>
                  </a:lnTo>
                  <a:lnTo>
                    <a:pt x="105148" y="189230"/>
                  </a:lnTo>
                  <a:lnTo>
                    <a:pt x="102321" y="195580"/>
                  </a:lnTo>
                  <a:lnTo>
                    <a:pt x="100216" y="201930"/>
                  </a:lnTo>
                  <a:lnTo>
                    <a:pt x="137291" y="201930"/>
                  </a:lnTo>
                  <a:lnTo>
                    <a:pt x="138712" y="199390"/>
                  </a:lnTo>
                  <a:lnTo>
                    <a:pt x="143068" y="185420"/>
                  </a:lnTo>
                  <a:lnTo>
                    <a:pt x="145258" y="172720"/>
                  </a:lnTo>
                  <a:lnTo>
                    <a:pt x="145859" y="168910"/>
                  </a:lnTo>
                  <a:close/>
                </a:path>
                <a:path w="197484" h="462279">
                  <a:moveTo>
                    <a:pt x="58720" y="118110"/>
                  </a:moveTo>
                  <a:lnTo>
                    <a:pt x="54574" y="118110"/>
                  </a:lnTo>
                  <a:lnTo>
                    <a:pt x="56310" y="134620"/>
                  </a:lnTo>
                  <a:lnTo>
                    <a:pt x="81240" y="170180"/>
                  </a:lnTo>
                  <a:lnTo>
                    <a:pt x="88266" y="172720"/>
                  </a:lnTo>
                  <a:lnTo>
                    <a:pt x="95092" y="175284"/>
                  </a:lnTo>
                  <a:lnTo>
                    <a:pt x="100248" y="176530"/>
                  </a:lnTo>
                  <a:lnTo>
                    <a:pt x="105403" y="175284"/>
                  </a:lnTo>
                  <a:lnTo>
                    <a:pt x="112157" y="172720"/>
                  </a:lnTo>
                  <a:lnTo>
                    <a:pt x="119183" y="170180"/>
                  </a:lnTo>
                  <a:lnTo>
                    <a:pt x="125893" y="166370"/>
                  </a:lnTo>
                  <a:lnTo>
                    <a:pt x="131598" y="161290"/>
                  </a:lnTo>
                  <a:lnTo>
                    <a:pt x="137280" y="151130"/>
                  </a:lnTo>
                  <a:lnTo>
                    <a:pt x="100216" y="151130"/>
                  </a:lnTo>
                  <a:lnTo>
                    <a:pt x="98112" y="144780"/>
                  </a:lnTo>
                  <a:lnTo>
                    <a:pt x="95285" y="138430"/>
                  </a:lnTo>
                  <a:lnTo>
                    <a:pt x="91515" y="134620"/>
                  </a:lnTo>
                  <a:lnTo>
                    <a:pt x="80866" y="125730"/>
                  </a:lnTo>
                  <a:lnTo>
                    <a:pt x="68768" y="120674"/>
                  </a:lnTo>
                  <a:lnTo>
                    <a:pt x="58720" y="118110"/>
                  </a:lnTo>
                  <a:close/>
                </a:path>
                <a:path w="197484" h="462279">
                  <a:moveTo>
                    <a:pt x="145848" y="118110"/>
                  </a:moveTo>
                  <a:lnTo>
                    <a:pt x="131000" y="119380"/>
                  </a:lnTo>
                  <a:lnTo>
                    <a:pt x="122204" y="121920"/>
                  </a:lnTo>
                  <a:lnTo>
                    <a:pt x="115997" y="125730"/>
                  </a:lnTo>
                  <a:lnTo>
                    <a:pt x="108918" y="134620"/>
                  </a:lnTo>
                  <a:lnTo>
                    <a:pt x="105138" y="138430"/>
                  </a:lnTo>
                  <a:lnTo>
                    <a:pt x="102311" y="144780"/>
                  </a:lnTo>
                  <a:lnTo>
                    <a:pt x="100216" y="151130"/>
                  </a:lnTo>
                  <a:lnTo>
                    <a:pt x="137280" y="151130"/>
                  </a:lnTo>
                  <a:lnTo>
                    <a:pt x="138701" y="148590"/>
                  </a:lnTo>
                  <a:lnTo>
                    <a:pt x="143058" y="134620"/>
                  </a:lnTo>
                  <a:lnTo>
                    <a:pt x="145247" y="121920"/>
                  </a:lnTo>
                  <a:lnTo>
                    <a:pt x="145848" y="118110"/>
                  </a:lnTo>
                  <a:close/>
                </a:path>
                <a:path w="197484" h="462279">
                  <a:moveTo>
                    <a:pt x="54605" y="62230"/>
                  </a:moveTo>
                  <a:lnTo>
                    <a:pt x="68867" y="105410"/>
                  </a:lnTo>
                  <a:lnTo>
                    <a:pt x="88297" y="118110"/>
                  </a:lnTo>
                  <a:lnTo>
                    <a:pt x="91623" y="119380"/>
                  </a:lnTo>
                  <a:lnTo>
                    <a:pt x="95124" y="120674"/>
                  </a:lnTo>
                  <a:lnTo>
                    <a:pt x="100279" y="121920"/>
                  </a:lnTo>
                  <a:lnTo>
                    <a:pt x="105434" y="120674"/>
                  </a:lnTo>
                  <a:lnTo>
                    <a:pt x="136603" y="96520"/>
                  </a:lnTo>
                  <a:lnTo>
                    <a:pt x="100248" y="96520"/>
                  </a:lnTo>
                  <a:lnTo>
                    <a:pt x="98143" y="90170"/>
                  </a:lnTo>
                  <a:lnTo>
                    <a:pt x="58752" y="63500"/>
                  </a:lnTo>
                  <a:lnTo>
                    <a:pt x="54605" y="62230"/>
                  </a:lnTo>
                  <a:close/>
                </a:path>
                <a:path w="197484" h="462279">
                  <a:moveTo>
                    <a:pt x="145890" y="62230"/>
                  </a:moveTo>
                  <a:lnTo>
                    <a:pt x="108949" y="78740"/>
                  </a:lnTo>
                  <a:lnTo>
                    <a:pt x="100248" y="96520"/>
                  </a:lnTo>
                  <a:lnTo>
                    <a:pt x="136603" y="96520"/>
                  </a:lnTo>
                  <a:lnTo>
                    <a:pt x="138734" y="92710"/>
                  </a:lnTo>
                  <a:lnTo>
                    <a:pt x="143095" y="78740"/>
                  </a:lnTo>
                  <a:lnTo>
                    <a:pt x="145288" y="67310"/>
                  </a:lnTo>
                  <a:lnTo>
                    <a:pt x="145890" y="62230"/>
                  </a:lnTo>
                  <a:close/>
                </a:path>
                <a:path w="197484" h="462279">
                  <a:moveTo>
                    <a:pt x="100688" y="0"/>
                  </a:moveTo>
                  <a:lnTo>
                    <a:pt x="90627" y="11430"/>
                  </a:lnTo>
                  <a:lnTo>
                    <a:pt x="85460" y="19050"/>
                  </a:lnTo>
                  <a:lnTo>
                    <a:pt x="83557" y="26670"/>
                  </a:lnTo>
                  <a:lnTo>
                    <a:pt x="83285" y="36830"/>
                  </a:lnTo>
                  <a:lnTo>
                    <a:pt x="86004" y="49530"/>
                  </a:lnTo>
                  <a:lnTo>
                    <a:pt x="91986" y="60960"/>
                  </a:lnTo>
                  <a:lnTo>
                    <a:pt x="97968" y="69850"/>
                  </a:lnTo>
                  <a:lnTo>
                    <a:pt x="100688" y="72390"/>
                  </a:lnTo>
                  <a:lnTo>
                    <a:pt x="110748" y="60960"/>
                  </a:lnTo>
                  <a:lnTo>
                    <a:pt x="115915" y="53340"/>
                  </a:lnTo>
                  <a:lnTo>
                    <a:pt x="117818" y="45720"/>
                  </a:lnTo>
                  <a:lnTo>
                    <a:pt x="118090" y="36830"/>
                  </a:lnTo>
                  <a:lnTo>
                    <a:pt x="115371" y="24130"/>
                  </a:lnTo>
                  <a:lnTo>
                    <a:pt x="109389" y="11430"/>
                  </a:lnTo>
                  <a:lnTo>
                    <a:pt x="103407" y="3810"/>
                  </a:lnTo>
                  <a:lnTo>
                    <a:pt x="100688" y="0"/>
                  </a:lnTo>
                  <a:close/>
                </a:path>
              </a:pathLst>
            </a:custGeom>
            <a:solidFill>
              <a:srgbClr val="E9D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2964" y="10373291"/>
            <a:ext cx="1181948" cy="67157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351773" y="10404185"/>
            <a:ext cx="862330" cy="591185"/>
            <a:chOff x="16351773" y="10404185"/>
            <a:chExt cx="862330" cy="591185"/>
          </a:xfrm>
        </p:grpSpPr>
        <p:sp>
          <p:nvSpPr>
            <p:cNvPr id="9" name="object 9"/>
            <p:cNvSpPr/>
            <p:nvPr/>
          </p:nvSpPr>
          <p:spPr>
            <a:xfrm>
              <a:off x="16807515" y="10416223"/>
              <a:ext cx="406400" cy="567055"/>
            </a:xfrm>
            <a:custGeom>
              <a:avLst/>
              <a:gdLst/>
              <a:ahLst/>
              <a:cxnLst/>
              <a:rect l="l" t="t" r="r" b="b"/>
              <a:pathLst>
                <a:path w="406400" h="567054">
                  <a:moveTo>
                    <a:pt x="406134" y="0"/>
                  </a:moveTo>
                  <a:lnTo>
                    <a:pt x="0" y="0"/>
                  </a:lnTo>
                  <a:lnTo>
                    <a:pt x="0" y="195627"/>
                  </a:lnTo>
                  <a:lnTo>
                    <a:pt x="24519" y="199027"/>
                  </a:lnTo>
                  <a:lnTo>
                    <a:pt x="42527" y="208475"/>
                  </a:lnTo>
                  <a:lnTo>
                    <a:pt x="53624" y="222838"/>
                  </a:lnTo>
                  <a:lnTo>
                    <a:pt x="57411" y="240987"/>
                  </a:lnTo>
                  <a:lnTo>
                    <a:pt x="56270" y="253113"/>
                  </a:lnTo>
                  <a:lnTo>
                    <a:pt x="52537" y="263579"/>
                  </a:lnTo>
                  <a:lnTo>
                    <a:pt x="45749" y="273380"/>
                  </a:lnTo>
                  <a:lnTo>
                    <a:pt x="35443" y="283509"/>
                  </a:lnTo>
                  <a:lnTo>
                    <a:pt x="45749" y="293645"/>
                  </a:lnTo>
                  <a:lnTo>
                    <a:pt x="52537" y="303448"/>
                  </a:lnTo>
                  <a:lnTo>
                    <a:pt x="56270" y="313916"/>
                  </a:lnTo>
                  <a:lnTo>
                    <a:pt x="57411" y="326042"/>
                  </a:lnTo>
                  <a:lnTo>
                    <a:pt x="53624" y="344191"/>
                  </a:lnTo>
                  <a:lnTo>
                    <a:pt x="42527" y="358554"/>
                  </a:lnTo>
                  <a:lnTo>
                    <a:pt x="24519" y="368001"/>
                  </a:lnTo>
                  <a:lnTo>
                    <a:pt x="0" y="371402"/>
                  </a:lnTo>
                  <a:lnTo>
                    <a:pt x="0" y="567019"/>
                  </a:lnTo>
                  <a:lnTo>
                    <a:pt x="153105" y="567019"/>
                  </a:lnTo>
                  <a:lnTo>
                    <a:pt x="153105" y="386270"/>
                  </a:lnTo>
                  <a:lnTo>
                    <a:pt x="370658" y="386270"/>
                  </a:lnTo>
                  <a:lnTo>
                    <a:pt x="370658" y="248076"/>
                  </a:lnTo>
                  <a:lnTo>
                    <a:pt x="153105" y="248076"/>
                  </a:lnTo>
                  <a:lnTo>
                    <a:pt x="153105" y="138215"/>
                  </a:lnTo>
                  <a:lnTo>
                    <a:pt x="406134" y="138215"/>
                  </a:lnTo>
                  <a:lnTo>
                    <a:pt x="406134" y="0"/>
                  </a:lnTo>
                  <a:close/>
                </a:path>
              </a:pathLst>
            </a:custGeom>
            <a:solidFill>
              <a:srgbClr val="EE3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51773" y="10404185"/>
              <a:ext cx="455930" cy="591185"/>
            </a:xfrm>
            <a:custGeom>
              <a:avLst/>
              <a:gdLst/>
              <a:ahLst/>
              <a:cxnLst/>
              <a:rect l="l" t="t" r="r" b="b"/>
              <a:pathLst>
                <a:path w="455930" h="591184">
                  <a:moveTo>
                    <a:pt x="239563" y="0"/>
                  </a:moveTo>
                  <a:lnTo>
                    <a:pt x="185489" y="4111"/>
                  </a:lnTo>
                  <a:lnTo>
                    <a:pt x="137206" y="16232"/>
                  </a:lnTo>
                  <a:lnTo>
                    <a:pt x="95209" y="36040"/>
                  </a:lnTo>
                  <a:lnTo>
                    <a:pt x="59993" y="63212"/>
                  </a:lnTo>
                  <a:lnTo>
                    <a:pt x="32056" y="97426"/>
                  </a:lnTo>
                  <a:lnTo>
                    <a:pt x="11893" y="138360"/>
                  </a:lnTo>
                  <a:lnTo>
                    <a:pt x="0" y="185690"/>
                  </a:lnTo>
                  <a:lnTo>
                    <a:pt x="150257" y="207669"/>
                  </a:lnTo>
                  <a:lnTo>
                    <a:pt x="163673" y="174684"/>
                  </a:lnTo>
                  <a:lnTo>
                    <a:pt x="183133" y="153264"/>
                  </a:lnTo>
                  <a:lnTo>
                    <a:pt x="207771" y="141681"/>
                  </a:lnTo>
                  <a:lnTo>
                    <a:pt x="236725" y="138205"/>
                  </a:lnTo>
                  <a:lnTo>
                    <a:pt x="264373" y="141616"/>
                  </a:lnTo>
                  <a:lnTo>
                    <a:pt x="285107" y="151672"/>
                  </a:lnTo>
                  <a:lnTo>
                    <a:pt x="298132" y="168106"/>
                  </a:lnTo>
                  <a:lnTo>
                    <a:pt x="302650" y="190653"/>
                  </a:lnTo>
                  <a:lnTo>
                    <a:pt x="297235" y="213322"/>
                  </a:lnTo>
                  <a:lnTo>
                    <a:pt x="283247" y="227951"/>
                  </a:lnTo>
                  <a:lnTo>
                    <a:pt x="264077" y="235802"/>
                  </a:lnTo>
                  <a:lnTo>
                    <a:pt x="243113" y="238139"/>
                  </a:lnTo>
                  <a:lnTo>
                    <a:pt x="217595" y="238139"/>
                  </a:lnTo>
                  <a:lnTo>
                    <a:pt x="217595" y="352963"/>
                  </a:lnTo>
                  <a:lnTo>
                    <a:pt x="243113" y="352963"/>
                  </a:lnTo>
                  <a:lnTo>
                    <a:pt x="264077" y="355299"/>
                  </a:lnTo>
                  <a:lnTo>
                    <a:pt x="283247" y="363151"/>
                  </a:lnTo>
                  <a:lnTo>
                    <a:pt x="297235" y="377780"/>
                  </a:lnTo>
                  <a:lnTo>
                    <a:pt x="302650" y="400448"/>
                  </a:lnTo>
                  <a:lnTo>
                    <a:pt x="298132" y="422995"/>
                  </a:lnTo>
                  <a:lnTo>
                    <a:pt x="285107" y="439430"/>
                  </a:lnTo>
                  <a:lnTo>
                    <a:pt x="264373" y="449486"/>
                  </a:lnTo>
                  <a:lnTo>
                    <a:pt x="236725" y="452897"/>
                  </a:lnTo>
                  <a:lnTo>
                    <a:pt x="207771" y="449420"/>
                  </a:lnTo>
                  <a:lnTo>
                    <a:pt x="183133" y="437838"/>
                  </a:lnTo>
                  <a:lnTo>
                    <a:pt x="163673" y="416422"/>
                  </a:lnTo>
                  <a:lnTo>
                    <a:pt x="150257" y="383443"/>
                  </a:lnTo>
                  <a:lnTo>
                    <a:pt x="0" y="405411"/>
                  </a:lnTo>
                  <a:lnTo>
                    <a:pt x="12230" y="453415"/>
                  </a:lnTo>
                  <a:lnTo>
                    <a:pt x="32307" y="494612"/>
                  </a:lnTo>
                  <a:lnTo>
                    <a:pt x="59922" y="528790"/>
                  </a:lnTo>
                  <a:lnTo>
                    <a:pt x="94765" y="555740"/>
                  </a:lnTo>
                  <a:lnTo>
                    <a:pt x="136526" y="575251"/>
                  </a:lnTo>
                  <a:lnTo>
                    <a:pt x="184895" y="587112"/>
                  </a:lnTo>
                  <a:lnTo>
                    <a:pt x="239563" y="591112"/>
                  </a:lnTo>
                  <a:lnTo>
                    <a:pt x="293047" y="587048"/>
                  </a:lnTo>
                  <a:lnTo>
                    <a:pt x="340072" y="574739"/>
                  </a:lnTo>
                  <a:lnTo>
                    <a:pt x="379994" y="554011"/>
                  </a:lnTo>
                  <a:lnTo>
                    <a:pt x="412167" y="524691"/>
                  </a:lnTo>
                  <a:lnTo>
                    <a:pt x="435947" y="486606"/>
                  </a:lnTo>
                  <a:lnTo>
                    <a:pt x="450688" y="439581"/>
                  </a:lnTo>
                  <a:lnTo>
                    <a:pt x="455745" y="383443"/>
                  </a:lnTo>
                  <a:lnTo>
                    <a:pt x="437692" y="379610"/>
                  </a:lnTo>
                  <a:lnTo>
                    <a:pt x="421366" y="370330"/>
                  </a:lnTo>
                  <a:lnTo>
                    <a:pt x="406105" y="357329"/>
                  </a:lnTo>
                  <a:lnTo>
                    <a:pt x="391244" y="342335"/>
                  </a:lnTo>
                  <a:lnTo>
                    <a:pt x="348722" y="295551"/>
                  </a:lnTo>
                  <a:lnTo>
                    <a:pt x="391244" y="248777"/>
                  </a:lnTo>
                  <a:lnTo>
                    <a:pt x="406105" y="233781"/>
                  </a:lnTo>
                  <a:lnTo>
                    <a:pt x="421366" y="220778"/>
                  </a:lnTo>
                  <a:lnTo>
                    <a:pt x="437692" y="211497"/>
                  </a:lnTo>
                  <a:lnTo>
                    <a:pt x="455745" y="207669"/>
                  </a:lnTo>
                  <a:lnTo>
                    <a:pt x="451950" y="158046"/>
                  </a:lnTo>
                  <a:lnTo>
                    <a:pt x="440805" y="115417"/>
                  </a:lnTo>
                  <a:lnTo>
                    <a:pt x="422666" y="79666"/>
                  </a:lnTo>
                  <a:lnTo>
                    <a:pt x="397891" y="50676"/>
                  </a:lnTo>
                  <a:lnTo>
                    <a:pt x="366835" y="28331"/>
                  </a:lnTo>
                  <a:lnTo>
                    <a:pt x="329858" y="12514"/>
                  </a:lnTo>
                  <a:lnTo>
                    <a:pt x="287314" y="3109"/>
                  </a:lnTo>
                  <a:lnTo>
                    <a:pt x="239563" y="0"/>
                  </a:lnTo>
                  <a:close/>
                </a:path>
              </a:pathLst>
            </a:custGeom>
            <a:solidFill>
              <a:srgbClr val="044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F80F58B3-20E3-FE2B-1363-EDAC30AEFA2F}"/>
              </a:ext>
            </a:extLst>
          </p:cNvPr>
          <p:cNvSpPr txBox="1"/>
          <p:nvPr/>
        </p:nvSpPr>
        <p:spPr>
          <a:xfrm>
            <a:off x="11541380" y="3156716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highlight>
                  <a:srgbClr val="FFFF00"/>
                </a:highlight>
              </a:rPr>
              <a:t>Gå til spørgeskema</a:t>
            </a:r>
          </a:p>
        </p:txBody>
      </p:sp>
      <p:pic>
        <p:nvPicPr>
          <p:cNvPr id="12" name="Billede 11" descr="Et billede, der indeholder mønster, kvadratisk, pixel, design&#10;&#10;Indhold genereret af kunstig intelligens kan være forkert.">
            <a:extLst>
              <a:ext uri="{FF2B5EF4-FFF2-40B4-BE49-F238E27FC236}">
                <a16:creationId xmlns:a16="http://schemas.microsoft.com/office/drawing/2014/main" id="{33B04EC0-F149-DAFA-66FD-3EB680B17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220" y="4391616"/>
            <a:ext cx="2565400" cy="2628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5955</Words>
  <Application>Microsoft Office PowerPoint</Application>
  <PresentationFormat>Brugerdefineret</PresentationFormat>
  <Paragraphs>662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Helvetica</vt:lpstr>
      <vt:lpstr>Symbol</vt:lpstr>
      <vt:lpstr>Times New Roman</vt:lpstr>
      <vt:lpstr>Office Theme</vt:lpstr>
      <vt:lpstr>Papirarbejdet – hvad skal du have styr på?</vt:lpstr>
      <vt:lpstr>Uddannelsesaftalen</vt:lpstr>
      <vt:lpstr>Uddannelsesaftalen</vt:lpstr>
      <vt:lpstr>Uddannelsesaftalen</vt:lpstr>
      <vt:lpstr>Uddannelsesaftalen</vt:lpstr>
      <vt:lpstr>Uddannelsesplanen</vt:lpstr>
      <vt:lpstr>Papirarbejdet – hvad skal du have styr på?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Pernille Maj Svendsen</cp:lastModifiedBy>
  <cp:revision>4</cp:revision>
  <dcterms:created xsi:type="dcterms:W3CDTF">2025-02-04T16:23:19Z</dcterms:created>
  <dcterms:modified xsi:type="dcterms:W3CDTF">2025-02-18T12:17:50Z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2025-02-04T00:00:00Z</vt:filetime>
  </property>
  <property fmtid="{D5CDD505-2E9C-101B-9397-08002B2CF9AE}" pid="3" name="Creator">
    <vt:lpwstr>Adobe InDesign 20.1 (Macintosh)</vt:lpwstr>
  </property>
  <property fmtid="{D5CDD505-2E9C-101B-9397-08002B2CF9AE}" pid="4" name="LastSaved">
    <vt:filetime>2025-02-04T00:00:00Z</vt:filetime>
  </property>
  <property fmtid="{D5CDD505-2E9C-101B-9397-08002B2CF9AE}" pid="5" name="Producer">
    <vt:lpwstr>Adobe PDF Library 17.0</vt:lpwstr>
  </property>
</Properties>
</file>