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5077"/>
  </p:normalViewPr>
  <p:slideViewPr>
    <p:cSldViewPr>
      <p:cViewPr varScale="1">
        <p:scale>
          <a:sx n="49" d="100"/>
          <a:sy n="49" d="100"/>
        </p:scale>
        <p:origin x="2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BCA7E-01F4-954A-8151-6FB93245E066}" type="datetimeFigureOut">
              <a:rPr lang="en-DK" smtClean="0"/>
              <a:t>05/02/2025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106C9-A246-054A-AC31-B3ACE8DB5DB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4540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Dette tema relaterer sig til temaet </a:t>
            </a:r>
            <a:r>
              <a:rPr lang="da-DK" i="1" dirty="0"/>
              <a:t>Trivsel</a:t>
            </a:r>
            <a:r>
              <a:rPr lang="da-DK" dirty="0"/>
              <a:t> – som det modsatte, dvs. hvis der opstår mistrivsel og konflikt i oplæringsperioden.</a:t>
            </a:r>
          </a:p>
          <a:p>
            <a:r>
              <a:rPr lang="da-DK" dirty="0"/>
              <a:t>Eleverne har måske svært ved at forestille sig, at de kan havne i en konflikt, men skulle det ske, skal de vide, at de kan gå tilbage til dette materiale for info og hjælp.</a:t>
            </a:r>
          </a:p>
          <a:p>
            <a:endParaRPr lang="da-DK" dirty="0"/>
          </a:p>
          <a:p>
            <a:r>
              <a:rPr lang="da-DK" dirty="0"/>
              <a:t>Formålet med undervisningen er at skabe opmærksomhed på, at eleverne kan få hjælp, hvis de havner i en konfliktfyldt situation. </a:t>
            </a:r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106C9-A246-054A-AC31-B3ACE8DB5DB9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0801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konflikt er en uenighed, som giver nogle spændinger mellem mennesker. Der er også altid nogle negative følelser involveret. </a:t>
            </a:r>
          </a:p>
          <a:p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Tal om, hvad der er en konflikt og hvad der måske blot er en uenighed i relation til oplæring.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 kontant tale fra oplæringsvejlederen en konflikt?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 en irettesættelse en konflikt?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 det en konflikt, hvis man kommer til at sætte sig på nogens plads i frokoststuen?</a:t>
            </a:r>
          </a:p>
          <a:p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106C9-A246-054A-AC31-B3ACE8DB5DB9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2747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Gennemgå de syv trin i konflikttrappen. Illustrationen er fra Center for Konfliktforskning.</a:t>
            </a:r>
          </a:p>
          <a:p>
            <a:endParaRPr lang="da-DK" dirty="0"/>
          </a:p>
          <a:p>
            <a:r>
              <a:rPr lang="da-DK" dirty="0"/>
              <a:t>Konfliktoptrappende</a:t>
            </a:r>
          </a:p>
          <a:p>
            <a:r>
              <a:rPr lang="da-DK" dirty="0"/>
              <a:t>Man handler konfliktoptrappende, hvis man træder et skridt op, fx når man taler om skyld i forbindelse med en </a:t>
            </a:r>
            <a:r>
              <a:rPr lang="da-DK" dirty="0" err="1"/>
              <a:t>uoverenstemmelse</a:t>
            </a:r>
            <a:r>
              <a:rPr lang="da-DK" dirty="0"/>
              <a:t>. </a:t>
            </a:r>
          </a:p>
          <a:p>
            <a:endParaRPr lang="da-DK" dirty="0"/>
          </a:p>
          <a:p>
            <a:r>
              <a:rPr lang="da-DK" dirty="0"/>
              <a:t>Konfliktnedtrappende</a:t>
            </a:r>
          </a:p>
          <a:p>
            <a:r>
              <a:rPr lang="da-DK" dirty="0"/>
              <a:t>Man handler konfliktnedtrappende, når man undgår at træde et skridt op, men i stedet tager initiativ til dialog (som vi hører i podcasten).</a:t>
            </a:r>
          </a:p>
          <a:p>
            <a:endParaRPr lang="da-DK" dirty="0"/>
          </a:p>
          <a:p>
            <a:r>
              <a:rPr lang="da-DK" dirty="0"/>
              <a:t>Jo før man stopper op og får talt sammen, jo lettere er det!</a:t>
            </a:r>
          </a:p>
          <a:p>
            <a:r>
              <a:rPr lang="da-DK" dirty="0"/>
              <a:t>Tal også om, hvilken rolle man har, hvis en kollega henvender sig og kritiserer en anden kollega. </a:t>
            </a:r>
          </a:p>
          <a:p>
            <a:r>
              <a:rPr lang="da-DK" dirty="0"/>
              <a:t>Det kan være rart at blive kontaktet for en fortrolig snak, men hvis man deltager i negativ snak bag om ryggen på en anden, er man med til at skabe fjendebilleder!</a:t>
            </a:r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106C9-A246-054A-AC31-B3ACE8DB5DB9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7279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  <a:latin typeface="Aptos" panose="020B0004020202020204" pitchFamily="34" charset="0"/>
              </a:rPr>
              <a:t>I podcasten hører vi:</a:t>
            </a:r>
          </a:p>
          <a:p>
            <a:r>
              <a:rPr lang="da-DK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 bliver nødt til at gå ind i konflikten, for at komme ud af den.</a:t>
            </a:r>
          </a:p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Tal om, hvad det betyder?</a:t>
            </a:r>
          </a:p>
          <a:p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Kommunikation et nøgleord i forbindelse med konfliktløsning - ligesom ved mistrivsel.</a:t>
            </a:r>
          </a:p>
          <a:p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Forslag til aktivitet: Dilemmaspil</a:t>
            </a:r>
          </a:p>
          <a:p>
            <a:pPr rtl="0"/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Brug kopiarket med dilemmaer. Du finder det her: </a:t>
            </a:r>
            <a:r>
              <a:rPr lang="da-DK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docs.google.com</a:t>
            </a: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document</a:t>
            </a: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/d/14fBRaL8dbWA21AIxB2zOsKBszoTftyAtFzNi-oGF3is/</a:t>
            </a:r>
            <a:r>
              <a:rPr lang="da-DK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edit?usp</a:t>
            </a: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</a:t>
            </a:r>
            <a:r>
              <a:rPr lang="da-DK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sharing</a:t>
            </a: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rtl="0"/>
            <a:endParaRPr lang="da-DK" b="0" dirty="0">
              <a:effectLst/>
            </a:endParaRPr>
          </a:p>
          <a:p>
            <a:pPr rtl="0" fontAlgn="base">
              <a:buFont typeface="+mj-lt"/>
              <a:buAutoNum type="arabicPeriod"/>
            </a:pP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Udnævn tre hjørner i lokalet til A, B og C og placer instruksen (findes i A4-format sidst i kopiarket)</a:t>
            </a:r>
          </a:p>
          <a:p>
            <a:pPr rtl="0" fontAlgn="base">
              <a:buFont typeface="+mj-lt"/>
              <a:buAutoNum type="arabicPeriod"/>
            </a:pP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Læs et dilemma højt i klassen og bed eleverne fordele sig i hjørnerne alt efter, hvad de vælger at gøre:</a:t>
            </a:r>
          </a:p>
          <a:p>
            <a:pPr marL="685800" lvl="1" indent="-228600" rtl="0" fontAlgn="base">
              <a:buFont typeface="+mj-lt"/>
              <a:buAutoNum type="alphaUcPeriod"/>
            </a:pP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Jeg siger noget</a:t>
            </a:r>
          </a:p>
          <a:p>
            <a:pPr marL="742950" lvl="1" indent="-285750" rtl="0" fontAlgn="base">
              <a:buFont typeface="+mj-lt"/>
              <a:buAutoNum type="alphaUcPeriod"/>
            </a:pP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Jeg siger ikke noget</a:t>
            </a:r>
          </a:p>
          <a:p>
            <a:pPr marL="742950" lvl="1" indent="-285750" rtl="0" fontAlgn="base">
              <a:buFont typeface="+mj-lt"/>
              <a:buAutoNum type="alphaUcPeriod"/>
            </a:pP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Jeg er i tvivl</a:t>
            </a:r>
          </a:p>
          <a:p>
            <a:pPr rtl="0" fontAlgn="base">
              <a:buFont typeface="+mj-lt"/>
              <a:buAutoNum type="arabicPeriod"/>
            </a:pP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hjørnerne får eleverne fem minutter til dialog jf. instruksen i hjørnet:</a:t>
            </a:r>
          </a:p>
          <a:p>
            <a:pPr marL="742950" lvl="1" indent="-285750" rtl="0" fontAlgn="base">
              <a:buFont typeface="+mj-lt"/>
              <a:buAutoNum type="alphaUcPeriod"/>
            </a:pP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Hvad kan man sige, og hvordan kan man sige det på en konstruktiv måde?</a:t>
            </a:r>
          </a:p>
          <a:p>
            <a:pPr marL="742950" lvl="1" indent="-285750" rtl="0" fontAlgn="base">
              <a:buFont typeface="+mj-lt"/>
              <a:buAutoNum type="alphaUcPeriod"/>
            </a:pP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Hvad er konsekvensen af IKKE at sige noget?</a:t>
            </a:r>
          </a:p>
          <a:p>
            <a:pPr marL="742950" lvl="1" indent="-285750" rtl="0" fontAlgn="base">
              <a:buFont typeface="+mj-lt"/>
              <a:buAutoNum type="alphaUcPeriod"/>
            </a:pPr>
            <a:r>
              <a:rPr lang="da-DK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Hvad ville du råde en god ven til?</a:t>
            </a:r>
          </a:p>
          <a:p>
            <a:pPr marL="0" lvl="0" indent="0" rtl="0" fontAlgn="base">
              <a:buFontTx/>
              <a:buNone/>
            </a:pPr>
            <a:r>
              <a:rPr lang="da-DK" sz="1100" dirty="0"/>
              <a:t> </a:t>
            </a:r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106C9-A246-054A-AC31-B3ACE8DB5DB9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2514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0" dirty="0">
                <a:solidFill>
                  <a:srgbClr val="000000"/>
                </a:solidFill>
                <a:latin typeface="Aptos" panose="020B0004020202020204" pitchFamily="34" charset="0"/>
              </a:rPr>
              <a:t>En konflikt omfatter både en sag (det vi er uenige om) og en relation (dem der er uenige).</a:t>
            </a:r>
            <a:endParaRPr lang="da-DK" dirty="0"/>
          </a:p>
          <a:p>
            <a:r>
              <a:rPr lang="da-DK" dirty="0"/>
              <a:t>Vi må tage hånd om 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både sagen og relationen, for at komme helt ud af konflikten.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Hvis vi kun løser sagen og ikke tager vare på relationen, begynder der ofte et nyt skænderi om noget andet senere. 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 andre ord. Det er måske let at finde en løsning, men hvis man fx vælger den enes løsning frem for den andens, er den anden måske stadig sur?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Hvordan kommer man videre?</a:t>
            </a:r>
          </a:p>
          <a:p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OBS: IVK—</a:t>
            </a:r>
            <a:r>
              <a:rPr lang="da-DK" sz="1200" dirty="0"/>
              <a:t>stilladset (de fire trin til at få sagt noget, der trykker) fra temaet: Trivsel kan også anvendes som metode i konfliktløsning. Metoden er god, fordi dialogen foregår på en konstruktiv og ikke aggressiv måde. Anbefal lærlingene at bruge IVK-stilladset, hvis de kommer i en konfliktfyldt situation (der er en QR-kode/et link til podcasten: Trivsel på slide 7).</a:t>
            </a:r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da-DK" dirty="0"/>
            </a:br>
            <a:endParaRPr lang="da-DK" dirty="0"/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106C9-A246-054A-AC31-B3ACE8DB5DB9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3360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Nævn hvor lærlingene kan hente hjælp, hvis de ikke selv kan løse en konflikt.</a:t>
            </a:r>
          </a:p>
          <a:p>
            <a:pPr marL="0" indent="0">
              <a:buFont typeface="+mj-lt"/>
              <a:buNone/>
            </a:pPr>
            <a:endParaRPr lang="da-DK" i="1" dirty="0"/>
          </a:p>
          <a:p>
            <a:endParaRPr lang="da-DK" dirty="0"/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106C9-A246-054A-AC31-B3ACE8DB5DB9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0790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Jo bedre vi er til at pleje relationerne og skabe trivsel, jo bedre forberedt er vi også på dialog ved uoverensstemmelser. God trivsel forebygger konflikter!</a:t>
            </a:r>
          </a:p>
          <a:p>
            <a:r>
              <a:rPr lang="da-DK" dirty="0"/>
              <a:t>Henvis til temaet og podcasten: Trivsel og den gode læreplads.</a:t>
            </a:r>
          </a:p>
          <a:p>
            <a:endParaRPr lang="da-DK" dirty="0"/>
          </a:p>
          <a:p>
            <a:endParaRPr lang="da-DK" dirty="0"/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106C9-A246-054A-AC31-B3ACE8DB5DB9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0004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Kort repetition og mulighed for spørgsmål.</a:t>
            </a:r>
            <a:endParaRPr lang="da-DK" dirty="0"/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106C9-A246-054A-AC31-B3ACE8DB5DB9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0635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114875"/>
            <a:ext cx="20104100" cy="1193800"/>
          </a:xfrm>
          <a:custGeom>
            <a:avLst/>
            <a:gdLst/>
            <a:ahLst/>
            <a:cxnLst/>
            <a:rect l="l" t="t" r="r" b="b"/>
            <a:pathLst>
              <a:path w="20104100" h="1193800">
                <a:moveTo>
                  <a:pt x="20104099" y="0"/>
                </a:moveTo>
                <a:lnTo>
                  <a:pt x="0" y="0"/>
                </a:lnTo>
                <a:lnTo>
                  <a:pt x="0" y="1193680"/>
                </a:lnTo>
                <a:lnTo>
                  <a:pt x="20104099" y="1193680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27696" y="4554835"/>
            <a:ext cx="4569460" cy="1403985"/>
          </a:xfrm>
          <a:custGeom>
            <a:avLst/>
            <a:gdLst/>
            <a:ahLst/>
            <a:cxnLst/>
            <a:rect l="l" t="t" r="r" b="b"/>
            <a:pathLst>
              <a:path w="4569460" h="1403985">
                <a:moveTo>
                  <a:pt x="4569264" y="0"/>
                </a:moveTo>
                <a:lnTo>
                  <a:pt x="0" y="0"/>
                </a:lnTo>
                <a:lnTo>
                  <a:pt x="0" y="1403705"/>
                </a:lnTo>
                <a:lnTo>
                  <a:pt x="4569264" y="1403705"/>
                </a:lnTo>
                <a:lnTo>
                  <a:pt x="4569264" y="0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27695" y="5673502"/>
            <a:ext cx="5135245" cy="2619375"/>
          </a:xfrm>
          <a:custGeom>
            <a:avLst/>
            <a:gdLst/>
            <a:ahLst/>
            <a:cxnLst/>
            <a:rect l="l" t="t" r="r" b="b"/>
            <a:pathLst>
              <a:path w="5135245" h="2619375">
                <a:moveTo>
                  <a:pt x="5134686" y="0"/>
                </a:moveTo>
                <a:lnTo>
                  <a:pt x="0" y="0"/>
                </a:lnTo>
                <a:lnTo>
                  <a:pt x="0" y="1215402"/>
                </a:lnTo>
                <a:lnTo>
                  <a:pt x="0" y="1403705"/>
                </a:lnTo>
                <a:lnTo>
                  <a:pt x="0" y="2619108"/>
                </a:lnTo>
                <a:lnTo>
                  <a:pt x="4276077" y="2619108"/>
                </a:lnTo>
                <a:lnTo>
                  <a:pt x="4276077" y="1403705"/>
                </a:lnTo>
                <a:lnTo>
                  <a:pt x="5134686" y="1403705"/>
                </a:lnTo>
                <a:lnTo>
                  <a:pt x="5134686" y="0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0973" y="4453857"/>
            <a:ext cx="4451350" cy="370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7002" y="2722430"/>
            <a:ext cx="12167235" cy="695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973" y="4433738"/>
            <a:ext cx="4451350" cy="3740383"/>
          </a:xfrm>
          <a:prstGeom prst="rect">
            <a:avLst/>
          </a:prstGeom>
        </p:spPr>
        <p:txBody>
          <a:bodyPr vert="horz" wrap="square" lIns="0" tIns="186055" rIns="0" bIns="0" rtlCol="0" anchor="ctr">
            <a:spAutoFit/>
          </a:bodyPr>
          <a:lstStyle/>
          <a:p>
            <a:pPr marL="12700" marR="5080">
              <a:lnSpc>
                <a:spcPct val="87000"/>
              </a:lnSpc>
              <a:spcBef>
                <a:spcPts val="1465"/>
              </a:spcBef>
            </a:pPr>
            <a:r>
              <a:rPr dirty="0"/>
              <a:t>Hvis</a:t>
            </a:r>
            <a:r>
              <a:rPr spc="-114" dirty="0"/>
              <a:t> </a:t>
            </a:r>
            <a:r>
              <a:rPr spc="-25" dirty="0"/>
              <a:t>der </a:t>
            </a:r>
            <a:r>
              <a:rPr dirty="0"/>
              <a:t>opstår</a:t>
            </a:r>
            <a:r>
              <a:rPr spc="-335" dirty="0"/>
              <a:t> </a:t>
            </a:r>
            <a:r>
              <a:rPr spc="-25" dirty="0"/>
              <a:t>en </a:t>
            </a:r>
            <a:r>
              <a:rPr spc="-10" dirty="0"/>
              <a:t>konflikt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373" y="10378291"/>
            <a:ext cx="2570665" cy="5755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135693" y="10390157"/>
            <a:ext cx="1620520" cy="638175"/>
            <a:chOff x="14135693" y="10390157"/>
            <a:chExt cx="1620520" cy="638175"/>
          </a:xfrm>
        </p:grpSpPr>
        <p:sp>
          <p:nvSpPr>
            <p:cNvPr id="5" name="object 5"/>
            <p:cNvSpPr/>
            <p:nvPr/>
          </p:nvSpPr>
          <p:spPr>
            <a:xfrm>
              <a:off x="14135684" y="10390168"/>
              <a:ext cx="1620520" cy="638175"/>
            </a:xfrm>
            <a:custGeom>
              <a:avLst/>
              <a:gdLst/>
              <a:ahLst/>
              <a:cxnLst/>
              <a:rect l="l" t="t" r="r" b="b"/>
              <a:pathLst>
                <a:path w="1620519" h="638175">
                  <a:moveTo>
                    <a:pt x="418858" y="57988"/>
                  </a:moveTo>
                  <a:lnTo>
                    <a:pt x="414299" y="35407"/>
                  </a:lnTo>
                  <a:lnTo>
                    <a:pt x="401878" y="16979"/>
                  </a:lnTo>
                  <a:lnTo>
                    <a:pt x="383451" y="4546"/>
                  </a:lnTo>
                  <a:lnTo>
                    <a:pt x="360883" y="0"/>
                  </a:lnTo>
                  <a:lnTo>
                    <a:pt x="57988" y="0"/>
                  </a:lnTo>
                  <a:lnTo>
                    <a:pt x="35420" y="4546"/>
                  </a:lnTo>
                  <a:lnTo>
                    <a:pt x="16992" y="16979"/>
                  </a:lnTo>
                  <a:lnTo>
                    <a:pt x="4559" y="35407"/>
                  </a:lnTo>
                  <a:lnTo>
                    <a:pt x="0" y="57988"/>
                  </a:lnTo>
                  <a:lnTo>
                    <a:pt x="21653" y="579856"/>
                  </a:lnTo>
                  <a:lnTo>
                    <a:pt x="25793" y="602424"/>
                  </a:lnTo>
                  <a:lnTo>
                    <a:pt x="37058" y="620852"/>
                  </a:lnTo>
                  <a:lnTo>
                    <a:pt x="53771" y="633285"/>
                  </a:lnTo>
                  <a:lnTo>
                    <a:pt x="74231" y="637844"/>
                  </a:lnTo>
                  <a:lnTo>
                    <a:pt x="344639" y="637844"/>
                  </a:lnTo>
                  <a:lnTo>
                    <a:pt x="381812" y="620852"/>
                  </a:lnTo>
                  <a:lnTo>
                    <a:pt x="397217" y="579856"/>
                  </a:lnTo>
                  <a:lnTo>
                    <a:pt x="418858" y="57988"/>
                  </a:lnTo>
                  <a:close/>
                </a:path>
                <a:path w="1620519" h="638175">
                  <a:moveTo>
                    <a:pt x="767689" y="425945"/>
                  </a:moveTo>
                  <a:lnTo>
                    <a:pt x="765733" y="414655"/>
                  </a:lnTo>
                  <a:lnTo>
                    <a:pt x="760222" y="405904"/>
                  </a:lnTo>
                  <a:lnTo>
                    <a:pt x="751649" y="400265"/>
                  </a:lnTo>
                  <a:lnTo>
                    <a:pt x="740422" y="398233"/>
                  </a:lnTo>
                  <a:lnTo>
                    <a:pt x="661885" y="398233"/>
                  </a:lnTo>
                  <a:lnTo>
                    <a:pt x="652246" y="400265"/>
                  </a:lnTo>
                  <a:lnTo>
                    <a:pt x="644347" y="405752"/>
                  </a:lnTo>
                  <a:lnTo>
                    <a:pt x="639000" y="413791"/>
                  </a:lnTo>
                  <a:lnTo>
                    <a:pt x="637032" y="423481"/>
                  </a:lnTo>
                  <a:lnTo>
                    <a:pt x="639000" y="433057"/>
                  </a:lnTo>
                  <a:lnTo>
                    <a:pt x="644347" y="440829"/>
                  </a:lnTo>
                  <a:lnTo>
                    <a:pt x="652246" y="446036"/>
                  </a:lnTo>
                  <a:lnTo>
                    <a:pt x="661885" y="447941"/>
                  </a:lnTo>
                  <a:lnTo>
                    <a:pt x="710793" y="447941"/>
                  </a:lnTo>
                  <a:lnTo>
                    <a:pt x="710793" y="480009"/>
                  </a:lnTo>
                  <a:lnTo>
                    <a:pt x="700951" y="487438"/>
                  </a:lnTo>
                  <a:lnTo>
                    <a:pt x="687895" y="493991"/>
                  </a:lnTo>
                  <a:lnTo>
                    <a:pt x="672071" y="498665"/>
                  </a:lnTo>
                  <a:lnTo>
                    <a:pt x="653872" y="500456"/>
                  </a:lnTo>
                  <a:lnTo>
                    <a:pt x="620318" y="493839"/>
                  </a:lnTo>
                  <a:lnTo>
                    <a:pt x="593801" y="475500"/>
                  </a:lnTo>
                  <a:lnTo>
                    <a:pt x="576364" y="447700"/>
                  </a:lnTo>
                  <a:lnTo>
                    <a:pt x="570103" y="412699"/>
                  </a:lnTo>
                  <a:lnTo>
                    <a:pt x="576364" y="377634"/>
                  </a:lnTo>
                  <a:lnTo>
                    <a:pt x="593801" y="349821"/>
                  </a:lnTo>
                  <a:lnTo>
                    <a:pt x="620318" y="331482"/>
                  </a:lnTo>
                  <a:lnTo>
                    <a:pt x="653872" y="324866"/>
                  </a:lnTo>
                  <a:lnTo>
                    <a:pt x="669201" y="326453"/>
                  </a:lnTo>
                  <a:lnTo>
                    <a:pt x="683209" y="330949"/>
                  </a:lnTo>
                  <a:lnTo>
                    <a:pt x="695782" y="337934"/>
                  </a:lnTo>
                  <a:lnTo>
                    <a:pt x="706818" y="346964"/>
                  </a:lnTo>
                  <a:lnTo>
                    <a:pt x="711733" y="351802"/>
                  </a:lnTo>
                  <a:lnTo>
                    <a:pt x="718426" y="354558"/>
                  </a:lnTo>
                  <a:lnTo>
                    <a:pt x="725297" y="354558"/>
                  </a:lnTo>
                  <a:lnTo>
                    <a:pt x="735596" y="352488"/>
                  </a:lnTo>
                  <a:lnTo>
                    <a:pt x="743991" y="346811"/>
                  </a:lnTo>
                  <a:lnTo>
                    <a:pt x="749655" y="338404"/>
                  </a:lnTo>
                  <a:lnTo>
                    <a:pt x="751713" y="328117"/>
                  </a:lnTo>
                  <a:lnTo>
                    <a:pt x="751713" y="324866"/>
                  </a:lnTo>
                  <a:lnTo>
                    <a:pt x="751713" y="320103"/>
                  </a:lnTo>
                  <a:lnTo>
                    <a:pt x="705218" y="283718"/>
                  </a:lnTo>
                  <a:lnTo>
                    <a:pt x="653910" y="274396"/>
                  </a:lnTo>
                  <a:lnTo>
                    <a:pt x="609092" y="280657"/>
                  </a:lnTo>
                  <a:lnTo>
                    <a:pt x="570052" y="298716"/>
                  </a:lnTo>
                  <a:lnTo>
                    <a:pt x="539191" y="327469"/>
                  </a:lnTo>
                  <a:lnTo>
                    <a:pt x="518909" y="365836"/>
                  </a:lnTo>
                  <a:lnTo>
                    <a:pt x="511606" y="412699"/>
                  </a:lnTo>
                  <a:lnTo>
                    <a:pt x="518909" y="459447"/>
                  </a:lnTo>
                  <a:lnTo>
                    <a:pt x="539191" y="497878"/>
                  </a:lnTo>
                  <a:lnTo>
                    <a:pt x="570052" y="526808"/>
                  </a:lnTo>
                  <a:lnTo>
                    <a:pt x="609092" y="545045"/>
                  </a:lnTo>
                  <a:lnTo>
                    <a:pt x="653910" y="551395"/>
                  </a:lnTo>
                  <a:lnTo>
                    <a:pt x="682536" y="548919"/>
                  </a:lnTo>
                  <a:lnTo>
                    <a:pt x="731558" y="530758"/>
                  </a:lnTo>
                  <a:lnTo>
                    <a:pt x="763955" y="500456"/>
                  </a:lnTo>
                  <a:lnTo>
                    <a:pt x="767676" y="480009"/>
                  </a:lnTo>
                  <a:lnTo>
                    <a:pt x="767689" y="425945"/>
                  </a:lnTo>
                  <a:close/>
                </a:path>
                <a:path w="1620519" h="638175">
                  <a:moveTo>
                    <a:pt x="985735" y="520992"/>
                  </a:moveTo>
                  <a:lnTo>
                    <a:pt x="983703" y="511365"/>
                  </a:lnTo>
                  <a:lnTo>
                    <a:pt x="978255" y="503466"/>
                  </a:lnTo>
                  <a:lnTo>
                    <a:pt x="970330" y="498119"/>
                  </a:lnTo>
                  <a:lnTo>
                    <a:pt x="960869" y="496150"/>
                  </a:lnTo>
                  <a:lnTo>
                    <a:pt x="869873" y="496150"/>
                  </a:lnTo>
                  <a:lnTo>
                    <a:pt x="869873" y="304546"/>
                  </a:lnTo>
                  <a:lnTo>
                    <a:pt x="867689" y="293497"/>
                  </a:lnTo>
                  <a:lnTo>
                    <a:pt x="861695" y="284454"/>
                  </a:lnTo>
                  <a:lnTo>
                    <a:pt x="852792" y="278333"/>
                  </a:lnTo>
                  <a:lnTo>
                    <a:pt x="841806" y="276085"/>
                  </a:lnTo>
                  <a:lnTo>
                    <a:pt x="830529" y="278333"/>
                  </a:lnTo>
                  <a:lnTo>
                    <a:pt x="821359" y="284454"/>
                  </a:lnTo>
                  <a:lnTo>
                    <a:pt x="815200" y="293497"/>
                  </a:lnTo>
                  <a:lnTo>
                    <a:pt x="812952" y="304546"/>
                  </a:lnTo>
                  <a:lnTo>
                    <a:pt x="812952" y="515797"/>
                  </a:lnTo>
                  <a:lnTo>
                    <a:pt x="814946" y="528840"/>
                  </a:lnTo>
                  <a:lnTo>
                    <a:pt x="820762" y="538391"/>
                  </a:lnTo>
                  <a:lnTo>
                    <a:pt x="830364" y="544283"/>
                  </a:lnTo>
                  <a:lnTo>
                    <a:pt x="843013" y="546252"/>
                  </a:lnTo>
                  <a:lnTo>
                    <a:pt x="960869" y="546252"/>
                  </a:lnTo>
                  <a:lnTo>
                    <a:pt x="970330" y="544283"/>
                  </a:lnTo>
                  <a:lnTo>
                    <a:pt x="978255" y="538886"/>
                  </a:lnTo>
                  <a:lnTo>
                    <a:pt x="983703" y="530872"/>
                  </a:lnTo>
                  <a:lnTo>
                    <a:pt x="985735" y="520992"/>
                  </a:lnTo>
                  <a:close/>
                </a:path>
                <a:path w="1620519" h="638175">
                  <a:moveTo>
                    <a:pt x="1224661" y="465239"/>
                  </a:moveTo>
                  <a:lnTo>
                    <a:pt x="1215212" y="428726"/>
                  </a:lnTo>
                  <a:lnTo>
                    <a:pt x="1191094" y="405460"/>
                  </a:lnTo>
                  <a:lnTo>
                    <a:pt x="1158709" y="391452"/>
                  </a:lnTo>
                  <a:lnTo>
                    <a:pt x="1103096" y="377329"/>
                  </a:lnTo>
                  <a:lnTo>
                    <a:pt x="1086218" y="371284"/>
                  </a:lnTo>
                  <a:lnTo>
                    <a:pt x="1075118" y="363207"/>
                  </a:lnTo>
                  <a:lnTo>
                    <a:pt x="1071130" y="351802"/>
                  </a:lnTo>
                  <a:lnTo>
                    <a:pt x="1073721" y="340779"/>
                  </a:lnTo>
                  <a:lnTo>
                    <a:pt x="1081659" y="332155"/>
                  </a:lnTo>
                  <a:lnTo>
                    <a:pt x="1095146" y="326542"/>
                  </a:lnTo>
                  <a:lnTo>
                    <a:pt x="1114425" y="324535"/>
                  </a:lnTo>
                  <a:lnTo>
                    <a:pt x="1128890" y="325602"/>
                  </a:lnTo>
                  <a:lnTo>
                    <a:pt x="1143927" y="328803"/>
                  </a:lnTo>
                  <a:lnTo>
                    <a:pt x="1159344" y="334175"/>
                  </a:lnTo>
                  <a:lnTo>
                    <a:pt x="1174965" y="341782"/>
                  </a:lnTo>
                  <a:lnTo>
                    <a:pt x="1178560" y="344182"/>
                  </a:lnTo>
                  <a:lnTo>
                    <a:pt x="1183373" y="345782"/>
                  </a:lnTo>
                  <a:lnTo>
                    <a:pt x="1214640" y="319328"/>
                  </a:lnTo>
                  <a:lnTo>
                    <a:pt x="1213650" y="312331"/>
                  </a:lnTo>
                  <a:lnTo>
                    <a:pt x="1181912" y="287185"/>
                  </a:lnTo>
                  <a:lnTo>
                    <a:pt x="1140663" y="276199"/>
                  </a:lnTo>
                  <a:lnTo>
                    <a:pt x="1118438" y="274840"/>
                  </a:lnTo>
                  <a:lnTo>
                    <a:pt x="1073721" y="281165"/>
                  </a:lnTo>
                  <a:lnTo>
                    <a:pt x="1040612" y="298424"/>
                  </a:lnTo>
                  <a:lnTo>
                    <a:pt x="1020064" y="324027"/>
                  </a:lnTo>
                  <a:lnTo>
                    <a:pt x="1013002" y="355409"/>
                  </a:lnTo>
                  <a:lnTo>
                    <a:pt x="1022464" y="391972"/>
                  </a:lnTo>
                  <a:lnTo>
                    <a:pt x="1046530" y="414934"/>
                  </a:lnTo>
                  <a:lnTo>
                    <a:pt x="1078788" y="428586"/>
                  </a:lnTo>
                  <a:lnTo>
                    <a:pt x="1134300" y="442734"/>
                  </a:lnTo>
                  <a:lnTo>
                    <a:pt x="1151458" y="449402"/>
                  </a:lnTo>
                  <a:lnTo>
                    <a:pt x="1162824" y="458482"/>
                  </a:lnTo>
                  <a:lnTo>
                    <a:pt x="1166939" y="471246"/>
                  </a:lnTo>
                  <a:lnTo>
                    <a:pt x="1164069" y="482371"/>
                  </a:lnTo>
                  <a:lnTo>
                    <a:pt x="1155407" y="491998"/>
                  </a:lnTo>
                  <a:lnTo>
                    <a:pt x="1140891" y="498767"/>
                  </a:lnTo>
                  <a:lnTo>
                    <a:pt x="1120432" y="501319"/>
                  </a:lnTo>
                  <a:lnTo>
                    <a:pt x="1101178" y="499808"/>
                  </a:lnTo>
                  <a:lnTo>
                    <a:pt x="1083614" y="495503"/>
                  </a:lnTo>
                  <a:lnTo>
                    <a:pt x="1067612" y="488797"/>
                  </a:lnTo>
                  <a:lnTo>
                    <a:pt x="1053084" y="480072"/>
                  </a:lnTo>
                  <a:lnTo>
                    <a:pt x="1048677" y="476872"/>
                  </a:lnTo>
                  <a:lnTo>
                    <a:pt x="1043482" y="475259"/>
                  </a:lnTo>
                  <a:lnTo>
                    <a:pt x="1037869" y="475259"/>
                  </a:lnTo>
                  <a:lnTo>
                    <a:pt x="1027645" y="477367"/>
                  </a:lnTo>
                  <a:lnTo>
                    <a:pt x="1019225" y="483133"/>
                  </a:lnTo>
                  <a:lnTo>
                    <a:pt x="1013510" y="491667"/>
                  </a:lnTo>
                  <a:lnTo>
                    <a:pt x="1011402" y="502119"/>
                  </a:lnTo>
                  <a:lnTo>
                    <a:pt x="1011402" y="511340"/>
                  </a:lnTo>
                  <a:lnTo>
                    <a:pt x="1042771" y="535470"/>
                  </a:lnTo>
                  <a:lnTo>
                    <a:pt x="1089710" y="549198"/>
                  </a:lnTo>
                  <a:lnTo>
                    <a:pt x="1117625" y="551027"/>
                  </a:lnTo>
                  <a:lnTo>
                    <a:pt x="1164793" y="544499"/>
                  </a:lnTo>
                  <a:lnTo>
                    <a:pt x="1198206" y="526465"/>
                  </a:lnTo>
                  <a:lnTo>
                    <a:pt x="1216583" y="501319"/>
                  </a:lnTo>
                  <a:lnTo>
                    <a:pt x="1218082" y="499275"/>
                  </a:lnTo>
                  <a:lnTo>
                    <a:pt x="1224661" y="465239"/>
                  </a:lnTo>
                  <a:close/>
                </a:path>
                <a:path w="1620519" h="638175">
                  <a:moveTo>
                    <a:pt x="1355255" y="449173"/>
                  </a:moveTo>
                  <a:lnTo>
                    <a:pt x="1353515" y="440728"/>
                  </a:lnTo>
                  <a:lnTo>
                    <a:pt x="1348790" y="433844"/>
                  </a:lnTo>
                  <a:lnTo>
                    <a:pt x="1341894" y="429221"/>
                  </a:lnTo>
                  <a:lnTo>
                    <a:pt x="1333601" y="427520"/>
                  </a:lnTo>
                  <a:lnTo>
                    <a:pt x="1274292" y="427520"/>
                  </a:lnTo>
                  <a:lnTo>
                    <a:pt x="1265986" y="429221"/>
                  </a:lnTo>
                  <a:lnTo>
                    <a:pt x="1259090" y="433844"/>
                  </a:lnTo>
                  <a:lnTo>
                    <a:pt x="1254379" y="440728"/>
                  </a:lnTo>
                  <a:lnTo>
                    <a:pt x="1252626" y="449173"/>
                  </a:lnTo>
                  <a:lnTo>
                    <a:pt x="1254379" y="457631"/>
                  </a:lnTo>
                  <a:lnTo>
                    <a:pt x="1259103" y="464515"/>
                  </a:lnTo>
                  <a:lnTo>
                    <a:pt x="1265999" y="469138"/>
                  </a:lnTo>
                  <a:lnTo>
                    <a:pt x="1274292" y="470827"/>
                  </a:lnTo>
                  <a:lnTo>
                    <a:pt x="1333601" y="470827"/>
                  </a:lnTo>
                  <a:lnTo>
                    <a:pt x="1341882" y="469138"/>
                  </a:lnTo>
                  <a:lnTo>
                    <a:pt x="1348790" y="464515"/>
                  </a:lnTo>
                  <a:lnTo>
                    <a:pt x="1353502" y="457631"/>
                  </a:lnTo>
                  <a:lnTo>
                    <a:pt x="1355255" y="449173"/>
                  </a:lnTo>
                  <a:close/>
                </a:path>
                <a:path w="1620519" h="638175">
                  <a:moveTo>
                    <a:pt x="1619961" y="516496"/>
                  </a:moveTo>
                  <a:lnTo>
                    <a:pt x="1618754" y="512876"/>
                  </a:lnTo>
                  <a:lnTo>
                    <a:pt x="1617560" y="510070"/>
                  </a:lnTo>
                  <a:lnTo>
                    <a:pt x="1613077" y="498411"/>
                  </a:lnTo>
                  <a:lnTo>
                    <a:pt x="1594116" y="449148"/>
                  </a:lnTo>
                  <a:lnTo>
                    <a:pt x="1547507" y="328079"/>
                  </a:lnTo>
                  <a:lnTo>
                    <a:pt x="1539786" y="308038"/>
                  </a:lnTo>
                  <a:lnTo>
                    <a:pt x="1535379" y="300304"/>
                  </a:lnTo>
                  <a:lnTo>
                    <a:pt x="1535379" y="449148"/>
                  </a:lnTo>
                  <a:lnTo>
                    <a:pt x="1450390" y="449148"/>
                  </a:lnTo>
                  <a:lnTo>
                    <a:pt x="1492885" y="328079"/>
                  </a:lnTo>
                  <a:lnTo>
                    <a:pt x="1535379" y="449148"/>
                  </a:lnTo>
                  <a:lnTo>
                    <a:pt x="1535379" y="300304"/>
                  </a:lnTo>
                  <a:lnTo>
                    <a:pt x="1532407" y="295084"/>
                  </a:lnTo>
                  <a:lnTo>
                    <a:pt x="1521599" y="284937"/>
                  </a:lnTo>
                  <a:lnTo>
                    <a:pt x="1508163" y="278333"/>
                  </a:lnTo>
                  <a:lnTo>
                    <a:pt x="1492885" y="275971"/>
                  </a:lnTo>
                  <a:lnTo>
                    <a:pt x="1477441" y="278333"/>
                  </a:lnTo>
                  <a:lnTo>
                    <a:pt x="1464030" y="284937"/>
                  </a:lnTo>
                  <a:lnTo>
                    <a:pt x="1453311" y="295084"/>
                  </a:lnTo>
                  <a:lnTo>
                    <a:pt x="1445983" y="308038"/>
                  </a:lnTo>
                  <a:lnTo>
                    <a:pt x="1367815" y="510070"/>
                  </a:lnTo>
                  <a:lnTo>
                    <a:pt x="1366608" y="512876"/>
                  </a:lnTo>
                  <a:lnTo>
                    <a:pt x="1365821" y="516496"/>
                  </a:lnTo>
                  <a:lnTo>
                    <a:pt x="1365821" y="520319"/>
                  </a:lnTo>
                  <a:lnTo>
                    <a:pt x="1368094" y="531368"/>
                  </a:lnTo>
                  <a:lnTo>
                    <a:pt x="1368120" y="531507"/>
                  </a:lnTo>
                  <a:lnTo>
                    <a:pt x="1374317" y="540613"/>
                  </a:lnTo>
                  <a:lnTo>
                    <a:pt x="1383487" y="546747"/>
                  </a:lnTo>
                  <a:lnTo>
                    <a:pt x="1394688" y="548957"/>
                  </a:lnTo>
                  <a:lnTo>
                    <a:pt x="1403642" y="547535"/>
                  </a:lnTo>
                  <a:lnTo>
                    <a:pt x="1411579" y="543547"/>
                  </a:lnTo>
                  <a:lnTo>
                    <a:pt x="1417878" y="537438"/>
                  </a:lnTo>
                  <a:lnTo>
                    <a:pt x="1421942" y="529678"/>
                  </a:lnTo>
                  <a:lnTo>
                    <a:pt x="1432750" y="498411"/>
                  </a:lnTo>
                  <a:lnTo>
                    <a:pt x="1553019" y="498411"/>
                  </a:lnTo>
                  <a:lnTo>
                    <a:pt x="1567815" y="537438"/>
                  </a:lnTo>
                  <a:lnTo>
                    <a:pt x="1590700" y="548957"/>
                  </a:lnTo>
                  <a:lnTo>
                    <a:pt x="1601863" y="546747"/>
                  </a:lnTo>
                  <a:lnTo>
                    <a:pt x="1619923" y="520319"/>
                  </a:lnTo>
                  <a:lnTo>
                    <a:pt x="1619961" y="516496"/>
                  </a:lnTo>
                  <a:close/>
                </a:path>
              </a:pathLst>
            </a:custGeom>
            <a:solidFill>
              <a:srgbClr val="175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46479" y="10476780"/>
              <a:ext cx="197485" cy="462280"/>
            </a:xfrm>
            <a:custGeom>
              <a:avLst/>
              <a:gdLst/>
              <a:ahLst/>
              <a:cxnLst/>
              <a:rect l="l" t="t" r="r" b="b"/>
              <a:pathLst>
                <a:path w="197484" h="462279">
                  <a:moveTo>
                    <a:pt x="76657" y="270510"/>
                  </a:moveTo>
                  <a:lnTo>
                    <a:pt x="72657" y="270510"/>
                  </a:lnTo>
                  <a:lnTo>
                    <a:pt x="47519" y="275590"/>
                  </a:lnTo>
                  <a:lnTo>
                    <a:pt x="26969" y="289560"/>
                  </a:lnTo>
                  <a:lnTo>
                    <a:pt x="13103" y="309880"/>
                  </a:lnTo>
                  <a:lnTo>
                    <a:pt x="8020" y="335280"/>
                  </a:lnTo>
                  <a:lnTo>
                    <a:pt x="8010" y="339090"/>
                  </a:lnTo>
                  <a:lnTo>
                    <a:pt x="8282" y="341630"/>
                  </a:lnTo>
                  <a:lnTo>
                    <a:pt x="8785" y="345440"/>
                  </a:lnTo>
                  <a:lnTo>
                    <a:pt x="4984" y="351790"/>
                  </a:lnTo>
                  <a:lnTo>
                    <a:pt x="2228" y="359410"/>
                  </a:lnTo>
                  <a:lnTo>
                    <a:pt x="555" y="367030"/>
                  </a:lnTo>
                  <a:lnTo>
                    <a:pt x="0" y="374650"/>
                  </a:lnTo>
                  <a:lnTo>
                    <a:pt x="2774" y="391160"/>
                  </a:lnTo>
                  <a:lnTo>
                    <a:pt x="10504" y="406400"/>
                  </a:lnTo>
                  <a:lnTo>
                    <a:pt x="22299" y="417830"/>
                  </a:lnTo>
                  <a:lnTo>
                    <a:pt x="37265" y="426720"/>
                  </a:lnTo>
                  <a:lnTo>
                    <a:pt x="47843" y="440690"/>
                  </a:lnTo>
                  <a:lnTo>
                    <a:pt x="61965" y="453390"/>
                  </a:lnTo>
                  <a:lnTo>
                    <a:pt x="78732" y="459740"/>
                  </a:lnTo>
                  <a:lnTo>
                    <a:pt x="97243" y="462280"/>
                  </a:lnTo>
                  <a:lnTo>
                    <a:pt x="114579" y="461010"/>
                  </a:lnTo>
                  <a:lnTo>
                    <a:pt x="130387" y="454660"/>
                  </a:lnTo>
                  <a:lnTo>
                    <a:pt x="143986" y="444500"/>
                  </a:lnTo>
                  <a:lnTo>
                    <a:pt x="144960" y="443230"/>
                  </a:lnTo>
                  <a:lnTo>
                    <a:pt x="97243" y="443230"/>
                  </a:lnTo>
                  <a:lnTo>
                    <a:pt x="81779" y="440690"/>
                  </a:lnTo>
                  <a:lnTo>
                    <a:pt x="68435" y="433070"/>
                  </a:lnTo>
                  <a:lnTo>
                    <a:pt x="58054" y="422910"/>
                  </a:lnTo>
                  <a:lnTo>
                    <a:pt x="51485" y="408940"/>
                  </a:lnTo>
                  <a:lnTo>
                    <a:pt x="38980" y="405130"/>
                  </a:lnTo>
                  <a:lnTo>
                    <a:pt x="28856" y="398780"/>
                  </a:lnTo>
                  <a:lnTo>
                    <a:pt x="22075" y="387350"/>
                  </a:lnTo>
                  <a:lnTo>
                    <a:pt x="19601" y="374650"/>
                  </a:lnTo>
                  <a:lnTo>
                    <a:pt x="19591" y="367030"/>
                  </a:lnTo>
                  <a:lnTo>
                    <a:pt x="22428" y="359410"/>
                  </a:lnTo>
                  <a:lnTo>
                    <a:pt x="27601" y="353060"/>
                  </a:lnTo>
                  <a:lnTo>
                    <a:pt x="27950" y="345440"/>
                  </a:lnTo>
                  <a:lnTo>
                    <a:pt x="28066" y="342900"/>
                  </a:lnTo>
                  <a:lnTo>
                    <a:pt x="28124" y="341630"/>
                  </a:lnTo>
                  <a:lnTo>
                    <a:pt x="27622" y="337820"/>
                  </a:lnTo>
                  <a:lnTo>
                    <a:pt x="47150" y="298450"/>
                  </a:lnTo>
                  <a:lnTo>
                    <a:pt x="47296" y="298450"/>
                  </a:lnTo>
                  <a:lnTo>
                    <a:pt x="54504" y="292100"/>
                  </a:lnTo>
                  <a:lnTo>
                    <a:pt x="69553" y="284480"/>
                  </a:lnTo>
                  <a:lnTo>
                    <a:pt x="76688" y="281940"/>
                  </a:lnTo>
                  <a:lnTo>
                    <a:pt x="76657" y="270510"/>
                  </a:lnTo>
                  <a:close/>
                </a:path>
                <a:path w="197484" h="462279">
                  <a:moveTo>
                    <a:pt x="130174" y="271780"/>
                  </a:moveTo>
                  <a:lnTo>
                    <a:pt x="123713" y="271780"/>
                  </a:lnTo>
                  <a:lnTo>
                    <a:pt x="123734" y="281940"/>
                  </a:lnTo>
                  <a:lnTo>
                    <a:pt x="136448" y="287020"/>
                  </a:lnTo>
                  <a:lnTo>
                    <a:pt x="142773" y="290830"/>
                  </a:lnTo>
                  <a:lnTo>
                    <a:pt x="148770" y="295910"/>
                  </a:lnTo>
                  <a:lnTo>
                    <a:pt x="157555" y="302260"/>
                  </a:lnTo>
                  <a:lnTo>
                    <a:pt x="164375" y="309880"/>
                  </a:lnTo>
                  <a:lnTo>
                    <a:pt x="168791" y="320040"/>
                  </a:lnTo>
                  <a:lnTo>
                    <a:pt x="170361" y="331470"/>
                  </a:lnTo>
                  <a:lnTo>
                    <a:pt x="170350" y="335280"/>
                  </a:lnTo>
                  <a:lnTo>
                    <a:pt x="169722" y="339090"/>
                  </a:lnTo>
                  <a:lnTo>
                    <a:pt x="168476" y="342900"/>
                  </a:lnTo>
                  <a:lnTo>
                    <a:pt x="168811" y="349250"/>
                  </a:lnTo>
                  <a:lnTo>
                    <a:pt x="172470" y="354330"/>
                  </a:lnTo>
                  <a:lnTo>
                    <a:pt x="175219" y="360680"/>
                  </a:lnTo>
                  <a:lnTo>
                    <a:pt x="176948" y="367030"/>
                  </a:lnTo>
                  <a:lnTo>
                    <a:pt x="177544" y="374650"/>
                  </a:lnTo>
                  <a:lnTo>
                    <a:pt x="174752" y="388620"/>
                  </a:lnTo>
                  <a:lnTo>
                    <a:pt x="167098" y="401320"/>
                  </a:lnTo>
                  <a:lnTo>
                    <a:pt x="155664" y="408940"/>
                  </a:lnTo>
                  <a:lnTo>
                    <a:pt x="141534" y="412750"/>
                  </a:lnTo>
                  <a:lnTo>
                    <a:pt x="134492" y="425450"/>
                  </a:lnTo>
                  <a:lnTo>
                    <a:pt x="124309" y="434340"/>
                  </a:lnTo>
                  <a:lnTo>
                    <a:pt x="111665" y="440690"/>
                  </a:lnTo>
                  <a:lnTo>
                    <a:pt x="97243" y="443230"/>
                  </a:lnTo>
                  <a:lnTo>
                    <a:pt x="144960" y="443230"/>
                  </a:lnTo>
                  <a:lnTo>
                    <a:pt x="154696" y="430530"/>
                  </a:lnTo>
                  <a:lnTo>
                    <a:pt x="162147" y="427990"/>
                  </a:lnTo>
                  <a:lnTo>
                    <a:pt x="169155" y="424180"/>
                  </a:lnTo>
                  <a:lnTo>
                    <a:pt x="196117" y="384810"/>
                  </a:lnTo>
                  <a:lnTo>
                    <a:pt x="197145" y="374650"/>
                  </a:lnTo>
                  <a:lnTo>
                    <a:pt x="196678" y="367030"/>
                  </a:lnTo>
                  <a:lnTo>
                    <a:pt x="196600" y="365760"/>
                  </a:lnTo>
                  <a:lnTo>
                    <a:pt x="194983" y="358140"/>
                  </a:lnTo>
                  <a:lnTo>
                    <a:pt x="192322" y="350520"/>
                  </a:lnTo>
                  <a:lnTo>
                    <a:pt x="188643" y="344170"/>
                  </a:lnTo>
                  <a:lnTo>
                    <a:pt x="189512" y="339090"/>
                  </a:lnTo>
                  <a:lnTo>
                    <a:pt x="189952" y="335280"/>
                  </a:lnTo>
                  <a:lnTo>
                    <a:pt x="189952" y="331470"/>
                  </a:lnTo>
                  <a:lnTo>
                    <a:pt x="185247" y="308610"/>
                  </a:lnTo>
                  <a:lnTo>
                    <a:pt x="172424" y="289560"/>
                  </a:lnTo>
                  <a:lnTo>
                    <a:pt x="153420" y="276860"/>
                  </a:lnTo>
                  <a:lnTo>
                    <a:pt x="130174" y="271780"/>
                  </a:lnTo>
                  <a:close/>
                </a:path>
                <a:path w="197484" h="462279">
                  <a:moveTo>
                    <a:pt x="114541" y="320040"/>
                  </a:moveTo>
                  <a:lnTo>
                    <a:pt x="82353" y="320040"/>
                  </a:lnTo>
                  <a:lnTo>
                    <a:pt x="82274" y="321310"/>
                  </a:lnTo>
                  <a:lnTo>
                    <a:pt x="82196" y="326390"/>
                  </a:lnTo>
                  <a:lnTo>
                    <a:pt x="85424" y="340360"/>
                  </a:lnTo>
                  <a:lnTo>
                    <a:pt x="91618" y="353060"/>
                  </a:lnTo>
                  <a:lnTo>
                    <a:pt x="97638" y="360680"/>
                  </a:lnTo>
                  <a:lnTo>
                    <a:pt x="100342" y="363220"/>
                  </a:lnTo>
                  <a:lnTo>
                    <a:pt x="109383" y="353060"/>
                  </a:lnTo>
                  <a:lnTo>
                    <a:pt x="113932" y="345440"/>
                  </a:lnTo>
                  <a:lnTo>
                    <a:pt x="115369" y="337820"/>
                  </a:lnTo>
                  <a:lnTo>
                    <a:pt x="115251" y="332740"/>
                  </a:lnTo>
                  <a:lnTo>
                    <a:pt x="115163" y="328930"/>
                  </a:lnTo>
                  <a:lnTo>
                    <a:pt x="115075" y="325120"/>
                  </a:lnTo>
                  <a:lnTo>
                    <a:pt x="114991" y="322580"/>
                  </a:lnTo>
                  <a:lnTo>
                    <a:pt x="114708" y="321310"/>
                  </a:lnTo>
                  <a:lnTo>
                    <a:pt x="114541" y="320040"/>
                  </a:lnTo>
                  <a:close/>
                </a:path>
                <a:path w="197484" h="462279">
                  <a:moveTo>
                    <a:pt x="58731" y="168910"/>
                  </a:moveTo>
                  <a:lnTo>
                    <a:pt x="54584" y="168910"/>
                  </a:lnTo>
                  <a:lnTo>
                    <a:pt x="56327" y="185420"/>
                  </a:lnTo>
                  <a:lnTo>
                    <a:pt x="81379" y="220980"/>
                  </a:lnTo>
                  <a:lnTo>
                    <a:pt x="88363" y="223520"/>
                  </a:lnTo>
                  <a:lnTo>
                    <a:pt x="88625" y="248920"/>
                  </a:lnTo>
                  <a:lnTo>
                    <a:pt x="88688" y="292100"/>
                  </a:lnTo>
                  <a:lnTo>
                    <a:pt x="86866" y="292100"/>
                  </a:lnTo>
                  <a:lnTo>
                    <a:pt x="80197" y="294640"/>
                  </a:lnTo>
                  <a:lnTo>
                    <a:pt x="47122" y="317500"/>
                  </a:lnTo>
                  <a:lnTo>
                    <a:pt x="40155" y="341630"/>
                  </a:lnTo>
                  <a:lnTo>
                    <a:pt x="53317" y="340360"/>
                  </a:lnTo>
                  <a:lnTo>
                    <a:pt x="61540" y="339090"/>
                  </a:lnTo>
                  <a:lnTo>
                    <a:pt x="68274" y="335280"/>
                  </a:lnTo>
                  <a:lnTo>
                    <a:pt x="76971" y="326390"/>
                  </a:lnTo>
                  <a:lnTo>
                    <a:pt x="78950" y="325120"/>
                  </a:lnTo>
                  <a:lnTo>
                    <a:pt x="80751" y="322580"/>
                  </a:lnTo>
                  <a:lnTo>
                    <a:pt x="82353" y="320040"/>
                  </a:lnTo>
                  <a:lnTo>
                    <a:pt x="114541" y="320040"/>
                  </a:lnTo>
                  <a:lnTo>
                    <a:pt x="114373" y="318770"/>
                  </a:lnTo>
                  <a:lnTo>
                    <a:pt x="153495" y="318770"/>
                  </a:lnTo>
                  <a:lnTo>
                    <a:pt x="149080" y="312420"/>
                  </a:lnTo>
                  <a:lnTo>
                    <a:pt x="140697" y="304800"/>
                  </a:lnTo>
                  <a:lnTo>
                    <a:pt x="134100" y="298450"/>
                  </a:lnTo>
                  <a:lnTo>
                    <a:pt x="125901" y="294640"/>
                  </a:lnTo>
                  <a:lnTo>
                    <a:pt x="116551" y="292100"/>
                  </a:lnTo>
                  <a:lnTo>
                    <a:pt x="114153" y="290830"/>
                  </a:lnTo>
                  <a:lnTo>
                    <a:pt x="111734" y="290830"/>
                  </a:lnTo>
                  <a:lnTo>
                    <a:pt x="111671" y="248920"/>
                  </a:lnTo>
                  <a:lnTo>
                    <a:pt x="112090" y="223520"/>
                  </a:lnTo>
                  <a:lnTo>
                    <a:pt x="119095" y="220980"/>
                  </a:lnTo>
                  <a:lnTo>
                    <a:pt x="126613" y="217170"/>
                  </a:lnTo>
                  <a:lnTo>
                    <a:pt x="131608" y="212090"/>
                  </a:lnTo>
                  <a:lnTo>
                    <a:pt x="137291" y="201930"/>
                  </a:lnTo>
                  <a:lnTo>
                    <a:pt x="100216" y="201930"/>
                  </a:lnTo>
                  <a:lnTo>
                    <a:pt x="98112" y="195580"/>
                  </a:lnTo>
                  <a:lnTo>
                    <a:pt x="95295" y="189230"/>
                  </a:lnTo>
                  <a:lnTo>
                    <a:pt x="91526" y="185420"/>
                  </a:lnTo>
                  <a:lnTo>
                    <a:pt x="80877" y="176530"/>
                  </a:lnTo>
                  <a:lnTo>
                    <a:pt x="68720" y="171450"/>
                  </a:lnTo>
                  <a:lnTo>
                    <a:pt x="58731" y="168910"/>
                  </a:lnTo>
                  <a:close/>
                </a:path>
                <a:path w="197484" h="462279">
                  <a:moveTo>
                    <a:pt x="153495" y="318770"/>
                  </a:moveTo>
                  <a:lnTo>
                    <a:pt x="114373" y="318770"/>
                  </a:lnTo>
                  <a:lnTo>
                    <a:pt x="115839" y="321310"/>
                  </a:lnTo>
                  <a:lnTo>
                    <a:pt x="117504" y="322580"/>
                  </a:lnTo>
                  <a:lnTo>
                    <a:pt x="119389" y="325120"/>
                  </a:lnTo>
                  <a:lnTo>
                    <a:pt x="131258" y="332740"/>
                  </a:lnTo>
                  <a:lnTo>
                    <a:pt x="143253" y="337820"/>
                  </a:lnTo>
                  <a:lnTo>
                    <a:pt x="152532" y="339090"/>
                  </a:lnTo>
                  <a:lnTo>
                    <a:pt x="156257" y="339090"/>
                  </a:lnTo>
                  <a:lnTo>
                    <a:pt x="155401" y="326390"/>
                  </a:lnTo>
                  <a:lnTo>
                    <a:pt x="153495" y="318770"/>
                  </a:lnTo>
                  <a:close/>
                </a:path>
                <a:path w="197484" h="462279">
                  <a:moveTo>
                    <a:pt x="145859" y="168910"/>
                  </a:moveTo>
                  <a:lnTo>
                    <a:pt x="131011" y="170180"/>
                  </a:lnTo>
                  <a:lnTo>
                    <a:pt x="122214" y="172720"/>
                  </a:lnTo>
                  <a:lnTo>
                    <a:pt x="116008" y="177800"/>
                  </a:lnTo>
                  <a:lnTo>
                    <a:pt x="108928" y="185420"/>
                  </a:lnTo>
                  <a:lnTo>
                    <a:pt x="105148" y="189230"/>
                  </a:lnTo>
                  <a:lnTo>
                    <a:pt x="102321" y="195580"/>
                  </a:lnTo>
                  <a:lnTo>
                    <a:pt x="100216" y="201930"/>
                  </a:lnTo>
                  <a:lnTo>
                    <a:pt x="137291" y="201930"/>
                  </a:lnTo>
                  <a:lnTo>
                    <a:pt x="138712" y="199390"/>
                  </a:lnTo>
                  <a:lnTo>
                    <a:pt x="143068" y="185420"/>
                  </a:lnTo>
                  <a:lnTo>
                    <a:pt x="145258" y="172720"/>
                  </a:lnTo>
                  <a:lnTo>
                    <a:pt x="145859" y="168910"/>
                  </a:lnTo>
                  <a:close/>
                </a:path>
                <a:path w="197484" h="462279">
                  <a:moveTo>
                    <a:pt x="58720" y="118110"/>
                  </a:moveTo>
                  <a:lnTo>
                    <a:pt x="54574" y="118110"/>
                  </a:lnTo>
                  <a:lnTo>
                    <a:pt x="56310" y="134620"/>
                  </a:lnTo>
                  <a:lnTo>
                    <a:pt x="81240" y="170180"/>
                  </a:lnTo>
                  <a:lnTo>
                    <a:pt x="88266" y="172720"/>
                  </a:lnTo>
                  <a:lnTo>
                    <a:pt x="95092" y="175284"/>
                  </a:lnTo>
                  <a:lnTo>
                    <a:pt x="100248" y="176530"/>
                  </a:lnTo>
                  <a:lnTo>
                    <a:pt x="105403" y="175284"/>
                  </a:lnTo>
                  <a:lnTo>
                    <a:pt x="112157" y="172720"/>
                  </a:lnTo>
                  <a:lnTo>
                    <a:pt x="119183" y="170180"/>
                  </a:lnTo>
                  <a:lnTo>
                    <a:pt x="125893" y="166370"/>
                  </a:lnTo>
                  <a:lnTo>
                    <a:pt x="131598" y="161290"/>
                  </a:lnTo>
                  <a:lnTo>
                    <a:pt x="137280" y="151130"/>
                  </a:lnTo>
                  <a:lnTo>
                    <a:pt x="100216" y="151130"/>
                  </a:lnTo>
                  <a:lnTo>
                    <a:pt x="98112" y="144780"/>
                  </a:lnTo>
                  <a:lnTo>
                    <a:pt x="95285" y="138430"/>
                  </a:lnTo>
                  <a:lnTo>
                    <a:pt x="91515" y="134620"/>
                  </a:lnTo>
                  <a:lnTo>
                    <a:pt x="80866" y="125730"/>
                  </a:lnTo>
                  <a:lnTo>
                    <a:pt x="68768" y="120674"/>
                  </a:lnTo>
                  <a:lnTo>
                    <a:pt x="58720" y="118110"/>
                  </a:lnTo>
                  <a:close/>
                </a:path>
                <a:path w="197484" h="462279">
                  <a:moveTo>
                    <a:pt x="145848" y="118110"/>
                  </a:moveTo>
                  <a:lnTo>
                    <a:pt x="131000" y="119380"/>
                  </a:lnTo>
                  <a:lnTo>
                    <a:pt x="122204" y="121920"/>
                  </a:lnTo>
                  <a:lnTo>
                    <a:pt x="115997" y="125730"/>
                  </a:lnTo>
                  <a:lnTo>
                    <a:pt x="108918" y="134620"/>
                  </a:lnTo>
                  <a:lnTo>
                    <a:pt x="105138" y="138430"/>
                  </a:lnTo>
                  <a:lnTo>
                    <a:pt x="102311" y="144780"/>
                  </a:lnTo>
                  <a:lnTo>
                    <a:pt x="100216" y="151130"/>
                  </a:lnTo>
                  <a:lnTo>
                    <a:pt x="137280" y="151130"/>
                  </a:lnTo>
                  <a:lnTo>
                    <a:pt x="138701" y="148590"/>
                  </a:lnTo>
                  <a:lnTo>
                    <a:pt x="143058" y="134620"/>
                  </a:lnTo>
                  <a:lnTo>
                    <a:pt x="145247" y="121920"/>
                  </a:lnTo>
                  <a:lnTo>
                    <a:pt x="145848" y="118110"/>
                  </a:lnTo>
                  <a:close/>
                </a:path>
                <a:path w="197484" h="462279">
                  <a:moveTo>
                    <a:pt x="54605" y="62230"/>
                  </a:moveTo>
                  <a:lnTo>
                    <a:pt x="68867" y="105410"/>
                  </a:lnTo>
                  <a:lnTo>
                    <a:pt x="88297" y="118110"/>
                  </a:lnTo>
                  <a:lnTo>
                    <a:pt x="91623" y="119380"/>
                  </a:lnTo>
                  <a:lnTo>
                    <a:pt x="95124" y="120674"/>
                  </a:lnTo>
                  <a:lnTo>
                    <a:pt x="100279" y="121920"/>
                  </a:lnTo>
                  <a:lnTo>
                    <a:pt x="105434" y="120674"/>
                  </a:lnTo>
                  <a:lnTo>
                    <a:pt x="136603" y="96520"/>
                  </a:lnTo>
                  <a:lnTo>
                    <a:pt x="100248" y="96520"/>
                  </a:lnTo>
                  <a:lnTo>
                    <a:pt x="98143" y="90170"/>
                  </a:lnTo>
                  <a:lnTo>
                    <a:pt x="58752" y="63500"/>
                  </a:lnTo>
                  <a:lnTo>
                    <a:pt x="54605" y="62230"/>
                  </a:lnTo>
                  <a:close/>
                </a:path>
                <a:path w="197484" h="462279">
                  <a:moveTo>
                    <a:pt x="145890" y="62230"/>
                  </a:moveTo>
                  <a:lnTo>
                    <a:pt x="108949" y="78740"/>
                  </a:lnTo>
                  <a:lnTo>
                    <a:pt x="100248" y="96520"/>
                  </a:lnTo>
                  <a:lnTo>
                    <a:pt x="136603" y="96520"/>
                  </a:lnTo>
                  <a:lnTo>
                    <a:pt x="138734" y="92710"/>
                  </a:lnTo>
                  <a:lnTo>
                    <a:pt x="143095" y="78740"/>
                  </a:lnTo>
                  <a:lnTo>
                    <a:pt x="145288" y="67310"/>
                  </a:lnTo>
                  <a:lnTo>
                    <a:pt x="145890" y="62230"/>
                  </a:lnTo>
                  <a:close/>
                </a:path>
                <a:path w="197484" h="462279">
                  <a:moveTo>
                    <a:pt x="100688" y="0"/>
                  </a:moveTo>
                  <a:lnTo>
                    <a:pt x="90627" y="11430"/>
                  </a:lnTo>
                  <a:lnTo>
                    <a:pt x="85460" y="19050"/>
                  </a:lnTo>
                  <a:lnTo>
                    <a:pt x="83557" y="26670"/>
                  </a:lnTo>
                  <a:lnTo>
                    <a:pt x="83285" y="36830"/>
                  </a:lnTo>
                  <a:lnTo>
                    <a:pt x="86004" y="49530"/>
                  </a:lnTo>
                  <a:lnTo>
                    <a:pt x="91986" y="60960"/>
                  </a:lnTo>
                  <a:lnTo>
                    <a:pt x="97968" y="69850"/>
                  </a:lnTo>
                  <a:lnTo>
                    <a:pt x="100688" y="72390"/>
                  </a:lnTo>
                  <a:lnTo>
                    <a:pt x="110748" y="60960"/>
                  </a:lnTo>
                  <a:lnTo>
                    <a:pt x="115915" y="53340"/>
                  </a:lnTo>
                  <a:lnTo>
                    <a:pt x="117818" y="45720"/>
                  </a:lnTo>
                  <a:lnTo>
                    <a:pt x="118090" y="36830"/>
                  </a:lnTo>
                  <a:lnTo>
                    <a:pt x="115371" y="24130"/>
                  </a:lnTo>
                  <a:lnTo>
                    <a:pt x="109389" y="11430"/>
                  </a:lnTo>
                  <a:lnTo>
                    <a:pt x="103407" y="3810"/>
                  </a:lnTo>
                  <a:lnTo>
                    <a:pt x="100688" y="0"/>
                  </a:lnTo>
                  <a:close/>
                </a:path>
              </a:pathLst>
            </a:custGeom>
            <a:solidFill>
              <a:srgbClr val="E9D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2964" y="10373291"/>
            <a:ext cx="1181948" cy="67157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351773" y="10404185"/>
            <a:ext cx="862330" cy="591185"/>
            <a:chOff x="16351773" y="10404185"/>
            <a:chExt cx="862330" cy="591185"/>
          </a:xfrm>
        </p:grpSpPr>
        <p:sp>
          <p:nvSpPr>
            <p:cNvPr id="9" name="object 9"/>
            <p:cNvSpPr/>
            <p:nvPr/>
          </p:nvSpPr>
          <p:spPr>
            <a:xfrm>
              <a:off x="16807515" y="10416223"/>
              <a:ext cx="406400" cy="567055"/>
            </a:xfrm>
            <a:custGeom>
              <a:avLst/>
              <a:gdLst/>
              <a:ahLst/>
              <a:cxnLst/>
              <a:rect l="l" t="t" r="r" b="b"/>
              <a:pathLst>
                <a:path w="406400" h="567054">
                  <a:moveTo>
                    <a:pt x="406134" y="0"/>
                  </a:moveTo>
                  <a:lnTo>
                    <a:pt x="0" y="0"/>
                  </a:lnTo>
                  <a:lnTo>
                    <a:pt x="0" y="195627"/>
                  </a:lnTo>
                  <a:lnTo>
                    <a:pt x="24519" y="199027"/>
                  </a:lnTo>
                  <a:lnTo>
                    <a:pt x="42527" y="208475"/>
                  </a:lnTo>
                  <a:lnTo>
                    <a:pt x="53624" y="222838"/>
                  </a:lnTo>
                  <a:lnTo>
                    <a:pt x="57411" y="240987"/>
                  </a:lnTo>
                  <a:lnTo>
                    <a:pt x="56270" y="253113"/>
                  </a:lnTo>
                  <a:lnTo>
                    <a:pt x="52537" y="263579"/>
                  </a:lnTo>
                  <a:lnTo>
                    <a:pt x="45749" y="273380"/>
                  </a:lnTo>
                  <a:lnTo>
                    <a:pt x="35443" y="283509"/>
                  </a:lnTo>
                  <a:lnTo>
                    <a:pt x="45749" y="293645"/>
                  </a:lnTo>
                  <a:lnTo>
                    <a:pt x="52537" y="303448"/>
                  </a:lnTo>
                  <a:lnTo>
                    <a:pt x="56270" y="313916"/>
                  </a:lnTo>
                  <a:lnTo>
                    <a:pt x="57411" y="326042"/>
                  </a:lnTo>
                  <a:lnTo>
                    <a:pt x="53624" y="344191"/>
                  </a:lnTo>
                  <a:lnTo>
                    <a:pt x="42527" y="358554"/>
                  </a:lnTo>
                  <a:lnTo>
                    <a:pt x="24519" y="368001"/>
                  </a:lnTo>
                  <a:lnTo>
                    <a:pt x="0" y="371402"/>
                  </a:lnTo>
                  <a:lnTo>
                    <a:pt x="0" y="567019"/>
                  </a:lnTo>
                  <a:lnTo>
                    <a:pt x="153105" y="567019"/>
                  </a:lnTo>
                  <a:lnTo>
                    <a:pt x="153105" y="386270"/>
                  </a:lnTo>
                  <a:lnTo>
                    <a:pt x="370658" y="386270"/>
                  </a:lnTo>
                  <a:lnTo>
                    <a:pt x="370658" y="248076"/>
                  </a:lnTo>
                  <a:lnTo>
                    <a:pt x="153105" y="248076"/>
                  </a:lnTo>
                  <a:lnTo>
                    <a:pt x="153105" y="138215"/>
                  </a:lnTo>
                  <a:lnTo>
                    <a:pt x="406134" y="138215"/>
                  </a:lnTo>
                  <a:lnTo>
                    <a:pt x="406134" y="0"/>
                  </a:lnTo>
                  <a:close/>
                </a:path>
              </a:pathLst>
            </a:custGeom>
            <a:solidFill>
              <a:srgbClr val="EE3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51773" y="10404185"/>
              <a:ext cx="455930" cy="591185"/>
            </a:xfrm>
            <a:custGeom>
              <a:avLst/>
              <a:gdLst/>
              <a:ahLst/>
              <a:cxnLst/>
              <a:rect l="l" t="t" r="r" b="b"/>
              <a:pathLst>
                <a:path w="455930" h="591184">
                  <a:moveTo>
                    <a:pt x="239563" y="0"/>
                  </a:moveTo>
                  <a:lnTo>
                    <a:pt x="185489" y="4111"/>
                  </a:lnTo>
                  <a:lnTo>
                    <a:pt x="137206" y="16232"/>
                  </a:lnTo>
                  <a:lnTo>
                    <a:pt x="95209" y="36040"/>
                  </a:lnTo>
                  <a:lnTo>
                    <a:pt x="59993" y="63212"/>
                  </a:lnTo>
                  <a:lnTo>
                    <a:pt x="32056" y="97426"/>
                  </a:lnTo>
                  <a:lnTo>
                    <a:pt x="11893" y="138360"/>
                  </a:lnTo>
                  <a:lnTo>
                    <a:pt x="0" y="185690"/>
                  </a:lnTo>
                  <a:lnTo>
                    <a:pt x="150257" y="207669"/>
                  </a:lnTo>
                  <a:lnTo>
                    <a:pt x="163673" y="174684"/>
                  </a:lnTo>
                  <a:lnTo>
                    <a:pt x="183133" y="153264"/>
                  </a:lnTo>
                  <a:lnTo>
                    <a:pt x="207771" y="141681"/>
                  </a:lnTo>
                  <a:lnTo>
                    <a:pt x="236725" y="138205"/>
                  </a:lnTo>
                  <a:lnTo>
                    <a:pt x="264373" y="141616"/>
                  </a:lnTo>
                  <a:lnTo>
                    <a:pt x="285107" y="151672"/>
                  </a:lnTo>
                  <a:lnTo>
                    <a:pt x="298132" y="168106"/>
                  </a:lnTo>
                  <a:lnTo>
                    <a:pt x="302650" y="190653"/>
                  </a:lnTo>
                  <a:lnTo>
                    <a:pt x="297235" y="213322"/>
                  </a:lnTo>
                  <a:lnTo>
                    <a:pt x="283247" y="227951"/>
                  </a:lnTo>
                  <a:lnTo>
                    <a:pt x="264077" y="235802"/>
                  </a:lnTo>
                  <a:lnTo>
                    <a:pt x="243113" y="238139"/>
                  </a:lnTo>
                  <a:lnTo>
                    <a:pt x="217595" y="238139"/>
                  </a:lnTo>
                  <a:lnTo>
                    <a:pt x="217595" y="352963"/>
                  </a:lnTo>
                  <a:lnTo>
                    <a:pt x="243113" y="352963"/>
                  </a:lnTo>
                  <a:lnTo>
                    <a:pt x="264077" y="355299"/>
                  </a:lnTo>
                  <a:lnTo>
                    <a:pt x="283247" y="363151"/>
                  </a:lnTo>
                  <a:lnTo>
                    <a:pt x="297235" y="377780"/>
                  </a:lnTo>
                  <a:lnTo>
                    <a:pt x="302650" y="400448"/>
                  </a:lnTo>
                  <a:lnTo>
                    <a:pt x="298132" y="422995"/>
                  </a:lnTo>
                  <a:lnTo>
                    <a:pt x="285107" y="439430"/>
                  </a:lnTo>
                  <a:lnTo>
                    <a:pt x="264373" y="449486"/>
                  </a:lnTo>
                  <a:lnTo>
                    <a:pt x="236725" y="452897"/>
                  </a:lnTo>
                  <a:lnTo>
                    <a:pt x="207771" y="449420"/>
                  </a:lnTo>
                  <a:lnTo>
                    <a:pt x="183133" y="437838"/>
                  </a:lnTo>
                  <a:lnTo>
                    <a:pt x="163673" y="416422"/>
                  </a:lnTo>
                  <a:lnTo>
                    <a:pt x="150257" y="383443"/>
                  </a:lnTo>
                  <a:lnTo>
                    <a:pt x="0" y="405411"/>
                  </a:lnTo>
                  <a:lnTo>
                    <a:pt x="12230" y="453415"/>
                  </a:lnTo>
                  <a:lnTo>
                    <a:pt x="32307" y="494612"/>
                  </a:lnTo>
                  <a:lnTo>
                    <a:pt x="59922" y="528790"/>
                  </a:lnTo>
                  <a:lnTo>
                    <a:pt x="94765" y="555740"/>
                  </a:lnTo>
                  <a:lnTo>
                    <a:pt x="136526" y="575251"/>
                  </a:lnTo>
                  <a:lnTo>
                    <a:pt x="184895" y="587112"/>
                  </a:lnTo>
                  <a:lnTo>
                    <a:pt x="239563" y="591112"/>
                  </a:lnTo>
                  <a:lnTo>
                    <a:pt x="293047" y="587048"/>
                  </a:lnTo>
                  <a:lnTo>
                    <a:pt x="340072" y="574739"/>
                  </a:lnTo>
                  <a:lnTo>
                    <a:pt x="379994" y="554011"/>
                  </a:lnTo>
                  <a:lnTo>
                    <a:pt x="412167" y="524691"/>
                  </a:lnTo>
                  <a:lnTo>
                    <a:pt x="435947" y="486606"/>
                  </a:lnTo>
                  <a:lnTo>
                    <a:pt x="450688" y="439581"/>
                  </a:lnTo>
                  <a:lnTo>
                    <a:pt x="455745" y="383443"/>
                  </a:lnTo>
                  <a:lnTo>
                    <a:pt x="437692" y="379610"/>
                  </a:lnTo>
                  <a:lnTo>
                    <a:pt x="421366" y="370330"/>
                  </a:lnTo>
                  <a:lnTo>
                    <a:pt x="406105" y="357329"/>
                  </a:lnTo>
                  <a:lnTo>
                    <a:pt x="391244" y="342335"/>
                  </a:lnTo>
                  <a:lnTo>
                    <a:pt x="348722" y="295551"/>
                  </a:lnTo>
                  <a:lnTo>
                    <a:pt x="391244" y="248777"/>
                  </a:lnTo>
                  <a:lnTo>
                    <a:pt x="406105" y="233781"/>
                  </a:lnTo>
                  <a:lnTo>
                    <a:pt x="421366" y="220778"/>
                  </a:lnTo>
                  <a:lnTo>
                    <a:pt x="437692" y="211497"/>
                  </a:lnTo>
                  <a:lnTo>
                    <a:pt x="455745" y="207669"/>
                  </a:lnTo>
                  <a:lnTo>
                    <a:pt x="451950" y="158046"/>
                  </a:lnTo>
                  <a:lnTo>
                    <a:pt x="440805" y="115417"/>
                  </a:lnTo>
                  <a:lnTo>
                    <a:pt x="422666" y="79666"/>
                  </a:lnTo>
                  <a:lnTo>
                    <a:pt x="397891" y="50676"/>
                  </a:lnTo>
                  <a:lnTo>
                    <a:pt x="366835" y="28331"/>
                  </a:lnTo>
                  <a:lnTo>
                    <a:pt x="329858" y="12514"/>
                  </a:lnTo>
                  <a:lnTo>
                    <a:pt x="287314" y="3109"/>
                  </a:lnTo>
                  <a:lnTo>
                    <a:pt x="239563" y="0"/>
                  </a:lnTo>
                  <a:close/>
                </a:path>
              </a:pathLst>
            </a:custGeom>
            <a:solidFill>
              <a:srgbClr val="044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7413625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dirty="0"/>
              <a:t>Hvad</a:t>
            </a:r>
            <a:r>
              <a:rPr sz="6500" spc="-15" dirty="0"/>
              <a:t> </a:t>
            </a:r>
            <a:r>
              <a:rPr sz="6500" dirty="0"/>
              <a:t>er</a:t>
            </a:r>
            <a:r>
              <a:rPr sz="6500" spc="-10" dirty="0"/>
              <a:t> </a:t>
            </a:r>
            <a:r>
              <a:rPr sz="6500" dirty="0"/>
              <a:t>en</a:t>
            </a:r>
            <a:r>
              <a:rPr sz="6500" spc="-10" dirty="0"/>
              <a:t> konflikt?</a:t>
            </a:r>
            <a:endParaRPr sz="6500" dirty="0"/>
          </a:p>
        </p:txBody>
      </p:sp>
      <p:sp>
        <p:nvSpPr>
          <p:cNvPr id="3" name="object 3"/>
          <p:cNvSpPr txBox="1"/>
          <p:nvPr/>
        </p:nvSpPr>
        <p:spPr>
          <a:xfrm>
            <a:off x="2157002" y="2722430"/>
            <a:ext cx="10908030" cy="4533900"/>
          </a:xfrm>
          <a:prstGeom prst="rect">
            <a:avLst/>
          </a:prstGeom>
          <a:solidFill>
            <a:srgbClr val="FFFFFF">
              <a:alpha val="73999"/>
            </a:srgbClr>
          </a:solidFill>
        </p:spPr>
        <p:txBody>
          <a:bodyPr vert="horz" wrap="square" lIns="0" tIns="3530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80"/>
              </a:spcBef>
            </a:pPr>
            <a:endParaRPr sz="4100">
              <a:latin typeface="Times New Roman"/>
              <a:cs typeface="Times New Roman"/>
            </a:endParaRPr>
          </a:p>
          <a:p>
            <a:pPr marL="1054735" marR="1236345">
              <a:lnSpc>
                <a:spcPct val="100499"/>
              </a:lnSpc>
            </a:pPr>
            <a:r>
              <a:rPr sz="4100" dirty="0">
                <a:latin typeface="Aptos Display"/>
                <a:cs typeface="Aptos Display"/>
              </a:rPr>
              <a:t>En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konflikt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er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en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uenighed,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der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giver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nogle </a:t>
            </a:r>
            <a:r>
              <a:rPr sz="4100" dirty="0">
                <a:latin typeface="Aptos Display"/>
                <a:cs typeface="Aptos Display"/>
              </a:rPr>
              <a:t>spændinger</a:t>
            </a:r>
            <a:r>
              <a:rPr sz="4100" spc="-7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mellem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mennesker.</a:t>
            </a:r>
            <a:endParaRPr sz="4100">
              <a:latin typeface="Aptos Display"/>
              <a:cs typeface="Aptos Display"/>
            </a:endParaRPr>
          </a:p>
          <a:p>
            <a:pPr marL="1054735">
              <a:lnSpc>
                <a:spcPct val="100000"/>
              </a:lnSpc>
              <a:spcBef>
                <a:spcPts val="4975"/>
              </a:spcBef>
            </a:pPr>
            <a:r>
              <a:rPr sz="4100" dirty="0">
                <a:latin typeface="Aptos Display"/>
                <a:cs typeface="Aptos Display"/>
              </a:rPr>
              <a:t>Der</a:t>
            </a:r>
            <a:r>
              <a:rPr sz="4100" spc="-7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er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negative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følelser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involveret.</a:t>
            </a:r>
            <a:endParaRPr sz="4100">
              <a:latin typeface="Aptos Display"/>
              <a:cs typeface="Aptos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8420" y="946819"/>
            <a:ext cx="7412756" cy="9385284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6A8B97D1-BED3-0817-0248-CB98406F2B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5976144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 err="1"/>
              <a:t>Konflikt</a:t>
            </a:r>
            <a:r>
              <a:rPr lang="da-DK" sz="6500" spc="-10" dirty="0"/>
              <a:t>trappen</a:t>
            </a:r>
            <a:endParaRPr sz="6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002" y="2722430"/>
            <a:ext cx="9340215" cy="6722745"/>
          </a:xfrm>
          <a:custGeom>
            <a:avLst/>
            <a:gdLst/>
            <a:ahLst/>
            <a:cxnLst/>
            <a:rect l="l" t="t" r="r" b="b"/>
            <a:pathLst>
              <a:path w="9340215" h="6722745">
                <a:moveTo>
                  <a:pt x="9340029" y="0"/>
                </a:moveTo>
                <a:lnTo>
                  <a:pt x="0" y="0"/>
                </a:lnTo>
                <a:lnTo>
                  <a:pt x="0" y="6722308"/>
                </a:lnTo>
                <a:lnTo>
                  <a:pt x="9340029" y="6722308"/>
                </a:lnTo>
                <a:lnTo>
                  <a:pt x="9340029" y="0"/>
                </a:lnTo>
                <a:close/>
              </a:path>
            </a:pathLst>
          </a:custGeom>
          <a:solidFill>
            <a:srgbClr val="FFFFF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5748655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Konfliktløsning</a:t>
            </a:r>
            <a:endParaRPr sz="6500" dirty="0"/>
          </a:p>
        </p:txBody>
      </p:sp>
      <p:sp>
        <p:nvSpPr>
          <p:cNvPr id="4" name="object 4"/>
          <p:cNvSpPr txBox="1"/>
          <p:nvPr/>
        </p:nvSpPr>
        <p:spPr>
          <a:xfrm>
            <a:off x="2157002" y="2722430"/>
            <a:ext cx="9340215" cy="6722745"/>
          </a:xfrm>
          <a:prstGeom prst="rect">
            <a:avLst/>
          </a:prstGeom>
        </p:spPr>
        <p:txBody>
          <a:bodyPr vert="horz" wrap="square" lIns="0" tIns="3530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80"/>
              </a:spcBef>
            </a:pPr>
            <a:endParaRPr sz="4100">
              <a:latin typeface="Times New Roman"/>
              <a:cs typeface="Times New Roman"/>
            </a:endParaRPr>
          </a:p>
          <a:p>
            <a:pPr marL="1054735" marR="843915">
              <a:lnSpc>
                <a:spcPct val="100499"/>
              </a:lnSpc>
            </a:pPr>
            <a:r>
              <a:rPr sz="4100" dirty="0">
                <a:latin typeface="Aptos Display"/>
                <a:cs typeface="Aptos Display"/>
              </a:rPr>
              <a:t>Vi</a:t>
            </a:r>
            <a:r>
              <a:rPr sz="4100" spc="-2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bliver</a:t>
            </a:r>
            <a:r>
              <a:rPr sz="4100" spc="-1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nødt</a:t>
            </a:r>
            <a:r>
              <a:rPr sz="4100" spc="-1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til</a:t>
            </a:r>
            <a:r>
              <a:rPr sz="4100" spc="-1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at</a:t>
            </a:r>
            <a:r>
              <a:rPr sz="4100" spc="-1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gå</a:t>
            </a:r>
            <a:r>
              <a:rPr sz="4100" spc="-2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ind</a:t>
            </a:r>
            <a:r>
              <a:rPr sz="4100" spc="-1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i</a:t>
            </a:r>
            <a:r>
              <a:rPr sz="4100" spc="-1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konflikten </a:t>
            </a:r>
            <a:r>
              <a:rPr sz="4100" dirty="0">
                <a:latin typeface="Aptos Display"/>
                <a:cs typeface="Aptos Display"/>
              </a:rPr>
              <a:t>for</a:t>
            </a:r>
            <a:r>
              <a:rPr sz="4100" spc="-4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at</a:t>
            </a:r>
            <a:r>
              <a:rPr sz="4100" spc="-4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komme</a:t>
            </a:r>
            <a:r>
              <a:rPr sz="4100" spc="-4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ud</a:t>
            </a:r>
            <a:r>
              <a:rPr sz="4100" spc="-4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af</a:t>
            </a:r>
            <a:r>
              <a:rPr sz="4100" spc="-40" dirty="0">
                <a:latin typeface="Aptos Display"/>
                <a:cs typeface="Aptos Display"/>
              </a:rPr>
              <a:t> </a:t>
            </a:r>
            <a:r>
              <a:rPr sz="4100" spc="-20" dirty="0">
                <a:latin typeface="Aptos Display"/>
                <a:cs typeface="Aptos Display"/>
              </a:rPr>
              <a:t>den.</a:t>
            </a:r>
            <a:endParaRPr sz="4100">
              <a:latin typeface="Aptos Display"/>
              <a:cs typeface="Aptos Display"/>
            </a:endParaRPr>
          </a:p>
          <a:p>
            <a:pPr marL="1054735">
              <a:lnSpc>
                <a:spcPct val="100000"/>
              </a:lnSpc>
              <a:spcBef>
                <a:spcPts val="4975"/>
              </a:spcBef>
            </a:pPr>
            <a:r>
              <a:rPr sz="4100" dirty="0">
                <a:latin typeface="Aptos Display"/>
                <a:cs typeface="Aptos Display"/>
              </a:rPr>
              <a:t>Kommunikation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er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et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nøgleord!</a:t>
            </a:r>
            <a:endParaRPr sz="4100">
              <a:latin typeface="Aptos Display"/>
              <a:cs typeface="Aptos Display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434" y="6456726"/>
            <a:ext cx="4547497" cy="2347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7002" y="2722430"/>
            <a:ext cx="12198985" cy="3057525"/>
          </a:xfrm>
          <a:prstGeom prst="rect">
            <a:avLst/>
          </a:prstGeom>
          <a:solidFill>
            <a:srgbClr val="FFFFFF">
              <a:alpha val="73999"/>
            </a:srgbClr>
          </a:solidFill>
        </p:spPr>
        <p:txBody>
          <a:bodyPr vert="horz" wrap="square" lIns="0" tIns="3562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5"/>
              </a:spcBef>
            </a:pPr>
            <a:endParaRPr sz="4100">
              <a:latin typeface="Times New Roman"/>
              <a:cs typeface="Times New Roman"/>
            </a:endParaRPr>
          </a:p>
          <a:p>
            <a:pPr marL="1054735">
              <a:lnSpc>
                <a:spcPct val="100000"/>
              </a:lnSpc>
            </a:pPr>
            <a:r>
              <a:rPr sz="4100" dirty="0">
                <a:latin typeface="Aptos Display"/>
                <a:cs typeface="Aptos Display"/>
              </a:rPr>
              <a:t>En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konflikt</a:t>
            </a:r>
            <a:r>
              <a:rPr sz="4100" spc="-5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omfatter</a:t>
            </a:r>
            <a:r>
              <a:rPr sz="4100" spc="-5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både</a:t>
            </a:r>
            <a:r>
              <a:rPr sz="4100" spc="-5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en</a:t>
            </a:r>
            <a:r>
              <a:rPr sz="4100" spc="-5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sag</a:t>
            </a:r>
            <a:r>
              <a:rPr sz="4100" spc="-5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og</a:t>
            </a:r>
            <a:r>
              <a:rPr sz="4100" spc="-5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en</a:t>
            </a:r>
            <a:r>
              <a:rPr sz="4100" spc="-4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relation</a:t>
            </a:r>
            <a:endParaRPr sz="4100">
              <a:latin typeface="Aptos Display"/>
              <a:cs typeface="Aptos Displa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5748655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Konfliktløsning</a:t>
            </a:r>
            <a:endParaRPr sz="6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7002" y="2722430"/>
            <a:ext cx="15685769" cy="6010910"/>
          </a:xfrm>
          <a:prstGeom prst="rect">
            <a:avLst/>
          </a:prstGeom>
          <a:solidFill>
            <a:srgbClr val="FFFFFF">
              <a:alpha val="73999"/>
            </a:srgbClr>
          </a:solidFill>
        </p:spPr>
        <p:txBody>
          <a:bodyPr vert="horz" wrap="square" lIns="0" tIns="3562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5"/>
              </a:spcBef>
            </a:pPr>
            <a:endParaRPr sz="4100">
              <a:latin typeface="Times New Roman"/>
              <a:cs typeface="Times New Roman"/>
            </a:endParaRPr>
          </a:p>
          <a:p>
            <a:pPr marL="1054735">
              <a:lnSpc>
                <a:spcPct val="100000"/>
              </a:lnSpc>
            </a:pPr>
            <a:r>
              <a:rPr sz="4100" dirty="0">
                <a:latin typeface="Aptos Display"/>
                <a:cs typeface="Aptos Display"/>
              </a:rPr>
              <a:t>En</a:t>
            </a:r>
            <a:r>
              <a:rPr sz="4100" spc="-5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tredjepart</a:t>
            </a:r>
            <a:r>
              <a:rPr sz="4100" spc="-4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kan</a:t>
            </a:r>
            <a:r>
              <a:rPr sz="4100" spc="-40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mægle:</a:t>
            </a:r>
            <a:endParaRPr sz="4100">
              <a:latin typeface="Aptos Display"/>
              <a:cs typeface="Aptos Display"/>
            </a:endParaRPr>
          </a:p>
          <a:p>
            <a:pPr marL="1430655" indent="-375920">
              <a:lnSpc>
                <a:spcPct val="100000"/>
              </a:lnSpc>
              <a:spcBef>
                <a:spcPts val="770"/>
              </a:spcBef>
              <a:buChar char="•"/>
              <a:tabLst>
                <a:tab pos="1430655" algn="l"/>
              </a:tabLst>
            </a:pPr>
            <a:r>
              <a:rPr sz="4100" spc="-20" dirty="0">
                <a:latin typeface="Aptos Display"/>
                <a:cs typeface="Aptos Display"/>
              </a:rPr>
              <a:t>Chefen/den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oplæringsansvarlige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(når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konflikten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ikke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er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med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spc="-20" dirty="0">
                <a:latin typeface="Aptos Display"/>
                <a:cs typeface="Aptos Display"/>
              </a:rPr>
              <a:t>dem)</a:t>
            </a:r>
            <a:endParaRPr sz="4100">
              <a:latin typeface="Aptos Display"/>
              <a:cs typeface="Aptos Display"/>
            </a:endParaRPr>
          </a:p>
          <a:p>
            <a:pPr marL="1430655" indent="-375920">
              <a:lnSpc>
                <a:spcPct val="100000"/>
              </a:lnSpc>
              <a:spcBef>
                <a:spcPts val="770"/>
              </a:spcBef>
              <a:buChar char="•"/>
              <a:tabLst>
                <a:tab pos="1430655" algn="l"/>
              </a:tabLst>
            </a:pPr>
            <a:r>
              <a:rPr sz="4100" spc="-10" dirty="0">
                <a:latin typeface="Aptos Display"/>
                <a:cs typeface="Aptos Display"/>
              </a:rPr>
              <a:t>Tillidsmand</a:t>
            </a:r>
            <a:endParaRPr sz="4100">
              <a:latin typeface="Aptos Display"/>
              <a:cs typeface="Aptos Display"/>
            </a:endParaRPr>
          </a:p>
          <a:p>
            <a:pPr marL="1430655" indent="-375920">
              <a:lnSpc>
                <a:spcPct val="100000"/>
              </a:lnSpc>
              <a:spcBef>
                <a:spcPts val="765"/>
              </a:spcBef>
              <a:buChar char="•"/>
              <a:tabLst>
                <a:tab pos="1430655" algn="l"/>
              </a:tabLst>
            </a:pPr>
            <a:r>
              <a:rPr sz="4100" spc="-10" dirty="0">
                <a:latin typeface="Aptos Display"/>
                <a:cs typeface="Aptos Display"/>
              </a:rPr>
              <a:t>Arbejdsmiljørepræsentant</a:t>
            </a:r>
            <a:endParaRPr sz="4100">
              <a:latin typeface="Aptos Display"/>
              <a:cs typeface="Aptos Display"/>
            </a:endParaRPr>
          </a:p>
          <a:p>
            <a:pPr marL="1430655" indent="-375920">
              <a:lnSpc>
                <a:spcPct val="100000"/>
              </a:lnSpc>
              <a:spcBef>
                <a:spcPts val="770"/>
              </a:spcBef>
              <a:buChar char="•"/>
              <a:tabLst>
                <a:tab pos="1430655" algn="l"/>
              </a:tabLst>
            </a:pPr>
            <a:r>
              <a:rPr sz="4100" spc="-10" dirty="0">
                <a:latin typeface="Aptos Display"/>
                <a:cs typeface="Aptos Display"/>
              </a:rPr>
              <a:t>Skolen</a:t>
            </a:r>
            <a:endParaRPr sz="4100">
              <a:latin typeface="Aptos Display"/>
              <a:cs typeface="Aptos Display"/>
            </a:endParaRPr>
          </a:p>
          <a:p>
            <a:pPr marL="1430655" indent="-375920">
              <a:lnSpc>
                <a:spcPct val="100000"/>
              </a:lnSpc>
              <a:spcBef>
                <a:spcPts val="770"/>
              </a:spcBef>
              <a:buChar char="•"/>
              <a:tabLst>
                <a:tab pos="1430655" algn="l"/>
              </a:tabLst>
            </a:pPr>
            <a:r>
              <a:rPr sz="4100" spc="-25" dirty="0">
                <a:latin typeface="Aptos Display"/>
                <a:cs typeface="Aptos Display"/>
              </a:rPr>
              <a:t>3F</a:t>
            </a:r>
            <a:endParaRPr sz="4100">
              <a:latin typeface="Aptos Display"/>
              <a:cs typeface="Aptos Displa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9298305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dirty="0"/>
              <a:t>Hvis</a:t>
            </a:r>
            <a:r>
              <a:rPr sz="6500" spc="-25" dirty="0"/>
              <a:t> </a:t>
            </a:r>
            <a:r>
              <a:rPr sz="6500" dirty="0"/>
              <a:t>der</a:t>
            </a:r>
            <a:r>
              <a:rPr sz="6500" spc="-20" dirty="0"/>
              <a:t> </a:t>
            </a:r>
            <a:r>
              <a:rPr sz="6500" dirty="0"/>
              <a:t>er</a:t>
            </a:r>
            <a:r>
              <a:rPr sz="6500" spc="-25" dirty="0"/>
              <a:t> </a:t>
            </a:r>
            <a:r>
              <a:rPr sz="6500" dirty="0"/>
              <a:t>brug</a:t>
            </a:r>
            <a:r>
              <a:rPr sz="6500" spc="-20" dirty="0"/>
              <a:t> </a:t>
            </a:r>
            <a:r>
              <a:rPr sz="6500" dirty="0"/>
              <a:t>for</a:t>
            </a:r>
            <a:r>
              <a:rPr sz="6500" spc="-25" dirty="0"/>
              <a:t> </a:t>
            </a:r>
            <a:r>
              <a:rPr sz="6500" spc="-10" dirty="0"/>
              <a:t>hjælp</a:t>
            </a:r>
            <a:endParaRPr sz="6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002" y="2722430"/>
            <a:ext cx="12167235" cy="6953250"/>
          </a:xfrm>
          <a:custGeom>
            <a:avLst/>
            <a:gdLst/>
            <a:ahLst/>
            <a:cxnLst/>
            <a:rect l="l" t="t" r="r" b="b"/>
            <a:pathLst>
              <a:path w="12167235" h="6953250">
                <a:moveTo>
                  <a:pt x="12167168" y="0"/>
                </a:moveTo>
                <a:lnTo>
                  <a:pt x="0" y="0"/>
                </a:lnTo>
                <a:lnTo>
                  <a:pt x="0" y="6952667"/>
                </a:lnTo>
                <a:lnTo>
                  <a:pt x="12167168" y="6952667"/>
                </a:lnTo>
                <a:lnTo>
                  <a:pt x="12167168" y="0"/>
                </a:lnTo>
                <a:close/>
              </a:path>
            </a:pathLst>
          </a:custGeom>
          <a:solidFill>
            <a:srgbClr val="FFFFF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4838065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dirty="0"/>
              <a:t>Skab</a:t>
            </a:r>
            <a:r>
              <a:rPr sz="6500" spc="-95" dirty="0"/>
              <a:t> </a:t>
            </a:r>
            <a:r>
              <a:rPr sz="6500" spc="-10" dirty="0"/>
              <a:t>trivsel!</a:t>
            </a:r>
            <a:endParaRPr sz="65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30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80"/>
              </a:spcBef>
            </a:pPr>
            <a:endParaRPr/>
          </a:p>
          <a:p>
            <a:pPr marL="1054735" marR="6731634">
              <a:lnSpc>
                <a:spcPct val="100499"/>
              </a:lnSpc>
            </a:pPr>
            <a:r>
              <a:rPr dirty="0"/>
              <a:t>God</a:t>
            </a:r>
            <a:r>
              <a:rPr spc="5" dirty="0"/>
              <a:t> </a:t>
            </a:r>
            <a:r>
              <a:rPr spc="-10" dirty="0"/>
              <a:t>trivsel forebygger</a:t>
            </a:r>
            <a:r>
              <a:rPr spc="-120" dirty="0"/>
              <a:t> </a:t>
            </a:r>
            <a:r>
              <a:rPr spc="-10" dirty="0"/>
              <a:t>konflikter!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pc="-10" dirty="0"/>
          </a:p>
          <a:p>
            <a:pPr marL="1054735" marR="7837805">
              <a:lnSpc>
                <a:spcPts val="3220"/>
              </a:lnSpc>
            </a:pPr>
            <a:r>
              <a:rPr sz="2950" dirty="0"/>
              <a:t>Podcast</a:t>
            </a:r>
            <a:r>
              <a:rPr sz="2950" spc="-85" dirty="0"/>
              <a:t> </a:t>
            </a:r>
            <a:r>
              <a:rPr sz="2950" dirty="0"/>
              <a:t>om</a:t>
            </a:r>
            <a:r>
              <a:rPr sz="2950" spc="-80" dirty="0"/>
              <a:t> </a:t>
            </a:r>
            <a:r>
              <a:rPr sz="2950" spc="-30" dirty="0"/>
              <a:t>Trivsel</a:t>
            </a:r>
            <a:r>
              <a:rPr sz="2950" spc="-80" dirty="0"/>
              <a:t> </a:t>
            </a:r>
            <a:r>
              <a:rPr sz="2950" spc="-25" dirty="0"/>
              <a:t>og </a:t>
            </a:r>
            <a:r>
              <a:rPr sz="2950" dirty="0"/>
              <a:t>den</a:t>
            </a:r>
            <a:r>
              <a:rPr sz="2950" spc="-60" dirty="0"/>
              <a:t> </a:t>
            </a:r>
            <a:r>
              <a:rPr sz="2950" dirty="0"/>
              <a:t>gode</a:t>
            </a:r>
            <a:r>
              <a:rPr sz="2950" spc="-60" dirty="0"/>
              <a:t> </a:t>
            </a:r>
            <a:r>
              <a:rPr sz="2950" spc="-10" dirty="0"/>
              <a:t>læreplads</a:t>
            </a:r>
            <a:endParaRPr sz="2950"/>
          </a:p>
        </p:txBody>
      </p:sp>
      <p:grpSp>
        <p:nvGrpSpPr>
          <p:cNvPr id="5" name="object 5"/>
          <p:cNvGrpSpPr/>
          <p:nvPr/>
        </p:nvGrpSpPr>
        <p:grpSpPr>
          <a:xfrm>
            <a:off x="3271532" y="3434439"/>
            <a:ext cx="10377805" cy="5675630"/>
            <a:chOff x="3271532" y="3434439"/>
            <a:chExt cx="10377805" cy="56756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0367" y="6756072"/>
              <a:ext cx="1974810" cy="1974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1532" y="6821133"/>
              <a:ext cx="1272212" cy="10451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4657" y="3434439"/>
              <a:ext cx="4984141" cy="56752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 marR="5080">
              <a:lnSpc>
                <a:spcPct val="87000"/>
              </a:lnSpc>
              <a:spcBef>
                <a:spcPts val="1465"/>
              </a:spcBef>
            </a:pPr>
            <a:r>
              <a:rPr dirty="0"/>
              <a:t>Hvis</a:t>
            </a:r>
            <a:r>
              <a:rPr spc="-114" dirty="0"/>
              <a:t> </a:t>
            </a:r>
            <a:r>
              <a:rPr spc="-25" dirty="0"/>
              <a:t>der </a:t>
            </a:r>
            <a:r>
              <a:rPr dirty="0"/>
              <a:t>opstår</a:t>
            </a:r>
            <a:r>
              <a:rPr spc="-335" dirty="0"/>
              <a:t> </a:t>
            </a:r>
            <a:r>
              <a:rPr spc="-25" dirty="0"/>
              <a:t>en </a:t>
            </a:r>
            <a:r>
              <a:rPr spc="-10" dirty="0"/>
              <a:t>konflikt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373" y="10378291"/>
            <a:ext cx="2570665" cy="5755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135693" y="10390157"/>
            <a:ext cx="1620520" cy="638175"/>
            <a:chOff x="14135693" y="10390157"/>
            <a:chExt cx="1620520" cy="638175"/>
          </a:xfrm>
        </p:grpSpPr>
        <p:sp>
          <p:nvSpPr>
            <p:cNvPr id="5" name="object 5"/>
            <p:cNvSpPr/>
            <p:nvPr/>
          </p:nvSpPr>
          <p:spPr>
            <a:xfrm>
              <a:off x="14135684" y="10390168"/>
              <a:ext cx="1620520" cy="638175"/>
            </a:xfrm>
            <a:custGeom>
              <a:avLst/>
              <a:gdLst/>
              <a:ahLst/>
              <a:cxnLst/>
              <a:rect l="l" t="t" r="r" b="b"/>
              <a:pathLst>
                <a:path w="1620519" h="638175">
                  <a:moveTo>
                    <a:pt x="418858" y="57988"/>
                  </a:moveTo>
                  <a:lnTo>
                    <a:pt x="414299" y="35407"/>
                  </a:lnTo>
                  <a:lnTo>
                    <a:pt x="401878" y="16979"/>
                  </a:lnTo>
                  <a:lnTo>
                    <a:pt x="383451" y="4546"/>
                  </a:lnTo>
                  <a:lnTo>
                    <a:pt x="360883" y="0"/>
                  </a:lnTo>
                  <a:lnTo>
                    <a:pt x="57988" y="0"/>
                  </a:lnTo>
                  <a:lnTo>
                    <a:pt x="35420" y="4546"/>
                  </a:lnTo>
                  <a:lnTo>
                    <a:pt x="16992" y="16979"/>
                  </a:lnTo>
                  <a:lnTo>
                    <a:pt x="4559" y="35407"/>
                  </a:lnTo>
                  <a:lnTo>
                    <a:pt x="0" y="57988"/>
                  </a:lnTo>
                  <a:lnTo>
                    <a:pt x="21653" y="579856"/>
                  </a:lnTo>
                  <a:lnTo>
                    <a:pt x="25793" y="602424"/>
                  </a:lnTo>
                  <a:lnTo>
                    <a:pt x="37058" y="620852"/>
                  </a:lnTo>
                  <a:lnTo>
                    <a:pt x="53771" y="633285"/>
                  </a:lnTo>
                  <a:lnTo>
                    <a:pt x="74231" y="637844"/>
                  </a:lnTo>
                  <a:lnTo>
                    <a:pt x="344639" y="637844"/>
                  </a:lnTo>
                  <a:lnTo>
                    <a:pt x="381812" y="620852"/>
                  </a:lnTo>
                  <a:lnTo>
                    <a:pt x="397217" y="579856"/>
                  </a:lnTo>
                  <a:lnTo>
                    <a:pt x="418858" y="57988"/>
                  </a:lnTo>
                  <a:close/>
                </a:path>
                <a:path w="1620519" h="638175">
                  <a:moveTo>
                    <a:pt x="767689" y="425945"/>
                  </a:moveTo>
                  <a:lnTo>
                    <a:pt x="765733" y="414655"/>
                  </a:lnTo>
                  <a:lnTo>
                    <a:pt x="760222" y="405904"/>
                  </a:lnTo>
                  <a:lnTo>
                    <a:pt x="751649" y="400265"/>
                  </a:lnTo>
                  <a:lnTo>
                    <a:pt x="740422" y="398233"/>
                  </a:lnTo>
                  <a:lnTo>
                    <a:pt x="661885" y="398233"/>
                  </a:lnTo>
                  <a:lnTo>
                    <a:pt x="652246" y="400265"/>
                  </a:lnTo>
                  <a:lnTo>
                    <a:pt x="644347" y="405752"/>
                  </a:lnTo>
                  <a:lnTo>
                    <a:pt x="639000" y="413791"/>
                  </a:lnTo>
                  <a:lnTo>
                    <a:pt x="637032" y="423481"/>
                  </a:lnTo>
                  <a:lnTo>
                    <a:pt x="639000" y="433057"/>
                  </a:lnTo>
                  <a:lnTo>
                    <a:pt x="644347" y="440829"/>
                  </a:lnTo>
                  <a:lnTo>
                    <a:pt x="652246" y="446036"/>
                  </a:lnTo>
                  <a:lnTo>
                    <a:pt x="661885" y="447941"/>
                  </a:lnTo>
                  <a:lnTo>
                    <a:pt x="710793" y="447941"/>
                  </a:lnTo>
                  <a:lnTo>
                    <a:pt x="710793" y="480009"/>
                  </a:lnTo>
                  <a:lnTo>
                    <a:pt x="700951" y="487438"/>
                  </a:lnTo>
                  <a:lnTo>
                    <a:pt x="687895" y="493991"/>
                  </a:lnTo>
                  <a:lnTo>
                    <a:pt x="672071" y="498665"/>
                  </a:lnTo>
                  <a:lnTo>
                    <a:pt x="653872" y="500456"/>
                  </a:lnTo>
                  <a:lnTo>
                    <a:pt x="620318" y="493839"/>
                  </a:lnTo>
                  <a:lnTo>
                    <a:pt x="593801" y="475500"/>
                  </a:lnTo>
                  <a:lnTo>
                    <a:pt x="576364" y="447700"/>
                  </a:lnTo>
                  <a:lnTo>
                    <a:pt x="570103" y="412699"/>
                  </a:lnTo>
                  <a:lnTo>
                    <a:pt x="576364" y="377634"/>
                  </a:lnTo>
                  <a:lnTo>
                    <a:pt x="593801" y="349821"/>
                  </a:lnTo>
                  <a:lnTo>
                    <a:pt x="620318" y="331482"/>
                  </a:lnTo>
                  <a:lnTo>
                    <a:pt x="653872" y="324866"/>
                  </a:lnTo>
                  <a:lnTo>
                    <a:pt x="669201" y="326453"/>
                  </a:lnTo>
                  <a:lnTo>
                    <a:pt x="683209" y="330949"/>
                  </a:lnTo>
                  <a:lnTo>
                    <a:pt x="695782" y="337934"/>
                  </a:lnTo>
                  <a:lnTo>
                    <a:pt x="706818" y="346964"/>
                  </a:lnTo>
                  <a:lnTo>
                    <a:pt x="711733" y="351802"/>
                  </a:lnTo>
                  <a:lnTo>
                    <a:pt x="718426" y="354558"/>
                  </a:lnTo>
                  <a:lnTo>
                    <a:pt x="725297" y="354558"/>
                  </a:lnTo>
                  <a:lnTo>
                    <a:pt x="735596" y="352488"/>
                  </a:lnTo>
                  <a:lnTo>
                    <a:pt x="743991" y="346811"/>
                  </a:lnTo>
                  <a:lnTo>
                    <a:pt x="749655" y="338404"/>
                  </a:lnTo>
                  <a:lnTo>
                    <a:pt x="751713" y="328117"/>
                  </a:lnTo>
                  <a:lnTo>
                    <a:pt x="751713" y="324866"/>
                  </a:lnTo>
                  <a:lnTo>
                    <a:pt x="751713" y="320103"/>
                  </a:lnTo>
                  <a:lnTo>
                    <a:pt x="705218" y="283718"/>
                  </a:lnTo>
                  <a:lnTo>
                    <a:pt x="653910" y="274396"/>
                  </a:lnTo>
                  <a:lnTo>
                    <a:pt x="609092" y="280657"/>
                  </a:lnTo>
                  <a:lnTo>
                    <a:pt x="570052" y="298716"/>
                  </a:lnTo>
                  <a:lnTo>
                    <a:pt x="539191" y="327469"/>
                  </a:lnTo>
                  <a:lnTo>
                    <a:pt x="518909" y="365836"/>
                  </a:lnTo>
                  <a:lnTo>
                    <a:pt x="511606" y="412699"/>
                  </a:lnTo>
                  <a:lnTo>
                    <a:pt x="518909" y="459447"/>
                  </a:lnTo>
                  <a:lnTo>
                    <a:pt x="539191" y="497878"/>
                  </a:lnTo>
                  <a:lnTo>
                    <a:pt x="570052" y="526808"/>
                  </a:lnTo>
                  <a:lnTo>
                    <a:pt x="609092" y="545045"/>
                  </a:lnTo>
                  <a:lnTo>
                    <a:pt x="653910" y="551395"/>
                  </a:lnTo>
                  <a:lnTo>
                    <a:pt x="682536" y="548919"/>
                  </a:lnTo>
                  <a:lnTo>
                    <a:pt x="731558" y="530758"/>
                  </a:lnTo>
                  <a:lnTo>
                    <a:pt x="763955" y="500456"/>
                  </a:lnTo>
                  <a:lnTo>
                    <a:pt x="767676" y="480009"/>
                  </a:lnTo>
                  <a:lnTo>
                    <a:pt x="767689" y="425945"/>
                  </a:lnTo>
                  <a:close/>
                </a:path>
                <a:path w="1620519" h="638175">
                  <a:moveTo>
                    <a:pt x="985735" y="520992"/>
                  </a:moveTo>
                  <a:lnTo>
                    <a:pt x="983703" y="511365"/>
                  </a:lnTo>
                  <a:lnTo>
                    <a:pt x="978255" y="503466"/>
                  </a:lnTo>
                  <a:lnTo>
                    <a:pt x="970330" y="498119"/>
                  </a:lnTo>
                  <a:lnTo>
                    <a:pt x="960869" y="496150"/>
                  </a:lnTo>
                  <a:lnTo>
                    <a:pt x="869873" y="496150"/>
                  </a:lnTo>
                  <a:lnTo>
                    <a:pt x="869873" y="304546"/>
                  </a:lnTo>
                  <a:lnTo>
                    <a:pt x="867689" y="293497"/>
                  </a:lnTo>
                  <a:lnTo>
                    <a:pt x="861695" y="284454"/>
                  </a:lnTo>
                  <a:lnTo>
                    <a:pt x="852792" y="278333"/>
                  </a:lnTo>
                  <a:lnTo>
                    <a:pt x="841806" y="276085"/>
                  </a:lnTo>
                  <a:lnTo>
                    <a:pt x="830529" y="278333"/>
                  </a:lnTo>
                  <a:lnTo>
                    <a:pt x="821359" y="284454"/>
                  </a:lnTo>
                  <a:lnTo>
                    <a:pt x="815200" y="293497"/>
                  </a:lnTo>
                  <a:lnTo>
                    <a:pt x="812952" y="304546"/>
                  </a:lnTo>
                  <a:lnTo>
                    <a:pt x="812952" y="515797"/>
                  </a:lnTo>
                  <a:lnTo>
                    <a:pt x="814946" y="528840"/>
                  </a:lnTo>
                  <a:lnTo>
                    <a:pt x="820762" y="538391"/>
                  </a:lnTo>
                  <a:lnTo>
                    <a:pt x="830364" y="544283"/>
                  </a:lnTo>
                  <a:lnTo>
                    <a:pt x="843013" y="546252"/>
                  </a:lnTo>
                  <a:lnTo>
                    <a:pt x="960869" y="546252"/>
                  </a:lnTo>
                  <a:lnTo>
                    <a:pt x="970330" y="544283"/>
                  </a:lnTo>
                  <a:lnTo>
                    <a:pt x="978255" y="538886"/>
                  </a:lnTo>
                  <a:lnTo>
                    <a:pt x="983703" y="530872"/>
                  </a:lnTo>
                  <a:lnTo>
                    <a:pt x="985735" y="520992"/>
                  </a:lnTo>
                  <a:close/>
                </a:path>
                <a:path w="1620519" h="638175">
                  <a:moveTo>
                    <a:pt x="1224661" y="465239"/>
                  </a:moveTo>
                  <a:lnTo>
                    <a:pt x="1215212" y="428726"/>
                  </a:lnTo>
                  <a:lnTo>
                    <a:pt x="1191094" y="405460"/>
                  </a:lnTo>
                  <a:lnTo>
                    <a:pt x="1158709" y="391452"/>
                  </a:lnTo>
                  <a:lnTo>
                    <a:pt x="1103096" y="377329"/>
                  </a:lnTo>
                  <a:lnTo>
                    <a:pt x="1086218" y="371284"/>
                  </a:lnTo>
                  <a:lnTo>
                    <a:pt x="1075118" y="363207"/>
                  </a:lnTo>
                  <a:lnTo>
                    <a:pt x="1071130" y="351802"/>
                  </a:lnTo>
                  <a:lnTo>
                    <a:pt x="1073721" y="340779"/>
                  </a:lnTo>
                  <a:lnTo>
                    <a:pt x="1081659" y="332155"/>
                  </a:lnTo>
                  <a:lnTo>
                    <a:pt x="1095146" y="326542"/>
                  </a:lnTo>
                  <a:lnTo>
                    <a:pt x="1114425" y="324535"/>
                  </a:lnTo>
                  <a:lnTo>
                    <a:pt x="1128890" y="325602"/>
                  </a:lnTo>
                  <a:lnTo>
                    <a:pt x="1143927" y="328803"/>
                  </a:lnTo>
                  <a:lnTo>
                    <a:pt x="1159344" y="334175"/>
                  </a:lnTo>
                  <a:lnTo>
                    <a:pt x="1174965" y="341782"/>
                  </a:lnTo>
                  <a:lnTo>
                    <a:pt x="1178560" y="344182"/>
                  </a:lnTo>
                  <a:lnTo>
                    <a:pt x="1183373" y="345782"/>
                  </a:lnTo>
                  <a:lnTo>
                    <a:pt x="1214640" y="319328"/>
                  </a:lnTo>
                  <a:lnTo>
                    <a:pt x="1213650" y="312331"/>
                  </a:lnTo>
                  <a:lnTo>
                    <a:pt x="1181912" y="287185"/>
                  </a:lnTo>
                  <a:lnTo>
                    <a:pt x="1140663" y="276199"/>
                  </a:lnTo>
                  <a:lnTo>
                    <a:pt x="1118438" y="274840"/>
                  </a:lnTo>
                  <a:lnTo>
                    <a:pt x="1073721" y="281165"/>
                  </a:lnTo>
                  <a:lnTo>
                    <a:pt x="1040612" y="298424"/>
                  </a:lnTo>
                  <a:lnTo>
                    <a:pt x="1020064" y="324027"/>
                  </a:lnTo>
                  <a:lnTo>
                    <a:pt x="1013002" y="355409"/>
                  </a:lnTo>
                  <a:lnTo>
                    <a:pt x="1022464" y="391972"/>
                  </a:lnTo>
                  <a:lnTo>
                    <a:pt x="1046530" y="414934"/>
                  </a:lnTo>
                  <a:lnTo>
                    <a:pt x="1078788" y="428586"/>
                  </a:lnTo>
                  <a:lnTo>
                    <a:pt x="1134300" y="442734"/>
                  </a:lnTo>
                  <a:lnTo>
                    <a:pt x="1151458" y="449402"/>
                  </a:lnTo>
                  <a:lnTo>
                    <a:pt x="1162824" y="458482"/>
                  </a:lnTo>
                  <a:lnTo>
                    <a:pt x="1166939" y="471246"/>
                  </a:lnTo>
                  <a:lnTo>
                    <a:pt x="1164069" y="482371"/>
                  </a:lnTo>
                  <a:lnTo>
                    <a:pt x="1155407" y="491998"/>
                  </a:lnTo>
                  <a:lnTo>
                    <a:pt x="1140891" y="498767"/>
                  </a:lnTo>
                  <a:lnTo>
                    <a:pt x="1120432" y="501319"/>
                  </a:lnTo>
                  <a:lnTo>
                    <a:pt x="1101178" y="499808"/>
                  </a:lnTo>
                  <a:lnTo>
                    <a:pt x="1083614" y="495503"/>
                  </a:lnTo>
                  <a:lnTo>
                    <a:pt x="1067612" y="488797"/>
                  </a:lnTo>
                  <a:lnTo>
                    <a:pt x="1053084" y="480072"/>
                  </a:lnTo>
                  <a:lnTo>
                    <a:pt x="1048677" y="476872"/>
                  </a:lnTo>
                  <a:lnTo>
                    <a:pt x="1043482" y="475259"/>
                  </a:lnTo>
                  <a:lnTo>
                    <a:pt x="1037869" y="475259"/>
                  </a:lnTo>
                  <a:lnTo>
                    <a:pt x="1027645" y="477367"/>
                  </a:lnTo>
                  <a:lnTo>
                    <a:pt x="1019225" y="483133"/>
                  </a:lnTo>
                  <a:lnTo>
                    <a:pt x="1013510" y="491667"/>
                  </a:lnTo>
                  <a:lnTo>
                    <a:pt x="1011402" y="502119"/>
                  </a:lnTo>
                  <a:lnTo>
                    <a:pt x="1011402" y="511340"/>
                  </a:lnTo>
                  <a:lnTo>
                    <a:pt x="1042771" y="535470"/>
                  </a:lnTo>
                  <a:lnTo>
                    <a:pt x="1089710" y="549198"/>
                  </a:lnTo>
                  <a:lnTo>
                    <a:pt x="1117625" y="551027"/>
                  </a:lnTo>
                  <a:lnTo>
                    <a:pt x="1164793" y="544499"/>
                  </a:lnTo>
                  <a:lnTo>
                    <a:pt x="1198206" y="526465"/>
                  </a:lnTo>
                  <a:lnTo>
                    <a:pt x="1216583" y="501319"/>
                  </a:lnTo>
                  <a:lnTo>
                    <a:pt x="1218082" y="499275"/>
                  </a:lnTo>
                  <a:lnTo>
                    <a:pt x="1224661" y="465239"/>
                  </a:lnTo>
                  <a:close/>
                </a:path>
                <a:path w="1620519" h="638175">
                  <a:moveTo>
                    <a:pt x="1355255" y="449173"/>
                  </a:moveTo>
                  <a:lnTo>
                    <a:pt x="1353515" y="440728"/>
                  </a:lnTo>
                  <a:lnTo>
                    <a:pt x="1348790" y="433844"/>
                  </a:lnTo>
                  <a:lnTo>
                    <a:pt x="1341894" y="429221"/>
                  </a:lnTo>
                  <a:lnTo>
                    <a:pt x="1333601" y="427520"/>
                  </a:lnTo>
                  <a:lnTo>
                    <a:pt x="1274292" y="427520"/>
                  </a:lnTo>
                  <a:lnTo>
                    <a:pt x="1265986" y="429221"/>
                  </a:lnTo>
                  <a:lnTo>
                    <a:pt x="1259090" y="433844"/>
                  </a:lnTo>
                  <a:lnTo>
                    <a:pt x="1254379" y="440728"/>
                  </a:lnTo>
                  <a:lnTo>
                    <a:pt x="1252626" y="449173"/>
                  </a:lnTo>
                  <a:lnTo>
                    <a:pt x="1254379" y="457631"/>
                  </a:lnTo>
                  <a:lnTo>
                    <a:pt x="1259103" y="464515"/>
                  </a:lnTo>
                  <a:lnTo>
                    <a:pt x="1265999" y="469138"/>
                  </a:lnTo>
                  <a:lnTo>
                    <a:pt x="1274292" y="470827"/>
                  </a:lnTo>
                  <a:lnTo>
                    <a:pt x="1333601" y="470827"/>
                  </a:lnTo>
                  <a:lnTo>
                    <a:pt x="1341882" y="469138"/>
                  </a:lnTo>
                  <a:lnTo>
                    <a:pt x="1348790" y="464515"/>
                  </a:lnTo>
                  <a:lnTo>
                    <a:pt x="1353502" y="457631"/>
                  </a:lnTo>
                  <a:lnTo>
                    <a:pt x="1355255" y="449173"/>
                  </a:lnTo>
                  <a:close/>
                </a:path>
                <a:path w="1620519" h="638175">
                  <a:moveTo>
                    <a:pt x="1619961" y="516496"/>
                  </a:moveTo>
                  <a:lnTo>
                    <a:pt x="1618754" y="512876"/>
                  </a:lnTo>
                  <a:lnTo>
                    <a:pt x="1617560" y="510070"/>
                  </a:lnTo>
                  <a:lnTo>
                    <a:pt x="1613077" y="498411"/>
                  </a:lnTo>
                  <a:lnTo>
                    <a:pt x="1594116" y="449148"/>
                  </a:lnTo>
                  <a:lnTo>
                    <a:pt x="1547507" y="328079"/>
                  </a:lnTo>
                  <a:lnTo>
                    <a:pt x="1539786" y="308038"/>
                  </a:lnTo>
                  <a:lnTo>
                    <a:pt x="1535379" y="300304"/>
                  </a:lnTo>
                  <a:lnTo>
                    <a:pt x="1535379" y="449148"/>
                  </a:lnTo>
                  <a:lnTo>
                    <a:pt x="1450390" y="449148"/>
                  </a:lnTo>
                  <a:lnTo>
                    <a:pt x="1492885" y="328079"/>
                  </a:lnTo>
                  <a:lnTo>
                    <a:pt x="1535379" y="449148"/>
                  </a:lnTo>
                  <a:lnTo>
                    <a:pt x="1535379" y="300304"/>
                  </a:lnTo>
                  <a:lnTo>
                    <a:pt x="1532407" y="295084"/>
                  </a:lnTo>
                  <a:lnTo>
                    <a:pt x="1521599" y="284937"/>
                  </a:lnTo>
                  <a:lnTo>
                    <a:pt x="1508163" y="278333"/>
                  </a:lnTo>
                  <a:lnTo>
                    <a:pt x="1492885" y="275971"/>
                  </a:lnTo>
                  <a:lnTo>
                    <a:pt x="1477441" y="278333"/>
                  </a:lnTo>
                  <a:lnTo>
                    <a:pt x="1464030" y="284937"/>
                  </a:lnTo>
                  <a:lnTo>
                    <a:pt x="1453311" y="295084"/>
                  </a:lnTo>
                  <a:lnTo>
                    <a:pt x="1445983" y="308038"/>
                  </a:lnTo>
                  <a:lnTo>
                    <a:pt x="1367815" y="510070"/>
                  </a:lnTo>
                  <a:lnTo>
                    <a:pt x="1366608" y="512876"/>
                  </a:lnTo>
                  <a:lnTo>
                    <a:pt x="1365821" y="516496"/>
                  </a:lnTo>
                  <a:lnTo>
                    <a:pt x="1365821" y="520319"/>
                  </a:lnTo>
                  <a:lnTo>
                    <a:pt x="1368094" y="531368"/>
                  </a:lnTo>
                  <a:lnTo>
                    <a:pt x="1368120" y="531507"/>
                  </a:lnTo>
                  <a:lnTo>
                    <a:pt x="1374317" y="540613"/>
                  </a:lnTo>
                  <a:lnTo>
                    <a:pt x="1383487" y="546747"/>
                  </a:lnTo>
                  <a:lnTo>
                    <a:pt x="1394688" y="548957"/>
                  </a:lnTo>
                  <a:lnTo>
                    <a:pt x="1403642" y="547535"/>
                  </a:lnTo>
                  <a:lnTo>
                    <a:pt x="1411579" y="543547"/>
                  </a:lnTo>
                  <a:lnTo>
                    <a:pt x="1417878" y="537438"/>
                  </a:lnTo>
                  <a:lnTo>
                    <a:pt x="1421942" y="529678"/>
                  </a:lnTo>
                  <a:lnTo>
                    <a:pt x="1432750" y="498411"/>
                  </a:lnTo>
                  <a:lnTo>
                    <a:pt x="1553019" y="498411"/>
                  </a:lnTo>
                  <a:lnTo>
                    <a:pt x="1567815" y="537438"/>
                  </a:lnTo>
                  <a:lnTo>
                    <a:pt x="1590700" y="548957"/>
                  </a:lnTo>
                  <a:lnTo>
                    <a:pt x="1601863" y="546747"/>
                  </a:lnTo>
                  <a:lnTo>
                    <a:pt x="1619923" y="520319"/>
                  </a:lnTo>
                  <a:lnTo>
                    <a:pt x="1619961" y="516496"/>
                  </a:lnTo>
                  <a:close/>
                </a:path>
              </a:pathLst>
            </a:custGeom>
            <a:solidFill>
              <a:srgbClr val="175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46479" y="10476780"/>
              <a:ext cx="197485" cy="462280"/>
            </a:xfrm>
            <a:custGeom>
              <a:avLst/>
              <a:gdLst/>
              <a:ahLst/>
              <a:cxnLst/>
              <a:rect l="l" t="t" r="r" b="b"/>
              <a:pathLst>
                <a:path w="197484" h="462279">
                  <a:moveTo>
                    <a:pt x="76657" y="270510"/>
                  </a:moveTo>
                  <a:lnTo>
                    <a:pt x="72657" y="270510"/>
                  </a:lnTo>
                  <a:lnTo>
                    <a:pt x="47519" y="275590"/>
                  </a:lnTo>
                  <a:lnTo>
                    <a:pt x="26969" y="289560"/>
                  </a:lnTo>
                  <a:lnTo>
                    <a:pt x="13103" y="309880"/>
                  </a:lnTo>
                  <a:lnTo>
                    <a:pt x="8020" y="335280"/>
                  </a:lnTo>
                  <a:lnTo>
                    <a:pt x="8010" y="339090"/>
                  </a:lnTo>
                  <a:lnTo>
                    <a:pt x="8282" y="341630"/>
                  </a:lnTo>
                  <a:lnTo>
                    <a:pt x="8785" y="345440"/>
                  </a:lnTo>
                  <a:lnTo>
                    <a:pt x="4984" y="351790"/>
                  </a:lnTo>
                  <a:lnTo>
                    <a:pt x="2228" y="359410"/>
                  </a:lnTo>
                  <a:lnTo>
                    <a:pt x="555" y="367030"/>
                  </a:lnTo>
                  <a:lnTo>
                    <a:pt x="0" y="374650"/>
                  </a:lnTo>
                  <a:lnTo>
                    <a:pt x="2774" y="391160"/>
                  </a:lnTo>
                  <a:lnTo>
                    <a:pt x="10504" y="406400"/>
                  </a:lnTo>
                  <a:lnTo>
                    <a:pt x="22299" y="417830"/>
                  </a:lnTo>
                  <a:lnTo>
                    <a:pt x="37265" y="426720"/>
                  </a:lnTo>
                  <a:lnTo>
                    <a:pt x="47843" y="440690"/>
                  </a:lnTo>
                  <a:lnTo>
                    <a:pt x="61965" y="453390"/>
                  </a:lnTo>
                  <a:lnTo>
                    <a:pt x="78732" y="459740"/>
                  </a:lnTo>
                  <a:lnTo>
                    <a:pt x="97243" y="462280"/>
                  </a:lnTo>
                  <a:lnTo>
                    <a:pt x="114579" y="461010"/>
                  </a:lnTo>
                  <a:lnTo>
                    <a:pt x="130387" y="454660"/>
                  </a:lnTo>
                  <a:lnTo>
                    <a:pt x="143986" y="444500"/>
                  </a:lnTo>
                  <a:lnTo>
                    <a:pt x="144960" y="443230"/>
                  </a:lnTo>
                  <a:lnTo>
                    <a:pt x="97243" y="443230"/>
                  </a:lnTo>
                  <a:lnTo>
                    <a:pt x="81779" y="440690"/>
                  </a:lnTo>
                  <a:lnTo>
                    <a:pt x="68435" y="433070"/>
                  </a:lnTo>
                  <a:lnTo>
                    <a:pt x="58054" y="422910"/>
                  </a:lnTo>
                  <a:lnTo>
                    <a:pt x="51485" y="408940"/>
                  </a:lnTo>
                  <a:lnTo>
                    <a:pt x="38980" y="405130"/>
                  </a:lnTo>
                  <a:lnTo>
                    <a:pt x="28856" y="398780"/>
                  </a:lnTo>
                  <a:lnTo>
                    <a:pt x="22075" y="387350"/>
                  </a:lnTo>
                  <a:lnTo>
                    <a:pt x="19601" y="374650"/>
                  </a:lnTo>
                  <a:lnTo>
                    <a:pt x="19591" y="367030"/>
                  </a:lnTo>
                  <a:lnTo>
                    <a:pt x="22428" y="359410"/>
                  </a:lnTo>
                  <a:lnTo>
                    <a:pt x="27601" y="353060"/>
                  </a:lnTo>
                  <a:lnTo>
                    <a:pt x="27950" y="345440"/>
                  </a:lnTo>
                  <a:lnTo>
                    <a:pt x="28066" y="342900"/>
                  </a:lnTo>
                  <a:lnTo>
                    <a:pt x="28124" y="341630"/>
                  </a:lnTo>
                  <a:lnTo>
                    <a:pt x="27622" y="337820"/>
                  </a:lnTo>
                  <a:lnTo>
                    <a:pt x="47150" y="298450"/>
                  </a:lnTo>
                  <a:lnTo>
                    <a:pt x="47296" y="298450"/>
                  </a:lnTo>
                  <a:lnTo>
                    <a:pt x="54504" y="292100"/>
                  </a:lnTo>
                  <a:lnTo>
                    <a:pt x="69553" y="284480"/>
                  </a:lnTo>
                  <a:lnTo>
                    <a:pt x="76688" y="281940"/>
                  </a:lnTo>
                  <a:lnTo>
                    <a:pt x="76657" y="270510"/>
                  </a:lnTo>
                  <a:close/>
                </a:path>
                <a:path w="197484" h="462279">
                  <a:moveTo>
                    <a:pt x="130174" y="271780"/>
                  </a:moveTo>
                  <a:lnTo>
                    <a:pt x="123713" y="271780"/>
                  </a:lnTo>
                  <a:lnTo>
                    <a:pt x="123734" y="281940"/>
                  </a:lnTo>
                  <a:lnTo>
                    <a:pt x="136448" y="287020"/>
                  </a:lnTo>
                  <a:lnTo>
                    <a:pt x="142773" y="290830"/>
                  </a:lnTo>
                  <a:lnTo>
                    <a:pt x="148770" y="295910"/>
                  </a:lnTo>
                  <a:lnTo>
                    <a:pt x="157555" y="302260"/>
                  </a:lnTo>
                  <a:lnTo>
                    <a:pt x="164375" y="309880"/>
                  </a:lnTo>
                  <a:lnTo>
                    <a:pt x="168791" y="320040"/>
                  </a:lnTo>
                  <a:lnTo>
                    <a:pt x="170361" y="331470"/>
                  </a:lnTo>
                  <a:lnTo>
                    <a:pt x="170350" y="335280"/>
                  </a:lnTo>
                  <a:lnTo>
                    <a:pt x="169722" y="339090"/>
                  </a:lnTo>
                  <a:lnTo>
                    <a:pt x="168476" y="342900"/>
                  </a:lnTo>
                  <a:lnTo>
                    <a:pt x="168811" y="349250"/>
                  </a:lnTo>
                  <a:lnTo>
                    <a:pt x="172470" y="354330"/>
                  </a:lnTo>
                  <a:lnTo>
                    <a:pt x="175219" y="360680"/>
                  </a:lnTo>
                  <a:lnTo>
                    <a:pt x="176948" y="367030"/>
                  </a:lnTo>
                  <a:lnTo>
                    <a:pt x="177544" y="374650"/>
                  </a:lnTo>
                  <a:lnTo>
                    <a:pt x="174752" y="388620"/>
                  </a:lnTo>
                  <a:lnTo>
                    <a:pt x="167098" y="401320"/>
                  </a:lnTo>
                  <a:lnTo>
                    <a:pt x="155664" y="408940"/>
                  </a:lnTo>
                  <a:lnTo>
                    <a:pt x="141534" y="412750"/>
                  </a:lnTo>
                  <a:lnTo>
                    <a:pt x="134492" y="425450"/>
                  </a:lnTo>
                  <a:lnTo>
                    <a:pt x="124309" y="434340"/>
                  </a:lnTo>
                  <a:lnTo>
                    <a:pt x="111665" y="440690"/>
                  </a:lnTo>
                  <a:lnTo>
                    <a:pt x="97243" y="443230"/>
                  </a:lnTo>
                  <a:lnTo>
                    <a:pt x="144960" y="443230"/>
                  </a:lnTo>
                  <a:lnTo>
                    <a:pt x="154696" y="430530"/>
                  </a:lnTo>
                  <a:lnTo>
                    <a:pt x="162147" y="427990"/>
                  </a:lnTo>
                  <a:lnTo>
                    <a:pt x="169155" y="424180"/>
                  </a:lnTo>
                  <a:lnTo>
                    <a:pt x="196117" y="384810"/>
                  </a:lnTo>
                  <a:lnTo>
                    <a:pt x="197145" y="374650"/>
                  </a:lnTo>
                  <a:lnTo>
                    <a:pt x="196678" y="367030"/>
                  </a:lnTo>
                  <a:lnTo>
                    <a:pt x="196600" y="365760"/>
                  </a:lnTo>
                  <a:lnTo>
                    <a:pt x="194983" y="358140"/>
                  </a:lnTo>
                  <a:lnTo>
                    <a:pt x="192322" y="350520"/>
                  </a:lnTo>
                  <a:lnTo>
                    <a:pt x="188643" y="344170"/>
                  </a:lnTo>
                  <a:lnTo>
                    <a:pt x="189512" y="339090"/>
                  </a:lnTo>
                  <a:lnTo>
                    <a:pt x="189952" y="335280"/>
                  </a:lnTo>
                  <a:lnTo>
                    <a:pt x="189952" y="331470"/>
                  </a:lnTo>
                  <a:lnTo>
                    <a:pt x="185247" y="308610"/>
                  </a:lnTo>
                  <a:lnTo>
                    <a:pt x="172424" y="289560"/>
                  </a:lnTo>
                  <a:lnTo>
                    <a:pt x="153420" y="276860"/>
                  </a:lnTo>
                  <a:lnTo>
                    <a:pt x="130174" y="271780"/>
                  </a:lnTo>
                  <a:close/>
                </a:path>
                <a:path w="197484" h="462279">
                  <a:moveTo>
                    <a:pt x="114541" y="320040"/>
                  </a:moveTo>
                  <a:lnTo>
                    <a:pt x="82353" y="320040"/>
                  </a:lnTo>
                  <a:lnTo>
                    <a:pt x="82274" y="321310"/>
                  </a:lnTo>
                  <a:lnTo>
                    <a:pt x="82196" y="326390"/>
                  </a:lnTo>
                  <a:lnTo>
                    <a:pt x="85424" y="340360"/>
                  </a:lnTo>
                  <a:lnTo>
                    <a:pt x="91618" y="353060"/>
                  </a:lnTo>
                  <a:lnTo>
                    <a:pt x="97638" y="360680"/>
                  </a:lnTo>
                  <a:lnTo>
                    <a:pt x="100342" y="363220"/>
                  </a:lnTo>
                  <a:lnTo>
                    <a:pt x="109383" y="353060"/>
                  </a:lnTo>
                  <a:lnTo>
                    <a:pt x="113932" y="345440"/>
                  </a:lnTo>
                  <a:lnTo>
                    <a:pt x="115369" y="337820"/>
                  </a:lnTo>
                  <a:lnTo>
                    <a:pt x="115251" y="332740"/>
                  </a:lnTo>
                  <a:lnTo>
                    <a:pt x="115163" y="328930"/>
                  </a:lnTo>
                  <a:lnTo>
                    <a:pt x="115075" y="325120"/>
                  </a:lnTo>
                  <a:lnTo>
                    <a:pt x="114991" y="322580"/>
                  </a:lnTo>
                  <a:lnTo>
                    <a:pt x="114708" y="321310"/>
                  </a:lnTo>
                  <a:lnTo>
                    <a:pt x="114541" y="320040"/>
                  </a:lnTo>
                  <a:close/>
                </a:path>
                <a:path w="197484" h="462279">
                  <a:moveTo>
                    <a:pt x="58731" y="168910"/>
                  </a:moveTo>
                  <a:lnTo>
                    <a:pt x="54584" y="168910"/>
                  </a:lnTo>
                  <a:lnTo>
                    <a:pt x="56327" y="185420"/>
                  </a:lnTo>
                  <a:lnTo>
                    <a:pt x="81379" y="220980"/>
                  </a:lnTo>
                  <a:lnTo>
                    <a:pt x="88363" y="223520"/>
                  </a:lnTo>
                  <a:lnTo>
                    <a:pt x="88625" y="248920"/>
                  </a:lnTo>
                  <a:lnTo>
                    <a:pt x="88688" y="292100"/>
                  </a:lnTo>
                  <a:lnTo>
                    <a:pt x="86866" y="292100"/>
                  </a:lnTo>
                  <a:lnTo>
                    <a:pt x="80197" y="294640"/>
                  </a:lnTo>
                  <a:lnTo>
                    <a:pt x="47122" y="317500"/>
                  </a:lnTo>
                  <a:lnTo>
                    <a:pt x="40155" y="341630"/>
                  </a:lnTo>
                  <a:lnTo>
                    <a:pt x="53317" y="340360"/>
                  </a:lnTo>
                  <a:lnTo>
                    <a:pt x="61540" y="339090"/>
                  </a:lnTo>
                  <a:lnTo>
                    <a:pt x="68274" y="335280"/>
                  </a:lnTo>
                  <a:lnTo>
                    <a:pt x="76971" y="326390"/>
                  </a:lnTo>
                  <a:lnTo>
                    <a:pt x="78950" y="325120"/>
                  </a:lnTo>
                  <a:lnTo>
                    <a:pt x="80751" y="322580"/>
                  </a:lnTo>
                  <a:lnTo>
                    <a:pt x="82353" y="320040"/>
                  </a:lnTo>
                  <a:lnTo>
                    <a:pt x="114541" y="320040"/>
                  </a:lnTo>
                  <a:lnTo>
                    <a:pt x="114373" y="318770"/>
                  </a:lnTo>
                  <a:lnTo>
                    <a:pt x="153495" y="318770"/>
                  </a:lnTo>
                  <a:lnTo>
                    <a:pt x="149080" y="312420"/>
                  </a:lnTo>
                  <a:lnTo>
                    <a:pt x="140697" y="304800"/>
                  </a:lnTo>
                  <a:lnTo>
                    <a:pt x="134100" y="298450"/>
                  </a:lnTo>
                  <a:lnTo>
                    <a:pt x="125901" y="294640"/>
                  </a:lnTo>
                  <a:lnTo>
                    <a:pt x="116551" y="292100"/>
                  </a:lnTo>
                  <a:lnTo>
                    <a:pt x="114153" y="290830"/>
                  </a:lnTo>
                  <a:lnTo>
                    <a:pt x="111734" y="290830"/>
                  </a:lnTo>
                  <a:lnTo>
                    <a:pt x="111671" y="248920"/>
                  </a:lnTo>
                  <a:lnTo>
                    <a:pt x="112090" y="223520"/>
                  </a:lnTo>
                  <a:lnTo>
                    <a:pt x="119095" y="220980"/>
                  </a:lnTo>
                  <a:lnTo>
                    <a:pt x="126613" y="217170"/>
                  </a:lnTo>
                  <a:lnTo>
                    <a:pt x="131608" y="212090"/>
                  </a:lnTo>
                  <a:lnTo>
                    <a:pt x="137291" y="201930"/>
                  </a:lnTo>
                  <a:lnTo>
                    <a:pt x="100216" y="201930"/>
                  </a:lnTo>
                  <a:lnTo>
                    <a:pt x="98112" y="195580"/>
                  </a:lnTo>
                  <a:lnTo>
                    <a:pt x="95295" y="189230"/>
                  </a:lnTo>
                  <a:lnTo>
                    <a:pt x="91526" y="185420"/>
                  </a:lnTo>
                  <a:lnTo>
                    <a:pt x="80877" y="176530"/>
                  </a:lnTo>
                  <a:lnTo>
                    <a:pt x="68720" y="171450"/>
                  </a:lnTo>
                  <a:lnTo>
                    <a:pt x="58731" y="168910"/>
                  </a:lnTo>
                  <a:close/>
                </a:path>
                <a:path w="197484" h="462279">
                  <a:moveTo>
                    <a:pt x="153495" y="318770"/>
                  </a:moveTo>
                  <a:lnTo>
                    <a:pt x="114373" y="318770"/>
                  </a:lnTo>
                  <a:lnTo>
                    <a:pt x="115839" y="321310"/>
                  </a:lnTo>
                  <a:lnTo>
                    <a:pt x="117504" y="322580"/>
                  </a:lnTo>
                  <a:lnTo>
                    <a:pt x="119389" y="325120"/>
                  </a:lnTo>
                  <a:lnTo>
                    <a:pt x="131258" y="332740"/>
                  </a:lnTo>
                  <a:lnTo>
                    <a:pt x="143253" y="337820"/>
                  </a:lnTo>
                  <a:lnTo>
                    <a:pt x="152532" y="339090"/>
                  </a:lnTo>
                  <a:lnTo>
                    <a:pt x="156257" y="339090"/>
                  </a:lnTo>
                  <a:lnTo>
                    <a:pt x="155401" y="326390"/>
                  </a:lnTo>
                  <a:lnTo>
                    <a:pt x="153495" y="318770"/>
                  </a:lnTo>
                  <a:close/>
                </a:path>
                <a:path w="197484" h="462279">
                  <a:moveTo>
                    <a:pt x="145859" y="168910"/>
                  </a:moveTo>
                  <a:lnTo>
                    <a:pt x="131011" y="170180"/>
                  </a:lnTo>
                  <a:lnTo>
                    <a:pt x="122214" y="172720"/>
                  </a:lnTo>
                  <a:lnTo>
                    <a:pt x="116008" y="177800"/>
                  </a:lnTo>
                  <a:lnTo>
                    <a:pt x="108928" y="185420"/>
                  </a:lnTo>
                  <a:lnTo>
                    <a:pt x="105148" y="189230"/>
                  </a:lnTo>
                  <a:lnTo>
                    <a:pt x="102321" y="195580"/>
                  </a:lnTo>
                  <a:lnTo>
                    <a:pt x="100216" y="201930"/>
                  </a:lnTo>
                  <a:lnTo>
                    <a:pt x="137291" y="201930"/>
                  </a:lnTo>
                  <a:lnTo>
                    <a:pt x="138712" y="199390"/>
                  </a:lnTo>
                  <a:lnTo>
                    <a:pt x="143068" y="185420"/>
                  </a:lnTo>
                  <a:lnTo>
                    <a:pt x="145258" y="172720"/>
                  </a:lnTo>
                  <a:lnTo>
                    <a:pt x="145859" y="168910"/>
                  </a:lnTo>
                  <a:close/>
                </a:path>
                <a:path w="197484" h="462279">
                  <a:moveTo>
                    <a:pt x="58720" y="118110"/>
                  </a:moveTo>
                  <a:lnTo>
                    <a:pt x="54574" y="118110"/>
                  </a:lnTo>
                  <a:lnTo>
                    <a:pt x="56310" y="134620"/>
                  </a:lnTo>
                  <a:lnTo>
                    <a:pt x="81240" y="170180"/>
                  </a:lnTo>
                  <a:lnTo>
                    <a:pt x="88266" y="172720"/>
                  </a:lnTo>
                  <a:lnTo>
                    <a:pt x="95092" y="175284"/>
                  </a:lnTo>
                  <a:lnTo>
                    <a:pt x="100248" y="176530"/>
                  </a:lnTo>
                  <a:lnTo>
                    <a:pt x="105403" y="175284"/>
                  </a:lnTo>
                  <a:lnTo>
                    <a:pt x="112157" y="172720"/>
                  </a:lnTo>
                  <a:lnTo>
                    <a:pt x="119183" y="170180"/>
                  </a:lnTo>
                  <a:lnTo>
                    <a:pt x="125893" y="166370"/>
                  </a:lnTo>
                  <a:lnTo>
                    <a:pt x="131598" y="161290"/>
                  </a:lnTo>
                  <a:lnTo>
                    <a:pt x="137280" y="151130"/>
                  </a:lnTo>
                  <a:lnTo>
                    <a:pt x="100216" y="151130"/>
                  </a:lnTo>
                  <a:lnTo>
                    <a:pt x="98112" y="144780"/>
                  </a:lnTo>
                  <a:lnTo>
                    <a:pt x="95285" y="138430"/>
                  </a:lnTo>
                  <a:lnTo>
                    <a:pt x="91515" y="134620"/>
                  </a:lnTo>
                  <a:lnTo>
                    <a:pt x="80866" y="125730"/>
                  </a:lnTo>
                  <a:lnTo>
                    <a:pt x="68768" y="120674"/>
                  </a:lnTo>
                  <a:lnTo>
                    <a:pt x="58720" y="118110"/>
                  </a:lnTo>
                  <a:close/>
                </a:path>
                <a:path w="197484" h="462279">
                  <a:moveTo>
                    <a:pt x="145848" y="118110"/>
                  </a:moveTo>
                  <a:lnTo>
                    <a:pt x="131000" y="119380"/>
                  </a:lnTo>
                  <a:lnTo>
                    <a:pt x="122204" y="121920"/>
                  </a:lnTo>
                  <a:lnTo>
                    <a:pt x="115997" y="125730"/>
                  </a:lnTo>
                  <a:lnTo>
                    <a:pt x="108918" y="134620"/>
                  </a:lnTo>
                  <a:lnTo>
                    <a:pt x="105138" y="138430"/>
                  </a:lnTo>
                  <a:lnTo>
                    <a:pt x="102311" y="144780"/>
                  </a:lnTo>
                  <a:lnTo>
                    <a:pt x="100216" y="151130"/>
                  </a:lnTo>
                  <a:lnTo>
                    <a:pt x="137280" y="151130"/>
                  </a:lnTo>
                  <a:lnTo>
                    <a:pt x="138701" y="148590"/>
                  </a:lnTo>
                  <a:lnTo>
                    <a:pt x="143058" y="134620"/>
                  </a:lnTo>
                  <a:lnTo>
                    <a:pt x="145247" y="121920"/>
                  </a:lnTo>
                  <a:lnTo>
                    <a:pt x="145848" y="118110"/>
                  </a:lnTo>
                  <a:close/>
                </a:path>
                <a:path w="197484" h="462279">
                  <a:moveTo>
                    <a:pt x="54605" y="62230"/>
                  </a:moveTo>
                  <a:lnTo>
                    <a:pt x="68867" y="105410"/>
                  </a:lnTo>
                  <a:lnTo>
                    <a:pt x="88297" y="118110"/>
                  </a:lnTo>
                  <a:lnTo>
                    <a:pt x="91623" y="119380"/>
                  </a:lnTo>
                  <a:lnTo>
                    <a:pt x="95124" y="120674"/>
                  </a:lnTo>
                  <a:lnTo>
                    <a:pt x="100279" y="121920"/>
                  </a:lnTo>
                  <a:lnTo>
                    <a:pt x="105434" y="120674"/>
                  </a:lnTo>
                  <a:lnTo>
                    <a:pt x="136603" y="96520"/>
                  </a:lnTo>
                  <a:lnTo>
                    <a:pt x="100248" y="96520"/>
                  </a:lnTo>
                  <a:lnTo>
                    <a:pt x="98143" y="90170"/>
                  </a:lnTo>
                  <a:lnTo>
                    <a:pt x="58752" y="63500"/>
                  </a:lnTo>
                  <a:lnTo>
                    <a:pt x="54605" y="62230"/>
                  </a:lnTo>
                  <a:close/>
                </a:path>
                <a:path w="197484" h="462279">
                  <a:moveTo>
                    <a:pt x="145890" y="62230"/>
                  </a:moveTo>
                  <a:lnTo>
                    <a:pt x="108949" y="78740"/>
                  </a:lnTo>
                  <a:lnTo>
                    <a:pt x="100248" y="96520"/>
                  </a:lnTo>
                  <a:lnTo>
                    <a:pt x="136603" y="96520"/>
                  </a:lnTo>
                  <a:lnTo>
                    <a:pt x="138734" y="92710"/>
                  </a:lnTo>
                  <a:lnTo>
                    <a:pt x="143095" y="78740"/>
                  </a:lnTo>
                  <a:lnTo>
                    <a:pt x="145288" y="67310"/>
                  </a:lnTo>
                  <a:lnTo>
                    <a:pt x="145890" y="62230"/>
                  </a:lnTo>
                  <a:close/>
                </a:path>
                <a:path w="197484" h="462279">
                  <a:moveTo>
                    <a:pt x="100688" y="0"/>
                  </a:moveTo>
                  <a:lnTo>
                    <a:pt x="90627" y="11430"/>
                  </a:lnTo>
                  <a:lnTo>
                    <a:pt x="85460" y="19050"/>
                  </a:lnTo>
                  <a:lnTo>
                    <a:pt x="83557" y="26670"/>
                  </a:lnTo>
                  <a:lnTo>
                    <a:pt x="83285" y="36830"/>
                  </a:lnTo>
                  <a:lnTo>
                    <a:pt x="86004" y="49530"/>
                  </a:lnTo>
                  <a:lnTo>
                    <a:pt x="91986" y="60960"/>
                  </a:lnTo>
                  <a:lnTo>
                    <a:pt x="97968" y="69850"/>
                  </a:lnTo>
                  <a:lnTo>
                    <a:pt x="100688" y="72390"/>
                  </a:lnTo>
                  <a:lnTo>
                    <a:pt x="110748" y="60960"/>
                  </a:lnTo>
                  <a:lnTo>
                    <a:pt x="115915" y="53340"/>
                  </a:lnTo>
                  <a:lnTo>
                    <a:pt x="117818" y="45720"/>
                  </a:lnTo>
                  <a:lnTo>
                    <a:pt x="118090" y="36830"/>
                  </a:lnTo>
                  <a:lnTo>
                    <a:pt x="115371" y="24130"/>
                  </a:lnTo>
                  <a:lnTo>
                    <a:pt x="109389" y="11430"/>
                  </a:lnTo>
                  <a:lnTo>
                    <a:pt x="103407" y="3810"/>
                  </a:lnTo>
                  <a:lnTo>
                    <a:pt x="100688" y="0"/>
                  </a:lnTo>
                  <a:close/>
                </a:path>
              </a:pathLst>
            </a:custGeom>
            <a:solidFill>
              <a:srgbClr val="E9D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2964" y="10373291"/>
            <a:ext cx="1181948" cy="67157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351773" y="10404185"/>
            <a:ext cx="862330" cy="591185"/>
            <a:chOff x="16351773" y="10404185"/>
            <a:chExt cx="862330" cy="591185"/>
          </a:xfrm>
        </p:grpSpPr>
        <p:sp>
          <p:nvSpPr>
            <p:cNvPr id="9" name="object 9"/>
            <p:cNvSpPr/>
            <p:nvPr/>
          </p:nvSpPr>
          <p:spPr>
            <a:xfrm>
              <a:off x="16807515" y="10416223"/>
              <a:ext cx="406400" cy="567055"/>
            </a:xfrm>
            <a:custGeom>
              <a:avLst/>
              <a:gdLst/>
              <a:ahLst/>
              <a:cxnLst/>
              <a:rect l="l" t="t" r="r" b="b"/>
              <a:pathLst>
                <a:path w="406400" h="567054">
                  <a:moveTo>
                    <a:pt x="406134" y="0"/>
                  </a:moveTo>
                  <a:lnTo>
                    <a:pt x="0" y="0"/>
                  </a:lnTo>
                  <a:lnTo>
                    <a:pt x="0" y="195627"/>
                  </a:lnTo>
                  <a:lnTo>
                    <a:pt x="24519" y="199027"/>
                  </a:lnTo>
                  <a:lnTo>
                    <a:pt x="42527" y="208475"/>
                  </a:lnTo>
                  <a:lnTo>
                    <a:pt x="53624" y="222838"/>
                  </a:lnTo>
                  <a:lnTo>
                    <a:pt x="57411" y="240987"/>
                  </a:lnTo>
                  <a:lnTo>
                    <a:pt x="56270" y="253113"/>
                  </a:lnTo>
                  <a:lnTo>
                    <a:pt x="52537" y="263579"/>
                  </a:lnTo>
                  <a:lnTo>
                    <a:pt x="45749" y="273380"/>
                  </a:lnTo>
                  <a:lnTo>
                    <a:pt x="35443" y="283509"/>
                  </a:lnTo>
                  <a:lnTo>
                    <a:pt x="45749" y="293645"/>
                  </a:lnTo>
                  <a:lnTo>
                    <a:pt x="52537" y="303448"/>
                  </a:lnTo>
                  <a:lnTo>
                    <a:pt x="56270" y="313916"/>
                  </a:lnTo>
                  <a:lnTo>
                    <a:pt x="57411" y="326042"/>
                  </a:lnTo>
                  <a:lnTo>
                    <a:pt x="53624" y="344191"/>
                  </a:lnTo>
                  <a:lnTo>
                    <a:pt x="42527" y="358554"/>
                  </a:lnTo>
                  <a:lnTo>
                    <a:pt x="24519" y="368001"/>
                  </a:lnTo>
                  <a:lnTo>
                    <a:pt x="0" y="371402"/>
                  </a:lnTo>
                  <a:lnTo>
                    <a:pt x="0" y="567019"/>
                  </a:lnTo>
                  <a:lnTo>
                    <a:pt x="153105" y="567019"/>
                  </a:lnTo>
                  <a:lnTo>
                    <a:pt x="153105" y="386270"/>
                  </a:lnTo>
                  <a:lnTo>
                    <a:pt x="370658" y="386270"/>
                  </a:lnTo>
                  <a:lnTo>
                    <a:pt x="370658" y="248076"/>
                  </a:lnTo>
                  <a:lnTo>
                    <a:pt x="153105" y="248076"/>
                  </a:lnTo>
                  <a:lnTo>
                    <a:pt x="153105" y="138215"/>
                  </a:lnTo>
                  <a:lnTo>
                    <a:pt x="406134" y="138215"/>
                  </a:lnTo>
                  <a:lnTo>
                    <a:pt x="406134" y="0"/>
                  </a:lnTo>
                  <a:close/>
                </a:path>
              </a:pathLst>
            </a:custGeom>
            <a:solidFill>
              <a:srgbClr val="EE3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51773" y="10404185"/>
              <a:ext cx="455930" cy="591185"/>
            </a:xfrm>
            <a:custGeom>
              <a:avLst/>
              <a:gdLst/>
              <a:ahLst/>
              <a:cxnLst/>
              <a:rect l="l" t="t" r="r" b="b"/>
              <a:pathLst>
                <a:path w="455930" h="591184">
                  <a:moveTo>
                    <a:pt x="239563" y="0"/>
                  </a:moveTo>
                  <a:lnTo>
                    <a:pt x="185489" y="4111"/>
                  </a:lnTo>
                  <a:lnTo>
                    <a:pt x="137206" y="16232"/>
                  </a:lnTo>
                  <a:lnTo>
                    <a:pt x="95209" y="36040"/>
                  </a:lnTo>
                  <a:lnTo>
                    <a:pt x="59993" y="63212"/>
                  </a:lnTo>
                  <a:lnTo>
                    <a:pt x="32056" y="97426"/>
                  </a:lnTo>
                  <a:lnTo>
                    <a:pt x="11893" y="138360"/>
                  </a:lnTo>
                  <a:lnTo>
                    <a:pt x="0" y="185690"/>
                  </a:lnTo>
                  <a:lnTo>
                    <a:pt x="150257" y="207669"/>
                  </a:lnTo>
                  <a:lnTo>
                    <a:pt x="163673" y="174684"/>
                  </a:lnTo>
                  <a:lnTo>
                    <a:pt x="183133" y="153264"/>
                  </a:lnTo>
                  <a:lnTo>
                    <a:pt x="207771" y="141681"/>
                  </a:lnTo>
                  <a:lnTo>
                    <a:pt x="236725" y="138205"/>
                  </a:lnTo>
                  <a:lnTo>
                    <a:pt x="264373" y="141616"/>
                  </a:lnTo>
                  <a:lnTo>
                    <a:pt x="285107" y="151672"/>
                  </a:lnTo>
                  <a:lnTo>
                    <a:pt x="298132" y="168106"/>
                  </a:lnTo>
                  <a:lnTo>
                    <a:pt x="302650" y="190653"/>
                  </a:lnTo>
                  <a:lnTo>
                    <a:pt x="297235" y="213322"/>
                  </a:lnTo>
                  <a:lnTo>
                    <a:pt x="283247" y="227951"/>
                  </a:lnTo>
                  <a:lnTo>
                    <a:pt x="264077" y="235802"/>
                  </a:lnTo>
                  <a:lnTo>
                    <a:pt x="243113" y="238139"/>
                  </a:lnTo>
                  <a:lnTo>
                    <a:pt x="217595" y="238139"/>
                  </a:lnTo>
                  <a:lnTo>
                    <a:pt x="217595" y="352963"/>
                  </a:lnTo>
                  <a:lnTo>
                    <a:pt x="243113" y="352963"/>
                  </a:lnTo>
                  <a:lnTo>
                    <a:pt x="264077" y="355299"/>
                  </a:lnTo>
                  <a:lnTo>
                    <a:pt x="283247" y="363151"/>
                  </a:lnTo>
                  <a:lnTo>
                    <a:pt x="297235" y="377780"/>
                  </a:lnTo>
                  <a:lnTo>
                    <a:pt x="302650" y="400448"/>
                  </a:lnTo>
                  <a:lnTo>
                    <a:pt x="298132" y="422995"/>
                  </a:lnTo>
                  <a:lnTo>
                    <a:pt x="285107" y="439430"/>
                  </a:lnTo>
                  <a:lnTo>
                    <a:pt x="264373" y="449486"/>
                  </a:lnTo>
                  <a:lnTo>
                    <a:pt x="236725" y="452897"/>
                  </a:lnTo>
                  <a:lnTo>
                    <a:pt x="207771" y="449420"/>
                  </a:lnTo>
                  <a:lnTo>
                    <a:pt x="183133" y="437838"/>
                  </a:lnTo>
                  <a:lnTo>
                    <a:pt x="163673" y="416422"/>
                  </a:lnTo>
                  <a:lnTo>
                    <a:pt x="150257" y="383443"/>
                  </a:lnTo>
                  <a:lnTo>
                    <a:pt x="0" y="405411"/>
                  </a:lnTo>
                  <a:lnTo>
                    <a:pt x="12230" y="453415"/>
                  </a:lnTo>
                  <a:lnTo>
                    <a:pt x="32307" y="494612"/>
                  </a:lnTo>
                  <a:lnTo>
                    <a:pt x="59922" y="528790"/>
                  </a:lnTo>
                  <a:lnTo>
                    <a:pt x="94765" y="555740"/>
                  </a:lnTo>
                  <a:lnTo>
                    <a:pt x="136526" y="575251"/>
                  </a:lnTo>
                  <a:lnTo>
                    <a:pt x="184895" y="587112"/>
                  </a:lnTo>
                  <a:lnTo>
                    <a:pt x="239563" y="591112"/>
                  </a:lnTo>
                  <a:lnTo>
                    <a:pt x="293047" y="587048"/>
                  </a:lnTo>
                  <a:lnTo>
                    <a:pt x="340072" y="574739"/>
                  </a:lnTo>
                  <a:lnTo>
                    <a:pt x="379994" y="554011"/>
                  </a:lnTo>
                  <a:lnTo>
                    <a:pt x="412167" y="524691"/>
                  </a:lnTo>
                  <a:lnTo>
                    <a:pt x="435947" y="486606"/>
                  </a:lnTo>
                  <a:lnTo>
                    <a:pt x="450688" y="439581"/>
                  </a:lnTo>
                  <a:lnTo>
                    <a:pt x="455745" y="383443"/>
                  </a:lnTo>
                  <a:lnTo>
                    <a:pt x="437692" y="379610"/>
                  </a:lnTo>
                  <a:lnTo>
                    <a:pt x="421366" y="370330"/>
                  </a:lnTo>
                  <a:lnTo>
                    <a:pt x="406105" y="357329"/>
                  </a:lnTo>
                  <a:lnTo>
                    <a:pt x="391244" y="342335"/>
                  </a:lnTo>
                  <a:lnTo>
                    <a:pt x="348722" y="295551"/>
                  </a:lnTo>
                  <a:lnTo>
                    <a:pt x="391244" y="248777"/>
                  </a:lnTo>
                  <a:lnTo>
                    <a:pt x="406105" y="233781"/>
                  </a:lnTo>
                  <a:lnTo>
                    <a:pt x="421366" y="220778"/>
                  </a:lnTo>
                  <a:lnTo>
                    <a:pt x="437692" y="211497"/>
                  </a:lnTo>
                  <a:lnTo>
                    <a:pt x="455745" y="207669"/>
                  </a:lnTo>
                  <a:lnTo>
                    <a:pt x="451950" y="158046"/>
                  </a:lnTo>
                  <a:lnTo>
                    <a:pt x="440805" y="115417"/>
                  </a:lnTo>
                  <a:lnTo>
                    <a:pt x="422666" y="79666"/>
                  </a:lnTo>
                  <a:lnTo>
                    <a:pt x="397891" y="50676"/>
                  </a:lnTo>
                  <a:lnTo>
                    <a:pt x="366835" y="28331"/>
                  </a:lnTo>
                  <a:lnTo>
                    <a:pt x="329858" y="12514"/>
                  </a:lnTo>
                  <a:lnTo>
                    <a:pt x="287314" y="3109"/>
                  </a:lnTo>
                  <a:lnTo>
                    <a:pt x="239563" y="0"/>
                  </a:lnTo>
                  <a:close/>
                </a:path>
              </a:pathLst>
            </a:custGeom>
            <a:solidFill>
              <a:srgbClr val="044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832</Words>
  <Application>Microsoft Macintosh PowerPoint</Application>
  <PresentationFormat>Custom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Hvis der opstår en konflikt</vt:lpstr>
      <vt:lpstr>Hvad er en konflikt?</vt:lpstr>
      <vt:lpstr>Konflikttrappen</vt:lpstr>
      <vt:lpstr>Konfliktløsning</vt:lpstr>
      <vt:lpstr>Konfliktløsning</vt:lpstr>
      <vt:lpstr>Hvis der er brug for hjælp</vt:lpstr>
      <vt:lpstr>Skab trivsel!</vt:lpstr>
      <vt:lpstr>Hvis der opstår en konflikt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Anders Tornberg</cp:lastModifiedBy>
  <cp:revision>2</cp:revision>
  <dcterms:created xsi:type="dcterms:W3CDTF">2025-02-05T10:19:53Z</dcterms:created>
  <dcterms:modified xsi:type="dcterms:W3CDTF">2025-02-05T10:28:52Z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2025-02-05T00:00:00Z</vt:filetime>
  </property>
  <property fmtid="{D5CDD505-2E9C-101B-9397-08002B2CF9AE}" pid="3" name="Creator">
    <vt:lpwstr>Adobe InDesign 20.1 (Macintosh)</vt:lpwstr>
  </property>
  <property fmtid="{D5CDD505-2E9C-101B-9397-08002B2CF9AE}" pid="4" name="LastSaved">
    <vt:filetime>2025-02-05T00:00:00Z</vt:filetime>
  </property>
  <property fmtid="{D5CDD505-2E9C-101B-9397-08002B2CF9AE}" pid="5" name="Producer">
    <vt:lpwstr>Adobe PDF Library 17.0</vt:lpwstr>
  </property>
</Properties>
</file>