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4" r:id="rId2"/>
    <p:sldId id="257" r:id="rId3"/>
    <p:sldId id="258" r:id="rId4"/>
    <p:sldId id="259" r:id="rId5"/>
    <p:sldId id="260" r:id="rId6"/>
    <p:sldId id="261" r:id="rId7"/>
    <p:sldId id="262" r:id="rId8"/>
    <p:sldId id="263" r:id="rId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233"/>
  </p:normalViewPr>
  <p:slideViewPr>
    <p:cSldViewPr>
      <p:cViewPr varScale="1">
        <p:scale>
          <a:sx n="49" d="100"/>
          <a:sy n="49" d="100"/>
        </p:scale>
        <p:origin x="2304" y="4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31DA3CAC-7A99-AA43-839A-97813A3AEEB9}" type="datetimeFigureOut">
              <a:rPr lang="en-DK" smtClean="0"/>
              <a:t>05/02/2025</a:t>
            </a:fld>
            <a:endParaRPr lang="en-DK"/>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5C6B0B0-8CF5-114C-85A8-7F1B2B94AF5C}" type="slidenum">
              <a:rPr lang="en-DK" smtClean="0"/>
              <a:t>‹#›</a:t>
            </a:fld>
            <a:endParaRPr lang="en-DK"/>
          </a:p>
        </p:txBody>
      </p:sp>
    </p:spTree>
    <p:extLst>
      <p:ext uri="{BB962C8B-B14F-4D97-AF65-F5344CB8AC3E}">
        <p14:creationId xmlns:p14="http://schemas.microsoft.com/office/powerpoint/2010/main" val="403162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C679-983C-120C-D7CE-D50AD3E84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CFF38-3359-8D01-B2E6-E94E72721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EB909-A4FC-E98C-8EDC-4D0F0298A2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dirty="0">
                <a:solidFill>
                  <a:srgbClr val="000000"/>
                </a:solidFill>
                <a:effectLst/>
                <a:latin typeface="Arial" panose="020B0604020202020204" pitchFamily="34" charset="0"/>
              </a:rPr>
              <a:t>Formålet med temaet er, at eleverne forbereder sig på at komme i oplæring og helt konkret på at få en god første arbejdsdag.</a:t>
            </a:r>
            <a:endParaRPr lang="da-DK" sz="1800" b="0" dirty="0">
              <a:effectLst/>
            </a:endParaRPr>
          </a:p>
          <a:p>
            <a:endParaRPr lang="en-DK" dirty="0"/>
          </a:p>
        </p:txBody>
      </p:sp>
      <p:sp>
        <p:nvSpPr>
          <p:cNvPr id="4" name="Slide Number Placeholder 3">
            <a:extLst>
              <a:ext uri="{FF2B5EF4-FFF2-40B4-BE49-F238E27FC236}">
                <a16:creationId xmlns:a16="http://schemas.microsoft.com/office/drawing/2014/main" id="{4FEA7097-4414-6171-AA15-596943DD5B0B}"/>
              </a:ext>
            </a:extLst>
          </p:cNvPr>
          <p:cNvSpPr>
            <a:spLocks noGrp="1"/>
          </p:cNvSpPr>
          <p:nvPr>
            <p:ph type="sldNum" sz="quarter" idx="5"/>
          </p:nvPr>
        </p:nvSpPr>
        <p:spPr/>
        <p:txBody>
          <a:bodyPr/>
          <a:lstStyle/>
          <a:p>
            <a:fld id="{75C6B0B0-8CF5-114C-85A8-7F1B2B94AF5C}" type="slidenum">
              <a:rPr lang="en-DK" smtClean="0"/>
              <a:t>1</a:t>
            </a:fld>
            <a:endParaRPr lang="en-DK"/>
          </a:p>
        </p:txBody>
      </p:sp>
    </p:spTree>
    <p:extLst>
      <p:ext uri="{BB962C8B-B14F-4D97-AF65-F5344CB8AC3E}">
        <p14:creationId xmlns:p14="http://schemas.microsoft.com/office/powerpoint/2010/main" val="12810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Tal om at være nervøs for/spændt på første arbejdsdag. Spørg ind til årsagerne bag og tal om årsagerne.</a:t>
            </a:r>
          </a:p>
          <a:p>
            <a:r>
              <a:rPr lang="da-DK" dirty="0"/>
              <a:t>Formålet med dette og nedenstående aktivitet er at afmystificere det hele og få konkretiseret de tanker, der måtte køre rundt i hovedet på eleverne. Tankerne formuleres som spørgsmål, og herefter kan man gå i gang med at finde svar. Der bliver ‘ryddet op’ i tankerne, og der kan handles på dem. Fx kan man ringe til chefen og få svar på det, man ikke ved.</a:t>
            </a:r>
          </a:p>
          <a:p>
            <a:endParaRPr lang="da-DK" dirty="0"/>
          </a:p>
          <a:p>
            <a:r>
              <a:rPr lang="da-DK" dirty="0"/>
              <a:t>Forslag til aktivitet efter denne snak:</a:t>
            </a:r>
          </a:p>
          <a:p>
            <a:pPr marL="228600" indent="-228600">
              <a:buFont typeface="+mj-lt"/>
              <a:buAutoNum type="arabicPeriod"/>
            </a:pPr>
            <a:r>
              <a:rPr lang="da-DK" dirty="0"/>
              <a:t>Eleverne noterer de ubesvarede spørgsmål, de måtte have i relation til at starte i oplæring.</a:t>
            </a:r>
          </a:p>
          <a:p>
            <a:pPr marL="228600" indent="-228600">
              <a:buFont typeface="+mj-lt"/>
              <a:buAutoNum type="arabicPeriod"/>
            </a:pPr>
            <a:r>
              <a:rPr lang="da-DK" dirty="0"/>
              <a:t>Eleverne taler sammen to og to om deres spørgsmål, og hvordan de kan få svar på dem.</a:t>
            </a:r>
          </a:p>
          <a:p>
            <a:pPr marL="228600" indent="-228600">
              <a:buFont typeface="+mj-lt"/>
              <a:buAutoNum type="arabicPeriod"/>
            </a:pPr>
            <a:r>
              <a:rPr lang="da-DK" dirty="0"/>
              <a:t>Bed et par elever fortælle om deres dialog.</a:t>
            </a:r>
          </a:p>
          <a:p>
            <a:pPr marL="228600" indent="-228600">
              <a:buFont typeface="+mj-lt"/>
              <a:buAutoNum type="arabicPeriod"/>
            </a:pPr>
            <a:endParaRPr lang="da-DK" dirty="0"/>
          </a:p>
          <a:p>
            <a:endParaRPr lang="en-DK" dirty="0"/>
          </a:p>
          <a:p>
            <a:endParaRPr lang="en-DK" dirty="0"/>
          </a:p>
        </p:txBody>
      </p:sp>
      <p:sp>
        <p:nvSpPr>
          <p:cNvPr id="4" name="Slide Number Placeholder 3"/>
          <p:cNvSpPr>
            <a:spLocks noGrp="1"/>
          </p:cNvSpPr>
          <p:nvPr>
            <p:ph type="sldNum" sz="quarter" idx="5"/>
          </p:nvPr>
        </p:nvSpPr>
        <p:spPr/>
        <p:txBody>
          <a:bodyPr/>
          <a:lstStyle/>
          <a:p>
            <a:fld id="{75C6B0B0-8CF5-114C-85A8-7F1B2B94AF5C}" type="slidenum">
              <a:rPr lang="en-DK" smtClean="0"/>
              <a:t>2</a:t>
            </a:fld>
            <a:endParaRPr lang="en-DK"/>
          </a:p>
        </p:txBody>
      </p:sp>
    </p:spTree>
    <p:extLst>
      <p:ext uri="{BB962C8B-B14F-4D97-AF65-F5344CB8AC3E}">
        <p14:creationId xmlns:p14="http://schemas.microsoft.com/office/powerpoint/2010/main" val="349553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Tal om, hvad der KAN se på første arbejdsdag. </a:t>
            </a:r>
          </a:p>
          <a:p>
            <a:r>
              <a:rPr lang="da-DK" dirty="0"/>
              <a:t>Fortæl, at det er meget forskelligt, fra virksomhed til virksomhed. Nogle virksomheder har forberedt sig meget, andre tager tingene, som de kommer. </a:t>
            </a:r>
          </a:p>
          <a:p>
            <a:r>
              <a:rPr lang="da-DK" dirty="0"/>
              <a:t>I podcasten hører vi om en virksomhed, hvor følgende sker den første arbejdsdag:</a:t>
            </a:r>
          </a:p>
          <a:p>
            <a:endParaRPr lang="da-DK" dirty="0"/>
          </a:p>
          <a:p>
            <a:pPr marL="285750" indent="-285750">
              <a:buFont typeface="Arial" panose="020B0604020202020204" pitchFamily="34" charset="0"/>
              <a:buChar char="•"/>
            </a:pPr>
            <a:r>
              <a:rPr lang="da-DK" dirty="0"/>
              <a:t>Præsentation/hilse på kolleger</a:t>
            </a:r>
          </a:p>
          <a:p>
            <a:pPr marL="285750" indent="-285750">
              <a:buFont typeface="Arial" panose="020B0604020202020204" pitchFamily="34" charset="0"/>
              <a:buChar char="•"/>
            </a:pPr>
            <a:r>
              <a:rPr lang="da-DK" dirty="0"/>
              <a:t>Arbejdstøj – det skal virksomheden sørge for.</a:t>
            </a:r>
          </a:p>
          <a:p>
            <a:pPr marL="285750" indent="-285750">
              <a:buFont typeface="Arial" panose="020B0604020202020204" pitchFamily="34" charset="0"/>
              <a:buChar char="•"/>
            </a:pPr>
            <a:r>
              <a:rPr lang="da-DK" dirty="0"/>
              <a:t>It-systemer – fx oversigt over og beskrivelse af arbejdsopgaver, e-mail m.m.</a:t>
            </a:r>
          </a:p>
          <a:p>
            <a:pPr marL="285750" indent="-285750">
              <a:buFont typeface="Arial" panose="020B0604020202020204" pitchFamily="34" charset="0"/>
              <a:buChar char="•"/>
            </a:pPr>
            <a:r>
              <a:rPr lang="da-DK" dirty="0"/>
              <a:t>Arbejdsopgave – føl-ordning betyder, at man går sammen med en erfaren, fx chef, oplæringsansvarlig eller kollega (man går ikke nødvendigvis går sammen med sin oplæringsvejleder hele tiden)</a:t>
            </a:r>
          </a:p>
          <a:p>
            <a:pPr marL="285750" indent="-285750">
              <a:buFont typeface="Arial" panose="020B0604020202020204" pitchFamily="34" charset="0"/>
              <a:buChar char="•"/>
            </a:pPr>
            <a:r>
              <a:rPr lang="da-DK" dirty="0"/>
              <a:t>Introduktion til virksomheden, fx</a:t>
            </a:r>
          </a:p>
          <a:p>
            <a:pPr marL="742950" lvl="1" indent="-285750">
              <a:buFont typeface="Arial" panose="020B0604020202020204" pitchFamily="34" charset="0"/>
              <a:buChar char="•"/>
            </a:pPr>
            <a:r>
              <a:rPr lang="da-DK" dirty="0"/>
              <a:t>Årshjul (billedet) – beskriver hvad der arbejdes med i de forskellige årstider. </a:t>
            </a:r>
          </a:p>
          <a:p>
            <a:pPr marL="742950" lvl="1" indent="-285750">
              <a:buFont typeface="Arial" panose="020B0604020202020204" pitchFamily="34" charset="0"/>
              <a:buChar char="•"/>
            </a:pPr>
            <a:r>
              <a:rPr lang="da-DK" dirty="0"/>
              <a:t>Personalehåndbog – her står fx hvad man gør, hvis man bliver syg, skal have nyt arbejdstøj, hvornår man holder pauser osv.</a:t>
            </a:r>
          </a:p>
          <a:p>
            <a:pPr marL="742950" lvl="1" indent="-285750">
              <a:buFont typeface="Arial" panose="020B0604020202020204" pitchFamily="34" charset="0"/>
              <a:buChar char="•"/>
            </a:pPr>
            <a:r>
              <a:rPr lang="da-DK" dirty="0"/>
              <a:t>Regler/normer – fx regler i forhold til at være ude ved kunder. Som elev er man også virksomhedens ansigt udadtil! Der kan også være regler for fx brug af mobiltelefon.</a:t>
            </a:r>
          </a:p>
          <a:p>
            <a:endParaRPr lang="da-DK" dirty="0"/>
          </a:p>
          <a:p>
            <a:endParaRPr lang="en-DK" dirty="0"/>
          </a:p>
          <a:p>
            <a:endParaRPr lang="en-DK" dirty="0"/>
          </a:p>
        </p:txBody>
      </p:sp>
      <p:sp>
        <p:nvSpPr>
          <p:cNvPr id="4" name="Slide Number Placeholder 3"/>
          <p:cNvSpPr>
            <a:spLocks noGrp="1"/>
          </p:cNvSpPr>
          <p:nvPr>
            <p:ph type="sldNum" sz="quarter" idx="5"/>
          </p:nvPr>
        </p:nvSpPr>
        <p:spPr/>
        <p:txBody>
          <a:bodyPr/>
          <a:lstStyle/>
          <a:p>
            <a:fld id="{75C6B0B0-8CF5-114C-85A8-7F1B2B94AF5C}" type="slidenum">
              <a:rPr lang="en-DK" smtClean="0"/>
              <a:t>3</a:t>
            </a:fld>
            <a:endParaRPr lang="en-DK"/>
          </a:p>
        </p:txBody>
      </p:sp>
    </p:spTree>
    <p:extLst>
      <p:ext uri="{BB962C8B-B14F-4D97-AF65-F5344CB8AC3E}">
        <p14:creationId xmlns:p14="http://schemas.microsoft.com/office/powerpoint/2010/main" val="349267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En af de ting, lærlingen kan forberede sig på hjemmefra, er at præsentere sig over for kollegerne. </a:t>
            </a:r>
          </a:p>
          <a:p>
            <a:endParaRPr lang="da-DK" dirty="0"/>
          </a:p>
          <a:p>
            <a:r>
              <a:rPr lang="da-DK" dirty="0"/>
              <a:t>Præsentation er også gennemgået i forbindelse med episoden: </a:t>
            </a:r>
            <a:r>
              <a:rPr lang="da-DK" i="1" dirty="0"/>
              <a:t>Jobsamtalen.</a:t>
            </a:r>
            <a:r>
              <a:rPr lang="da-DK" dirty="0"/>
              <a:t> Har I allerede lavet denne aktivitet, henvises til den. Tal nu om, at der kan være forskel på at præsentere sig overfor chefen i enrum og så over for en flok af kolleger – af den grund er det godt at lave </a:t>
            </a:r>
            <a:r>
              <a:rPr lang="da-DK" sz="1800" b="0" i="0" u="none" strike="noStrike" dirty="0">
                <a:solidFill>
                  <a:srgbClr val="000000"/>
                </a:solidFill>
                <a:effectLst/>
                <a:latin typeface="Arial" panose="020B0604020202020204" pitchFamily="34" charset="0"/>
              </a:rPr>
              <a:t>en tilsvarende og dog ny øvelse</a:t>
            </a:r>
            <a:r>
              <a:rPr lang="da-DK" dirty="0"/>
              <a:t>. Tal også om fremtoning og adfærd generelt på den første arbejdsdag. Hvilke fordele/ulemper er der fx ved at være høflig, formel, humoristisk, frisk, en </a:t>
            </a:r>
            <a:r>
              <a:rPr lang="da-DK" dirty="0" err="1"/>
              <a:t>spadsmager</a:t>
            </a:r>
            <a:r>
              <a:rPr lang="da-DK" dirty="0"/>
              <a:t> osv.</a:t>
            </a:r>
          </a:p>
          <a:p>
            <a:pPr rtl="0"/>
            <a:endParaRPr lang="da-DK" sz="1200" b="0" i="0" u="none" strike="noStrike" dirty="0">
              <a:solidFill>
                <a:srgbClr val="000000"/>
              </a:solidFill>
              <a:effectLst/>
              <a:latin typeface="Arial" panose="020B0604020202020204" pitchFamily="34" charset="0"/>
            </a:endParaRPr>
          </a:p>
          <a:p>
            <a:pPr rtl="0"/>
            <a:r>
              <a:rPr lang="da-DK" sz="1200" b="0" i="0" u="none" strike="noStrike" dirty="0">
                <a:solidFill>
                  <a:srgbClr val="000000"/>
                </a:solidFill>
                <a:effectLst/>
                <a:latin typeface="Arial" panose="020B0604020202020204" pitchFamily="34" charset="0"/>
              </a:rPr>
              <a:t>Forslag til aktivitet:</a:t>
            </a:r>
            <a:endParaRPr lang="da-DK" b="0" dirty="0">
              <a:effectLst/>
            </a:endParaRPr>
          </a:p>
          <a:p>
            <a:pPr rtl="0"/>
            <a:r>
              <a:rPr lang="da-DK" b="0" dirty="0">
                <a:effectLst/>
              </a:rPr>
              <a:t>1.</a:t>
            </a:r>
            <a:r>
              <a:rPr lang="da-DK" sz="1200" b="0" i="0" u="none" strike="noStrike" dirty="0">
                <a:solidFill>
                  <a:srgbClr val="000000"/>
                </a:solidFill>
                <a:effectLst/>
                <a:latin typeface="Arial" panose="020B0604020202020204" pitchFamily="34" charset="0"/>
              </a:rPr>
              <a:t> Øve håndtryk (ikke får hårdt, ikke for blødt og vattet, men et fast tryk) og se den anden i øjnene!</a:t>
            </a:r>
            <a:endParaRPr lang="da-DK" b="0" dirty="0">
              <a:effectLst/>
            </a:endParaRPr>
          </a:p>
          <a:p>
            <a:pPr rtl="0"/>
            <a:r>
              <a:rPr lang="da-DK" sz="1200" b="0" i="0" u="none" strike="noStrike" dirty="0">
                <a:solidFill>
                  <a:srgbClr val="000000"/>
                </a:solidFill>
                <a:effectLst/>
                <a:latin typeface="Arial" panose="020B0604020202020204" pitchFamily="34" charset="0"/>
              </a:rPr>
              <a:t>2. Eleverne arbejder med kort præsentation – vis eksempler på slide 5 og 6.</a:t>
            </a:r>
            <a:endParaRPr lang="da-DK" b="0" dirty="0">
              <a:effectLst/>
            </a:endParaRPr>
          </a:p>
          <a:p>
            <a:pPr rtl="0"/>
            <a:r>
              <a:rPr lang="da-DK" sz="1200" b="0" i="0" u="none" strike="noStrike" dirty="0">
                <a:solidFill>
                  <a:srgbClr val="000000"/>
                </a:solidFill>
                <a:effectLst/>
                <a:latin typeface="Arial" panose="020B0604020202020204" pitchFamily="34" charset="0"/>
              </a:rPr>
              <a:t>3. Sæt det hele sammen: Se den anden i øjnene, give hånd og præsentere sig. Afprøv dette i grupper af 5-6 elever, som præsenterer sig over for hinanden.</a:t>
            </a:r>
            <a:endParaRPr lang="da-DK" b="0" dirty="0">
              <a:effectLst/>
            </a:endParaRPr>
          </a:p>
          <a:p>
            <a:endParaRPr lang="da-DK" dirty="0"/>
          </a:p>
          <a:p>
            <a:endParaRPr lang="da-DK" dirty="0"/>
          </a:p>
          <a:p>
            <a:endParaRPr lang="en-DK" dirty="0"/>
          </a:p>
          <a:p>
            <a:endParaRPr lang="en-DK" dirty="0"/>
          </a:p>
        </p:txBody>
      </p:sp>
      <p:sp>
        <p:nvSpPr>
          <p:cNvPr id="4" name="Slide Number Placeholder 3"/>
          <p:cNvSpPr>
            <a:spLocks noGrp="1"/>
          </p:cNvSpPr>
          <p:nvPr>
            <p:ph type="sldNum" sz="quarter" idx="5"/>
          </p:nvPr>
        </p:nvSpPr>
        <p:spPr/>
        <p:txBody>
          <a:bodyPr/>
          <a:lstStyle/>
          <a:p>
            <a:fld id="{75C6B0B0-8CF5-114C-85A8-7F1B2B94AF5C}" type="slidenum">
              <a:rPr lang="en-DK" smtClean="0"/>
              <a:t>4</a:t>
            </a:fld>
            <a:endParaRPr lang="en-DK"/>
          </a:p>
        </p:txBody>
      </p:sp>
    </p:spTree>
    <p:extLst>
      <p:ext uri="{BB962C8B-B14F-4D97-AF65-F5344CB8AC3E}">
        <p14:creationId xmlns:p14="http://schemas.microsoft.com/office/powerpoint/2010/main" val="362086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dirty="0">
                <a:solidFill>
                  <a:srgbClr val="000000"/>
                </a:solidFill>
                <a:effectLst/>
                <a:latin typeface="Arial" panose="020B0604020202020204" pitchFamily="34" charset="0"/>
              </a:rPr>
              <a:t>Eksempel på præsentation (se noter slide 4).</a:t>
            </a:r>
            <a:endParaRPr lang="da-DK" dirty="0"/>
          </a:p>
          <a:p>
            <a:endParaRPr lang="en-DK" dirty="0"/>
          </a:p>
          <a:p>
            <a:endParaRPr lang="en-DK" dirty="0"/>
          </a:p>
        </p:txBody>
      </p:sp>
      <p:sp>
        <p:nvSpPr>
          <p:cNvPr id="4" name="Slide Number Placeholder 3"/>
          <p:cNvSpPr>
            <a:spLocks noGrp="1"/>
          </p:cNvSpPr>
          <p:nvPr>
            <p:ph type="sldNum" sz="quarter" idx="5"/>
          </p:nvPr>
        </p:nvSpPr>
        <p:spPr/>
        <p:txBody>
          <a:bodyPr/>
          <a:lstStyle/>
          <a:p>
            <a:fld id="{75C6B0B0-8CF5-114C-85A8-7F1B2B94AF5C}" type="slidenum">
              <a:rPr lang="en-DK" smtClean="0"/>
              <a:t>5</a:t>
            </a:fld>
            <a:endParaRPr lang="en-DK"/>
          </a:p>
        </p:txBody>
      </p:sp>
    </p:spTree>
    <p:extLst>
      <p:ext uri="{BB962C8B-B14F-4D97-AF65-F5344CB8AC3E}">
        <p14:creationId xmlns:p14="http://schemas.microsoft.com/office/powerpoint/2010/main" val="370676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dirty="0">
                <a:solidFill>
                  <a:srgbClr val="000000"/>
                </a:solidFill>
                <a:effectLst/>
                <a:latin typeface="Arial" panose="020B0604020202020204" pitchFamily="34" charset="0"/>
              </a:rPr>
              <a:t>Eksempel på præsentation (se noter slide 4).</a:t>
            </a:r>
            <a:endParaRPr lang="da-DK" dirty="0"/>
          </a:p>
          <a:p>
            <a:endParaRPr lang="en-DK" dirty="0"/>
          </a:p>
        </p:txBody>
      </p:sp>
      <p:sp>
        <p:nvSpPr>
          <p:cNvPr id="4" name="Slide Number Placeholder 3"/>
          <p:cNvSpPr>
            <a:spLocks noGrp="1"/>
          </p:cNvSpPr>
          <p:nvPr>
            <p:ph type="sldNum" sz="quarter" idx="5"/>
          </p:nvPr>
        </p:nvSpPr>
        <p:spPr/>
        <p:txBody>
          <a:bodyPr/>
          <a:lstStyle/>
          <a:p>
            <a:fld id="{75C6B0B0-8CF5-114C-85A8-7F1B2B94AF5C}" type="slidenum">
              <a:rPr lang="en-DK" smtClean="0"/>
              <a:t>6</a:t>
            </a:fld>
            <a:endParaRPr lang="en-DK"/>
          </a:p>
        </p:txBody>
      </p:sp>
    </p:spTree>
    <p:extLst>
      <p:ext uri="{BB962C8B-B14F-4D97-AF65-F5344CB8AC3E}">
        <p14:creationId xmlns:p14="http://schemas.microsoft.com/office/powerpoint/2010/main" val="153839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Hvordan kan lærlingen forberede sig på første arbejdsdag? Aktiviteten neden for er en dialog-øvelse, der kan bevidstgøre lærlingene om, hvad de selv kan gøre for at få en god første arbejdsdag, fx huske en madpakke, sætte vækkeuret, tjekke transporten på forhånd osv. </a:t>
            </a:r>
          </a:p>
          <a:p>
            <a:endParaRPr lang="da-DK" dirty="0"/>
          </a:p>
          <a:p>
            <a:r>
              <a:rPr lang="da-DK" dirty="0"/>
              <a:t>Forslag til aktivitet:</a:t>
            </a:r>
          </a:p>
          <a:p>
            <a:r>
              <a:rPr lang="da-DK" dirty="0"/>
              <a:t>Gruppearbejde (ca. 4 i hver gruppe)</a:t>
            </a:r>
          </a:p>
          <a:p>
            <a:r>
              <a:rPr lang="da-DK" dirty="0"/>
              <a:t>Brug kopiarket (link neden for). Klip billederne ud, så de kan spredes ud på et bord (der skal bruges et sæt til hver gruppe).: </a:t>
            </a:r>
            <a:r>
              <a:rPr lang="da-DK" dirty="0" err="1"/>
              <a:t>https</a:t>
            </a:r>
            <a:r>
              <a:rPr lang="da-DK" dirty="0"/>
              <a:t>://</a:t>
            </a:r>
            <a:r>
              <a:rPr lang="da-DK" dirty="0" err="1"/>
              <a:t>docs.google.com</a:t>
            </a:r>
            <a:r>
              <a:rPr lang="da-DK" dirty="0"/>
              <a:t>/</a:t>
            </a:r>
            <a:r>
              <a:rPr lang="da-DK" dirty="0" err="1"/>
              <a:t>document</a:t>
            </a:r>
            <a:r>
              <a:rPr lang="da-DK" dirty="0"/>
              <a:t>/d/1RuPXLbccPtCVMnkR5sb8Zakpc7quLcuN_GXEmyprYmk/</a:t>
            </a:r>
            <a:r>
              <a:rPr lang="da-DK" dirty="0" err="1"/>
              <a:t>edit?usp</a:t>
            </a:r>
            <a:r>
              <a:rPr lang="da-DK" dirty="0"/>
              <a:t>=</a:t>
            </a:r>
            <a:r>
              <a:rPr lang="da-DK" dirty="0" err="1"/>
              <a:t>drive_link</a:t>
            </a:r>
            <a:endParaRPr lang="da-DK" dirty="0"/>
          </a:p>
          <a:p>
            <a:endParaRPr lang="da-DK" dirty="0"/>
          </a:p>
          <a:p>
            <a:pPr marL="228600" indent="-228600">
              <a:buFont typeface="+mj-lt"/>
              <a:buAutoNum type="arabicPeriod"/>
            </a:pPr>
            <a:r>
              <a:rPr lang="da-DK" dirty="0"/>
              <a:t>Hver elevgruppe spreder deres sæt billeder ud på et bord.</a:t>
            </a:r>
          </a:p>
          <a:p>
            <a:pPr marL="228600" indent="-228600">
              <a:buFont typeface="+mj-lt"/>
              <a:buAutoNum type="arabicPeriod"/>
            </a:pPr>
            <a:r>
              <a:rPr lang="da-DK" dirty="0"/>
              <a:t>Eleverne skal nu sortere billederne i to kategorier: vigtigt/ikke vigtigt</a:t>
            </a:r>
          </a:p>
          <a:p>
            <a:pPr marL="228600" indent="-228600">
              <a:buFont typeface="+mj-lt"/>
              <a:buAutoNum type="arabicPeriod"/>
            </a:pPr>
            <a:r>
              <a:rPr lang="da-DK" dirty="0"/>
              <a:t>Saml op i klassen ved at sammenligne det, de forskellige grupper har valgt som det vigtigste </a:t>
            </a:r>
          </a:p>
          <a:p>
            <a:pPr marL="228600" indent="-228600">
              <a:buFont typeface="+mj-lt"/>
              <a:buAutoNum type="arabicPeriod"/>
            </a:pPr>
            <a:endParaRPr lang="da-DK" dirty="0"/>
          </a:p>
          <a:p>
            <a:pPr marL="0" indent="0">
              <a:buFont typeface="+mj-lt"/>
              <a:buNone/>
            </a:pPr>
            <a:r>
              <a:rPr lang="da-DK" dirty="0"/>
              <a:t>OBS: Der er ikke noget facit, da billederne åbner for forskellige associationer. Formålet er, at eleverne får en dialog og får tænkt over, hvordan de er godt forberedt til den første arbejdsdag.</a:t>
            </a:r>
          </a:p>
          <a:p>
            <a:endParaRPr lang="da-DK" dirty="0"/>
          </a:p>
          <a:p>
            <a:endParaRPr lang="en-DK" dirty="0"/>
          </a:p>
          <a:p>
            <a:endParaRPr lang="en-DK" dirty="0"/>
          </a:p>
        </p:txBody>
      </p:sp>
      <p:sp>
        <p:nvSpPr>
          <p:cNvPr id="4" name="Slide Number Placeholder 3"/>
          <p:cNvSpPr>
            <a:spLocks noGrp="1"/>
          </p:cNvSpPr>
          <p:nvPr>
            <p:ph type="sldNum" sz="quarter" idx="5"/>
          </p:nvPr>
        </p:nvSpPr>
        <p:spPr/>
        <p:txBody>
          <a:bodyPr/>
          <a:lstStyle/>
          <a:p>
            <a:fld id="{75C6B0B0-8CF5-114C-85A8-7F1B2B94AF5C}" type="slidenum">
              <a:rPr lang="en-DK" smtClean="0"/>
              <a:t>7</a:t>
            </a:fld>
            <a:endParaRPr lang="en-DK"/>
          </a:p>
        </p:txBody>
      </p:sp>
    </p:spTree>
    <p:extLst>
      <p:ext uri="{BB962C8B-B14F-4D97-AF65-F5344CB8AC3E}">
        <p14:creationId xmlns:p14="http://schemas.microsoft.com/office/powerpoint/2010/main" val="165496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i="0" u="none" strike="noStrike" dirty="0">
                <a:solidFill>
                  <a:srgbClr val="000000"/>
                </a:solidFill>
                <a:effectLst/>
                <a:latin typeface="Arial" panose="020B0604020202020204" pitchFamily="34" charset="0"/>
              </a:rPr>
              <a:t>Kort repetition og mulighed for spørgsmål. </a:t>
            </a:r>
          </a:p>
          <a:p>
            <a:r>
              <a:rPr lang="da-DK" sz="1200" b="0" i="0" u="none" strike="noStrike" dirty="0">
                <a:solidFill>
                  <a:srgbClr val="000000"/>
                </a:solidFill>
                <a:effectLst/>
                <a:latin typeface="Arial" panose="020B0604020202020204" pitchFamily="34" charset="0"/>
              </a:rPr>
              <a:t>Henvis til tjeklisten i handout til eleven.</a:t>
            </a:r>
            <a:endParaRPr lang="da-DK" sz="1200" dirty="0"/>
          </a:p>
          <a:p>
            <a:endParaRPr lang="en-DK" dirty="0"/>
          </a:p>
          <a:p>
            <a:endParaRPr lang="en-DK" dirty="0"/>
          </a:p>
        </p:txBody>
      </p:sp>
      <p:sp>
        <p:nvSpPr>
          <p:cNvPr id="4" name="Slide Number Placeholder 3"/>
          <p:cNvSpPr>
            <a:spLocks noGrp="1"/>
          </p:cNvSpPr>
          <p:nvPr>
            <p:ph type="sldNum" sz="quarter" idx="5"/>
          </p:nvPr>
        </p:nvSpPr>
        <p:spPr/>
        <p:txBody>
          <a:bodyPr/>
          <a:lstStyle/>
          <a:p>
            <a:fld id="{75C6B0B0-8CF5-114C-85A8-7F1B2B94AF5C}" type="slidenum">
              <a:rPr lang="en-DK" smtClean="0"/>
              <a:t>8</a:t>
            </a:fld>
            <a:endParaRPr lang="en-DK"/>
          </a:p>
        </p:txBody>
      </p:sp>
    </p:spTree>
    <p:extLst>
      <p:ext uri="{BB962C8B-B14F-4D97-AF65-F5344CB8AC3E}">
        <p14:creationId xmlns:p14="http://schemas.microsoft.com/office/powerpoint/2010/main" val="296703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800" b="1" i="0">
                <a:solidFill>
                  <a:schemeClr val="bg1"/>
                </a:solidFill>
                <a:latin typeface="Aptos Display"/>
                <a:cs typeface="Aptos Display"/>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type="body" idx="1"/>
          </p:nvPr>
        </p:nvSpPr>
        <p:spPr/>
        <p:txBody>
          <a:bodyPr lIns="0" tIns="0" rIns="0" bIns="0"/>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100" cy="11308556"/>
          </a:xfrm>
          <a:prstGeom prst="rect">
            <a:avLst/>
          </a:prstGeom>
        </p:spPr>
      </p:pic>
      <p:sp>
        <p:nvSpPr>
          <p:cNvPr id="17" name="bg object 17"/>
          <p:cNvSpPr/>
          <p:nvPr/>
        </p:nvSpPr>
        <p:spPr>
          <a:xfrm>
            <a:off x="0" y="10114875"/>
            <a:ext cx="20104100" cy="1193800"/>
          </a:xfrm>
          <a:custGeom>
            <a:avLst/>
            <a:gdLst/>
            <a:ahLst/>
            <a:cxnLst/>
            <a:rect l="l" t="t" r="r" b="b"/>
            <a:pathLst>
              <a:path w="20104100" h="1193800">
                <a:moveTo>
                  <a:pt x="20104099" y="0"/>
                </a:moveTo>
                <a:lnTo>
                  <a:pt x="0" y="0"/>
                </a:lnTo>
                <a:lnTo>
                  <a:pt x="0" y="1193680"/>
                </a:lnTo>
                <a:lnTo>
                  <a:pt x="20104099" y="1193680"/>
                </a:lnTo>
                <a:lnTo>
                  <a:pt x="20104099"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315373" y="10378291"/>
            <a:ext cx="2570665" cy="575584"/>
          </a:xfrm>
          <a:prstGeom prst="rect">
            <a:avLst/>
          </a:prstGeom>
        </p:spPr>
      </p:pic>
      <p:sp>
        <p:nvSpPr>
          <p:cNvPr id="19" name="bg object 19"/>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20" name="bg object 20"/>
          <p:cNvSpPr/>
          <p:nvPr/>
        </p:nvSpPr>
        <p:spPr>
          <a:xfrm>
            <a:off x="14246480" y="10476781"/>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17952964" y="10373291"/>
            <a:ext cx="1181948" cy="671571"/>
          </a:xfrm>
          <a:prstGeom prst="rect">
            <a:avLst/>
          </a:prstGeom>
        </p:spPr>
      </p:pic>
      <p:sp>
        <p:nvSpPr>
          <p:cNvPr id="22" name="bg object 22"/>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23" name="bg object 23"/>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sp>
        <p:nvSpPr>
          <p:cNvPr id="24" name="bg object 24"/>
          <p:cNvSpPr/>
          <p:nvPr/>
        </p:nvSpPr>
        <p:spPr>
          <a:xfrm>
            <a:off x="1727695" y="1790528"/>
            <a:ext cx="5831205" cy="2522855"/>
          </a:xfrm>
          <a:custGeom>
            <a:avLst/>
            <a:gdLst/>
            <a:ahLst/>
            <a:cxnLst/>
            <a:rect l="l" t="t" r="r" b="b"/>
            <a:pathLst>
              <a:path w="5831205" h="2522854">
                <a:moveTo>
                  <a:pt x="5830849" y="1118654"/>
                </a:moveTo>
                <a:lnTo>
                  <a:pt x="5564886" y="1118654"/>
                </a:lnTo>
                <a:lnTo>
                  <a:pt x="5564886" y="0"/>
                </a:lnTo>
                <a:lnTo>
                  <a:pt x="0" y="0"/>
                </a:lnTo>
                <a:lnTo>
                  <a:pt x="0" y="1118654"/>
                </a:lnTo>
                <a:lnTo>
                  <a:pt x="0" y="1403705"/>
                </a:lnTo>
                <a:lnTo>
                  <a:pt x="0" y="2522359"/>
                </a:lnTo>
                <a:lnTo>
                  <a:pt x="5830849" y="2522359"/>
                </a:lnTo>
                <a:lnTo>
                  <a:pt x="5830849" y="1118654"/>
                </a:lnTo>
                <a:close/>
              </a:path>
            </a:pathLst>
          </a:custGeom>
          <a:solidFill>
            <a:srgbClr val="EF475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0104100" cy="11308556"/>
          </a:xfrm>
          <a:prstGeom prst="rect">
            <a:avLst/>
          </a:prstGeom>
        </p:spPr>
      </p:pic>
      <p:sp>
        <p:nvSpPr>
          <p:cNvPr id="2" name="Holder 2"/>
          <p:cNvSpPr>
            <a:spLocks noGrp="1"/>
          </p:cNvSpPr>
          <p:nvPr>
            <p:ph type="title"/>
          </p:nvPr>
        </p:nvSpPr>
        <p:spPr>
          <a:xfrm>
            <a:off x="1980973" y="1689544"/>
            <a:ext cx="5259705" cy="2519045"/>
          </a:xfrm>
          <a:prstGeom prst="rect">
            <a:avLst/>
          </a:prstGeom>
        </p:spPr>
        <p:txBody>
          <a:bodyPr wrap="square" lIns="0" tIns="0" rIns="0" bIns="0">
            <a:spAutoFit/>
          </a:bodyPr>
          <a:lstStyle>
            <a:lvl1pPr>
              <a:defRPr sz="8800" b="1" i="0">
                <a:solidFill>
                  <a:schemeClr val="bg1"/>
                </a:solidFill>
                <a:latin typeface="Aptos Display"/>
                <a:cs typeface="Aptos Display"/>
              </a:defRPr>
            </a:lvl1pPr>
          </a:lstStyle>
          <a:p>
            <a:endParaRPr/>
          </a:p>
        </p:txBody>
      </p:sp>
      <p:sp>
        <p:nvSpPr>
          <p:cNvPr id="3" name="Holder 3"/>
          <p:cNvSpPr>
            <a:spLocks noGrp="1"/>
          </p:cNvSpPr>
          <p:nvPr>
            <p:ph type="body" idx="1"/>
          </p:nvPr>
        </p:nvSpPr>
        <p:spPr>
          <a:xfrm>
            <a:off x="4709504" y="3607870"/>
            <a:ext cx="11136630" cy="5051425"/>
          </a:xfrm>
          <a:prstGeom prst="rect">
            <a:avLst/>
          </a:prstGeom>
        </p:spPr>
        <p:txBody>
          <a:bodyPr wrap="square" lIns="0" tIns="0" rIns="0" bIns="0">
            <a:spAutoFit/>
          </a:bodyPr>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18" Type="http://schemas.openxmlformats.org/officeDocument/2006/relationships/image" Target="../media/image21.jpg"/><Relationship Id="rId3" Type="http://schemas.openxmlformats.org/officeDocument/2006/relationships/image" Target="../media/image6.jpg"/><Relationship Id="rId21" Type="http://schemas.openxmlformats.org/officeDocument/2006/relationships/image" Target="../media/image24.jpg"/><Relationship Id="rId7" Type="http://schemas.openxmlformats.org/officeDocument/2006/relationships/image" Target="../media/image10.jpg"/><Relationship Id="rId12" Type="http://schemas.openxmlformats.org/officeDocument/2006/relationships/image" Target="../media/image15.jpg"/><Relationship Id="rId17" Type="http://schemas.openxmlformats.org/officeDocument/2006/relationships/image" Target="../media/image20.jpg"/><Relationship Id="rId2" Type="http://schemas.openxmlformats.org/officeDocument/2006/relationships/notesSlide" Target="../notesSlides/notesSlide7.xml"/><Relationship Id="rId16" Type="http://schemas.openxmlformats.org/officeDocument/2006/relationships/image" Target="../media/image19.jpg"/><Relationship Id="rId20"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18.jpg"/><Relationship Id="rId10" Type="http://schemas.openxmlformats.org/officeDocument/2006/relationships/image" Target="../media/image13.jpg"/><Relationship Id="rId19" Type="http://schemas.openxmlformats.org/officeDocument/2006/relationships/image" Target="../media/image22.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 Id="rId22"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A9C67-DC43-298E-F344-1857AF8B62ED}"/>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0B164A0-B80E-8F2B-B948-516AEC77E883}"/>
              </a:ext>
            </a:extLst>
          </p:cNvPr>
          <p:cNvPicPr/>
          <p:nvPr/>
        </p:nvPicPr>
        <p:blipFill>
          <a:blip r:embed="rId3" cstate="print"/>
          <a:stretch>
            <a:fillRect/>
          </a:stretch>
        </p:blipFill>
        <p:spPr>
          <a:xfrm>
            <a:off x="0" y="0"/>
            <a:ext cx="20104100" cy="11308556"/>
          </a:xfrm>
          <a:prstGeom prst="rect">
            <a:avLst/>
          </a:prstGeom>
        </p:spPr>
      </p:pic>
      <p:grpSp>
        <p:nvGrpSpPr>
          <p:cNvPr id="3" name="object 3">
            <a:extLst>
              <a:ext uri="{FF2B5EF4-FFF2-40B4-BE49-F238E27FC236}">
                <a16:creationId xmlns:a16="http://schemas.microsoft.com/office/drawing/2014/main" id="{05C61A14-F79B-A72C-B305-F7A85E6FAD54}"/>
              </a:ext>
            </a:extLst>
          </p:cNvPr>
          <p:cNvGrpSpPr/>
          <p:nvPr/>
        </p:nvGrpSpPr>
        <p:grpSpPr>
          <a:xfrm>
            <a:off x="0" y="10114875"/>
            <a:ext cx="20104100" cy="1193800"/>
            <a:chOff x="0" y="10114875"/>
            <a:chExt cx="20104100" cy="1193800"/>
          </a:xfrm>
        </p:grpSpPr>
        <p:sp>
          <p:nvSpPr>
            <p:cNvPr id="4" name="object 4">
              <a:extLst>
                <a:ext uri="{FF2B5EF4-FFF2-40B4-BE49-F238E27FC236}">
                  <a16:creationId xmlns:a16="http://schemas.microsoft.com/office/drawing/2014/main" id="{ECC06EC3-B7C6-4C60-3ED3-56F2201D5BA4}"/>
                </a:ext>
              </a:extLst>
            </p:cNvPr>
            <p:cNvSpPr/>
            <p:nvPr/>
          </p:nvSpPr>
          <p:spPr>
            <a:xfrm>
              <a:off x="0" y="10114875"/>
              <a:ext cx="20104100" cy="1193800"/>
            </a:xfrm>
            <a:custGeom>
              <a:avLst/>
              <a:gdLst/>
              <a:ahLst/>
              <a:cxnLst/>
              <a:rect l="l" t="t" r="r" b="b"/>
              <a:pathLst>
                <a:path w="20104100" h="1193800">
                  <a:moveTo>
                    <a:pt x="20104099" y="0"/>
                  </a:moveTo>
                  <a:lnTo>
                    <a:pt x="0" y="0"/>
                  </a:lnTo>
                  <a:lnTo>
                    <a:pt x="0" y="1193680"/>
                  </a:lnTo>
                  <a:lnTo>
                    <a:pt x="20104099" y="1193680"/>
                  </a:lnTo>
                  <a:lnTo>
                    <a:pt x="20104099" y="0"/>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299102E9-5737-F38B-267A-C83C5530C532}"/>
                </a:ext>
              </a:extLst>
            </p:cNvPr>
            <p:cNvPicPr/>
            <p:nvPr/>
          </p:nvPicPr>
          <p:blipFill>
            <a:blip r:embed="rId4" cstate="print"/>
            <a:stretch>
              <a:fillRect/>
            </a:stretch>
          </p:blipFill>
          <p:spPr>
            <a:xfrm>
              <a:off x="1315373" y="10378291"/>
              <a:ext cx="2570665" cy="575584"/>
            </a:xfrm>
            <a:prstGeom prst="rect">
              <a:avLst/>
            </a:prstGeom>
          </p:spPr>
        </p:pic>
        <p:sp>
          <p:nvSpPr>
            <p:cNvPr id="6" name="object 6">
              <a:extLst>
                <a:ext uri="{FF2B5EF4-FFF2-40B4-BE49-F238E27FC236}">
                  <a16:creationId xmlns:a16="http://schemas.microsoft.com/office/drawing/2014/main" id="{3C6D8632-CE77-575F-676E-227C083183CB}"/>
                </a:ext>
              </a:extLst>
            </p:cNvPr>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7" name="object 7">
              <a:extLst>
                <a:ext uri="{FF2B5EF4-FFF2-40B4-BE49-F238E27FC236}">
                  <a16:creationId xmlns:a16="http://schemas.microsoft.com/office/drawing/2014/main" id="{E7B826C0-EB1E-06F1-F746-F65228664487}"/>
                </a:ext>
              </a:extLst>
            </p:cNvPr>
            <p:cNvSpPr/>
            <p:nvPr/>
          </p:nvSpPr>
          <p:spPr>
            <a:xfrm>
              <a:off x="14246480" y="10476781"/>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pic>
          <p:nvPicPr>
            <p:cNvPr id="8" name="object 8">
              <a:extLst>
                <a:ext uri="{FF2B5EF4-FFF2-40B4-BE49-F238E27FC236}">
                  <a16:creationId xmlns:a16="http://schemas.microsoft.com/office/drawing/2014/main" id="{2A441A0E-89C0-BEE4-F10C-D133421E054D}"/>
                </a:ext>
              </a:extLst>
            </p:cNvPr>
            <p:cNvPicPr/>
            <p:nvPr/>
          </p:nvPicPr>
          <p:blipFill>
            <a:blip r:embed="rId5" cstate="print"/>
            <a:stretch>
              <a:fillRect/>
            </a:stretch>
          </p:blipFill>
          <p:spPr>
            <a:xfrm>
              <a:off x="17952964" y="10373291"/>
              <a:ext cx="1181948" cy="671571"/>
            </a:xfrm>
            <a:prstGeom prst="rect">
              <a:avLst/>
            </a:prstGeom>
          </p:spPr>
        </p:pic>
        <p:sp>
          <p:nvSpPr>
            <p:cNvPr id="9" name="object 9">
              <a:extLst>
                <a:ext uri="{FF2B5EF4-FFF2-40B4-BE49-F238E27FC236}">
                  <a16:creationId xmlns:a16="http://schemas.microsoft.com/office/drawing/2014/main" id="{0A4EF796-697F-5D9F-6387-D772AD69A969}"/>
                </a:ext>
              </a:extLst>
            </p:cNvPr>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10" name="object 10">
              <a:extLst>
                <a:ext uri="{FF2B5EF4-FFF2-40B4-BE49-F238E27FC236}">
                  <a16:creationId xmlns:a16="http://schemas.microsoft.com/office/drawing/2014/main" id="{8B5F8AE1-E2EB-F9FD-0B15-D1BADD1686EB}"/>
                </a:ext>
              </a:extLst>
            </p:cNvPr>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grpSp>
      <p:sp>
        <p:nvSpPr>
          <p:cNvPr id="11" name="object 11">
            <a:extLst>
              <a:ext uri="{FF2B5EF4-FFF2-40B4-BE49-F238E27FC236}">
                <a16:creationId xmlns:a16="http://schemas.microsoft.com/office/drawing/2014/main" id="{ABC12FD1-A622-BA59-E0E1-670C5B84BDE2}"/>
              </a:ext>
            </a:extLst>
          </p:cNvPr>
          <p:cNvSpPr txBox="1">
            <a:spLocks noGrp="1"/>
          </p:cNvSpPr>
          <p:nvPr>
            <p:ph type="title"/>
          </p:nvPr>
        </p:nvSpPr>
        <p:spPr>
          <a:xfrm>
            <a:off x="1727696" y="1790521"/>
            <a:ext cx="5831205" cy="2522855"/>
          </a:xfrm>
          <a:prstGeom prst="rect">
            <a:avLst/>
          </a:prstGeom>
          <a:solidFill>
            <a:srgbClr val="EF4754"/>
          </a:solidFill>
        </p:spPr>
        <p:txBody>
          <a:bodyPr vert="horz" wrap="square" lIns="0" tIns="106045" rIns="0" bIns="0" rtlCol="0" anchor="ctr">
            <a:spAutoFit/>
          </a:bodyPr>
          <a:lstStyle/>
          <a:p>
            <a:pPr marL="265430" marR="323215">
              <a:lnSpc>
                <a:spcPts val="9080"/>
              </a:lnSpc>
              <a:spcBef>
                <a:spcPts val="835"/>
              </a:spcBef>
            </a:pPr>
            <a:r>
              <a:rPr dirty="0"/>
              <a:t>Den</a:t>
            </a:r>
            <a:r>
              <a:rPr spc="-20" dirty="0"/>
              <a:t> </a:t>
            </a:r>
            <a:r>
              <a:rPr spc="-10" dirty="0"/>
              <a:t>første </a:t>
            </a:r>
            <a:r>
              <a:rPr spc="-20" dirty="0"/>
              <a:t>arbejdsdag</a:t>
            </a:r>
          </a:p>
        </p:txBody>
      </p:sp>
    </p:spTree>
    <p:extLst>
      <p:ext uri="{BB962C8B-B14F-4D97-AF65-F5344CB8AC3E}">
        <p14:creationId xmlns:p14="http://schemas.microsoft.com/office/powerpoint/2010/main" val="227790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2722430"/>
            <a:ext cx="16000094" cy="7266940"/>
          </a:xfrm>
          <a:custGeom>
            <a:avLst/>
            <a:gdLst/>
            <a:ahLst/>
            <a:cxnLst/>
            <a:rect l="l" t="t" r="r" b="b"/>
            <a:pathLst>
              <a:path w="16000094" h="7266940">
                <a:moveTo>
                  <a:pt x="15999512" y="0"/>
                </a:moveTo>
                <a:lnTo>
                  <a:pt x="0" y="0"/>
                </a:lnTo>
                <a:lnTo>
                  <a:pt x="0" y="7266794"/>
                </a:lnTo>
                <a:lnTo>
                  <a:pt x="15999512" y="7266794"/>
                </a:lnTo>
                <a:lnTo>
                  <a:pt x="15999512" y="0"/>
                </a:lnTo>
                <a:close/>
              </a:path>
            </a:pathLst>
          </a:custGeom>
          <a:solidFill>
            <a:srgbClr val="FFFFFF">
              <a:alpha val="73999"/>
            </a:srgbClr>
          </a:solidFill>
        </p:spPr>
        <p:txBody>
          <a:bodyPr wrap="square" lIns="0" tIns="0" rIns="0" bIns="0" rtlCol="0"/>
          <a:lstStyle/>
          <a:p>
            <a:endParaRPr/>
          </a:p>
        </p:txBody>
      </p:sp>
      <p:sp>
        <p:nvSpPr>
          <p:cNvPr id="3" name="object 3"/>
          <p:cNvSpPr txBox="1">
            <a:spLocks noGrp="1"/>
          </p:cNvSpPr>
          <p:nvPr>
            <p:ph type="title"/>
          </p:nvPr>
        </p:nvSpPr>
        <p:spPr>
          <a:xfrm>
            <a:off x="1256506" y="1098441"/>
            <a:ext cx="596900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Nervøs/spændt</a:t>
            </a:r>
            <a:endParaRPr sz="6500" dirty="0"/>
          </a:p>
        </p:txBody>
      </p:sp>
      <p:sp>
        <p:nvSpPr>
          <p:cNvPr id="4" name="object 4"/>
          <p:cNvSpPr txBox="1"/>
          <p:nvPr/>
        </p:nvSpPr>
        <p:spPr>
          <a:xfrm>
            <a:off x="3211841" y="3662038"/>
            <a:ext cx="9058910" cy="1282065"/>
          </a:xfrm>
          <a:prstGeom prst="rect">
            <a:avLst/>
          </a:prstGeom>
        </p:spPr>
        <p:txBody>
          <a:bodyPr vert="horz" wrap="square" lIns="0" tIns="12065" rIns="0" bIns="0" rtlCol="0">
            <a:spAutoFit/>
          </a:bodyPr>
          <a:lstStyle/>
          <a:p>
            <a:pPr marR="5080">
              <a:lnSpc>
                <a:spcPct val="100499"/>
              </a:lnSpc>
              <a:spcBef>
                <a:spcPts val="95"/>
              </a:spcBef>
            </a:pPr>
            <a:r>
              <a:rPr sz="4100" dirty="0">
                <a:latin typeface="Aptos Display"/>
                <a:cs typeface="Aptos Display"/>
              </a:rPr>
              <a:t>Det</a:t>
            </a:r>
            <a:r>
              <a:rPr sz="4100" spc="-45" dirty="0">
                <a:latin typeface="Aptos Display"/>
                <a:cs typeface="Aptos Display"/>
              </a:rPr>
              <a:t> </a:t>
            </a:r>
            <a:r>
              <a:rPr sz="4100" dirty="0">
                <a:latin typeface="Aptos Display"/>
                <a:cs typeface="Aptos Display"/>
              </a:rPr>
              <a:t>er</a:t>
            </a:r>
            <a:r>
              <a:rPr sz="4100" spc="-35" dirty="0">
                <a:latin typeface="Aptos Display"/>
                <a:cs typeface="Aptos Display"/>
              </a:rPr>
              <a:t> </a:t>
            </a:r>
            <a:r>
              <a:rPr sz="4100" dirty="0">
                <a:latin typeface="Aptos Display"/>
                <a:cs typeface="Aptos Display"/>
              </a:rPr>
              <a:t>helt</a:t>
            </a:r>
            <a:r>
              <a:rPr sz="4100" spc="-30" dirty="0">
                <a:latin typeface="Aptos Display"/>
                <a:cs typeface="Aptos Display"/>
              </a:rPr>
              <a:t> </a:t>
            </a:r>
            <a:r>
              <a:rPr sz="4100" dirty="0">
                <a:latin typeface="Aptos Display"/>
                <a:cs typeface="Aptos Display"/>
              </a:rPr>
              <a:t>normalt</a:t>
            </a:r>
            <a:r>
              <a:rPr sz="4100" spc="-30" dirty="0">
                <a:latin typeface="Aptos Display"/>
                <a:cs typeface="Aptos Display"/>
              </a:rPr>
              <a:t> </a:t>
            </a:r>
            <a:r>
              <a:rPr sz="4100" dirty="0">
                <a:latin typeface="Aptos Display"/>
                <a:cs typeface="Aptos Display"/>
              </a:rPr>
              <a:t>at</a:t>
            </a:r>
            <a:r>
              <a:rPr sz="4100" spc="-30" dirty="0">
                <a:latin typeface="Aptos Display"/>
                <a:cs typeface="Aptos Display"/>
              </a:rPr>
              <a:t> </a:t>
            </a:r>
            <a:r>
              <a:rPr sz="4100" dirty="0">
                <a:latin typeface="Aptos Display"/>
                <a:cs typeface="Aptos Display"/>
              </a:rPr>
              <a:t>være</a:t>
            </a:r>
            <a:r>
              <a:rPr sz="4100" spc="-35" dirty="0">
                <a:latin typeface="Aptos Display"/>
                <a:cs typeface="Aptos Display"/>
              </a:rPr>
              <a:t> </a:t>
            </a:r>
            <a:r>
              <a:rPr sz="4100" spc="-10" dirty="0">
                <a:latin typeface="Aptos Display"/>
                <a:cs typeface="Aptos Display"/>
              </a:rPr>
              <a:t>nervøs/spændt, </a:t>
            </a:r>
            <a:r>
              <a:rPr sz="4100" dirty="0">
                <a:latin typeface="Aptos Display"/>
                <a:cs typeface="Aptos Display"/>
              </a:rPr>
              <a:t>men</a:t>
            </a:r>
            <a:r>
              <a:rPr sz="4100" spc="-40" dirty="0">
                <a:latin typeface="Aptos Display"/>
                <a:cs typeface="Aptos Display"/>
              </a:rPr>
              <a:t> </a:t>
            </a:r>
            <a:r>
              <a:rPr sz="4100" dirty="0">
                <a:latin typeface="Aptos Display"/>
                <a:cs typeface="Aptos Display"/>
              </a:rPr>
              <a:t>hvad</a:t>
            </a:r>
            <a:r>
              <a:rPr sz="4100" spc="-25" dirty="0">
                <a:latin typeface="Aptos Display"/>
                <a:cs typeface="Aptos Display"/>
              </a:rPr>
              <a:t> </a:t>
            </a:r>
            <a:r>
              <a:rPr sz="4100" dirty="0">
                <a:latin typeface="Aptos Display"/>
                <a:cs typeface="Aptos Display"/>
              </a:rPr>
              <a:t>er</a:t>
            </a:r>
            <a:r>
              <a:rPr sz="4100" spc="-30" dirty="0">
                <a:latin typeface="Aptos Display"/>
                <a:cs typeface="Aptos Display"/>
              </a:rPr>
              <a:t> </a:t>
            </a:r>
            <a:r>
              <a:rPr sz="4100" dirty="0">
                <a:latin typeface="Aptos Display"/>
                <a:cs typeface="Aptos Display"/>
              </a:rPr>
              <a:t>egentlig</a:t>
            </a:r>
            <a:r>
              <a:rPr sz="4100" spc="-25" dirty="0">
                <a:latin typeface="Aptos Display"/>
                <a:cs typeface="Aptos Display"/>
              </a:rPr>
              <a:t> </a:t>
            </a:r>
            <a:r>
              <a:rPr sz="4100" spc="-10" dirty="0">
                <a:latin typeface="Aptos Display"/>
                <a:cs typeface="Aptos Display"/>
              </a:rPr>
              <a:t>grunden?</a:t>
            </a:r>
            <a:endParaRPr sz="4100">
              <a:latin typeface="Aptos Display"/>
              <a:cs typeface="Aptos Display"/>
            </a:endParaRPr>
          </a:p>
        </p:txBody>
      </p:sp>
      <p:pic>
        <p:nvPicPr>
          <p:cNvPr id="5" name="object 5"/>
          <p:cNvPicPr/>
          <p:nvPr/>
        </p:nvPicPr>
        <p:blipFill>
          <a:blip r:embed="rId3" cstate="print"/>
          <a:stretch>
            <a:fillRect/>
          </a:stretch>
        </p:blipFill>
        <p:spPr>
          <a:xfrm>
            <a:off x="2670131" y="3817504"/>
            <a:ext cx="15799504" cy="5561597"/>
          </a:xfrm>
          <a:prstGeom prst="rect">
            <a:avLst/>
          </a:prstGeom>
        </p:spPr>
      </p:pic>
      <p:sp>
        <p:nvSpPr>
          <p:cNvPr id="6" name="object 6"/>
          <p:cNvSpPr txBox="1"/>
          <p:nvPr/>
        </p:nvSpPr>
        <p:spPr>
          <a:xfrm>
            <a:off x="13219383" y="4589577"/>
            <a:ext cx="4703445" cy="1219200"/>
          </a:xfrm>
          <a:prstGeom prst="rect">
            <a:avLst/>
          </a:prstGeom>
        </p:spPr>
        <p:txBody>
          <a:bodyPr vert="horz" wrap="square" lIns="0" tIns="15240" rIns="0" bIns="0" rtlCol="0">
            <a:spAutoFit/>
          </a:bodyPr>
          <a:lstStyle/>
          <a:p>
            <a:pPr marR="6350" algn="ctr">
              <a:lnSpc>
                <a:spcPts val="4685"/>
              </a:lnSpc>
              <a:spcBef>
                <a:spcPts val="120"/>
              </a:spcBef>
            </a:pPr>
            <a:r>
              <a:rPr sz="4100" dirty="0">
                <a:latin typeface="Aptos Display"/>
                <a:cs typeface="Aptos Display"/>
              </a:rPr>
              <a:t>Hej</a:t>
            </a:r>
            <a:r>
              <a:rPr sz="4100" spc="-10" dirty="0">
                <a:latin typeface="Aptos Display"/>
                <a:cs typeface="Aptos Display"/>
              </a:rPr>
              <a:t> chef,</a:t>
            </a:r>
            <a:endParaRPr sz="4100">
              <a:latin typeface="Aptos Display"/>
              <a:cs typeface="Aptos Display"/>
            </a:endParaRPr>
          </a:p>
          <a:p>
            <a:pPr marR="5080" algn="ctr">
              <a:lnSpc>
                <a:spcPts val="4685"/>
              </a:lnSpc>
            </a:pPr>
            <a:r>
              <a:rPr sz="4100" dirty="0">
                <a:latin typeface="Aptos Display"/>
                <a:cs typeface="Aptos Display"/>
              </a:rPr>
              <a:t>jeg</a:t>
            </a:r>
            <a:r>
              <a:rPr sz="4100" spc="-50" dirty="0">
                <a:latin typeface="Aptos Display"/>
                <a:cs typeface="Aptos Display"/>
              </a:rPr>
              <a:t> </a:t>
            </a:r>
            <a:r>
              <a:rPr sz="4100" dirty="0">
                <a:latin typeface="Aptos Display"/>
                <a:cs typeface="Aptos Display"/>
              </a:rPr>
              <a:t>har</a:t>
            </a:r>
            <a:r>
              <a:rPr sz="4100" spc="-50" dirty="0">
                <a:latin typeface="Aptos Display"/>
                <a:cs typeface="Aptos Display"/>
              </a:rPr>
              <a:t> </a:t>
            </a:r>
            <a:r>
              <a:rPr sz="4100" dirty="0">
                <a:latin typeface="Aptos Display"/>
                <a:cs typeface="Aptos Display"/>
              </a:rPr>
              <a:t>et</a:t>
            </a:r>
            <a:r>
              <a:rPr sz="4100" spc="-45" dirty="0">
                <a:latin typeface="Aptos Display"/>
                <a:cs typeface="Aptos Display"/>
              </a:rPr>
              <a:t> </a:t>
            </a:r>
            <a:r>
              <a:rPr sz="4100" dirty="0">
                <a:latin typeface="Aptos Display"/>
                <a:cs typeface="Aptos Display"/>
              </a:rPr>
              <a:t>spørgsmål</a:t>
            </a:r>
            <a:r>
              <a:rPr sz="4100" spc="-40" dirty="0">
                <a:latin typeface="Aptos Display"/>
                <a:cs typeface="Aptos Display"/>
              </a:rPr>
              <a:t> </a:t>
            </a:r>
            <a:r>
              <a:rPr sz="4100" spc="-25" dirty="0">
                <a:latin typeface="Aptos Display"/>
                <a:cs typeface="Aptos Display"/>
              </a:rPr>
              <a:t>...</a:t>
            </a:r>
            <a:endParaRPr sz="4100">
              <a:latin typeface="Aptos Display"/>
              <a:cs typeface="Aptos Display"/>
            </a:endParaRPr>
          </a:p>
        </p:txBody>
      </p:sp>
      <p:sp>
        <p:nvSpPr>
          <p:cNvPr id="7" name="object 7"/>
          <p:cNvSpPr txBox="1"/>
          <p:nvPr/>
        </p:nvSpPr>
        <p:spPr>
          <a:xfrm>
            <a:off x="11565914" y="7652315"/>
            <a:ext cx="1982470" cy="1219200"/>
          </a:xfrm>
          <a:prstGeom prst="rect">
            <a:avLst/>
          </a:prstGeom>
        </p:spPr>
        <p:txBody>
          <a:bodyPr vert="horz" wrap="square" lIns="0" tIns="83820" rIns="0" bIns="0" rtlCol="0">
            <a:spAutoFit/>
          </a:bodyPr>
          <a:lstStyle/>
          <a:p>
            <a:pPr marR="5080" indent="119380">
              <a:lnSpc>
                <a:spcPts val="4450"/>
              </a:lnSpc>
              <a:spcBef>
                <a:spcPts val="660"/>
              </a:spcBef>
              <a:tabLst>
                <a:tab pos="1583055" algn="l"/>
              </a:tabLst>
            </a:pPr>
            <a:r>
              <a:rPr sz="4100" dirty="0">
                <a:latin typeface="Aptos Display"/>
                <a:cs typeface="Aptos Display"/>
              </a:rPr>
              <a:t>Hvad</a:t>
            </a:r>
            <a:r>
              <a:rPr sz="4100" spc="-10" dirty="0">
                <a:latin typeface="Aptos Display"/>
                <a:cs typeface="Aptos Display"/>
              </a:rPr>
              <a:t> </a:t>
            </a:r>
            <a:r>
              <a:rPr sz="4100" spc="-25" dirty="0">
                <a:latin typeface="Aptos Display"/>
                <a:cs typeface="Aptos Display"/>
              </a:rPr>
              <a:t>nu </a:t>
            </a:r>
            <a:r>
              <a:rPr sz="4100" dirty="0">
                <a:latin typeface="Aptos Display"/>
                <a:cs typeface="Aptos Display"/>
              </a:rPr>
              <a:t>når</a:t>
            </a:r>
            <a:r>
              <a:rPr sz="4100" spc="-10" dirty="0">
                <a:latin typeface="Aptos Display"/>
                <a:cs typeface="Aptos Display"/>
              </a:rPr>
              <a:t> </a:t>
            </a:r>
            <a:r>
              <a:rPr sz="4100" spc="-25" dirty="0">
                <a:latin typeface="Aptos Display"/>
                <a:cs typeface="Aptos Display"/>
              </a:rPr>
              <a:t>jeg</a:t>
            </a:r>
            <a:r>
              <a:rPr sz="4100" dirty="0">
                <a:latin typeface="Aptos Display"/>
                <a:cs typeface="Aptos Display"/>
              </a:rPr>
              <a:t>	</a:t>
            </a:r>
            <a:r>
              <a:rPr sz="4100" spc="-25" dirty="0">
                <a:latin typeface="Aptos Display"/>
                <a:cs typeface="Aptos Display"/>
              </a:rPr>
              <a:t>...</a:t>
            </a:r>
            <a:endParaRPr sz="4100">
              <a:latin typeface="Aptos Display"/>
              <a:cs typeface="Aptos Display"/>
            </a:endParaRPr>
          </a:p>
        </p:txBody>
      </p:sp>
      <p:sp>
        <p:nvSpPr>
          <p:cNvPr id="8" name="object 8"/>
          <p:cNvSpPr txBox="1"/>
          <p:nvPr/>
        </p:nvSpPr>
        <p:spPr>
          <a:xfrm>
            <a:off x="7664749" y="6096523"/>
            <a:ext cx="1644650" cy="1219200"/>
          </a:xfrm>
          <a:prstGeom prst="rect">
            <a:avLst/>
          </a:prstGeom>
        </p:spPr>
        <p:txBody>
          <a:bodyPr vert="horz" wrap="square" lIns="0" tIns="83820" rIns="0" bIns="0" rtlCol="0">
            <a:spAutoFit/>
          </a:bodyPr>
          <a:lstStyle/>
          <a:p>
            <a:pPr marL="144780" marR="5080" indent="-145415">
              <a:lnSpc>
                <a:spcPts val="4450"/>
              </a:lnSpc>
              <a:spcBef>
                <a:spcPts val="660"/>
              </a:spcBef>
            </a:pPr>
            <a:r>
              <a:rPr sz="4100" dirty="0">
                <a:latin typeface="Aptos Display"/>
                <a:cs typeface="Aptos Display"/>
              </a:rPr>
              <a:t>Mon</a:t>
            </a:r>
            <a:r>
              <a:rPr sz="4100" spc="5" dirty="0">
                <a:latin typeface="Aptos Display"/>
                <a:cs typeface="Aptos Display"/>
              </a:rPr>
              <a:t> </a:t>
            </a:r>
            <a:r>
              <a:rPr sz="4100" spc="-25" dirty="0">
                <a:latin typeface="Aptos Display"/>
                <a:cs typeface="Aptos Display"/>
              </a:rPr>
              <a:t>jeg </a:t>
            </a:r>
            <a:r>
              <a:rPr sz="4100" dirty="0">
                <a:latin typeface="Aptos Display"/>
                <a:cs typeface="Aptos Display"/>
              </a:rPr>
              <a:t>skal</a:t>
            </a:r>
            <a:r>
              <a:rPr sz="4100" spc="-50" dirty="0">
                <a:latin typeface="Aptos Display"/>
                <a:cs typeface="Aptos Display"/>
              </a:rPr>
              <a:t> </a:t>
            </a:r>
            <a:r>
              <a:rPr sz="4100" spc="-25" dirty="0">
                <a:latin typeface="Aptos Display"/>
                <a:cs typeface="Aptos Display"/>
              </a:rPr>
              <a:t>...</a:t>
            </a:r>
            <a:endParaRPr sz="4100">
              <a:latin typeface="Aptos Display"/>
              <a:cs typeface="Aptos Display"/>
            </a:endParaRPr>
          </a:p>
        </p:txBody>
      </p:sp>
      <p:sp>
        <p:nvSpPr>
          <p:cNvPr id="9" name="object 9"/>
          <p:cNvSpPr txBox="1"/>
          <p:nvPr/>
        </p:nvSpPr>
        <p:spPr>
          <a:xfrm>
            <a:off x="3831198" y="7667156"/>
            <a:ext cx="1858010" cy="1219200"/>
          </a:xfrm>
          <a:prstGeom prst="rect">
            <a:avLst/>
          </a:prstGeom>
        </p:spPr>
        <p:txBody>
          <a:bodyPr vert="horz" wrap="square" lIns="0" tIns="83820" rIns="0" bIns="0" rtlCol="0">
            <a:spAutoFit/>
          </a:bodyPr>
          <a:lstStyle/>
          <a:p>
            <a:pPr marL="334645" marR="5080" indent="-335280">
              <a:lnSpc>
                <a:spcPts val="4450"/>
              </a:lnSpc>
              <a:spcBef>
                <a:spcPts val="660"/>
              </a:spcBef>
            </a:pPr>
            <a:r>
              <a:rPr sz="4100" dirty="0">
                <a:latin typeface="Aptos Display"/>
                <a:cs typeface="Aptos Display"/>
              </a:rPr>
              <a:t>Gad</a:t>
            </a:r>
            <a:r>
              <a:rPr sz="4100" spc="-25" dirty="0">
                <a:latin typeface="Aptos Display"/>
                <a:cs typeface="Aptos Display"/>
              </a:rPr>
              <a:t> </a:t>
            </a:r>
            <a:r>
              <a:rPr sz="4100" spc="-20" dirty="0">
                <a:latin typeface="Aptos Display"/>
                <a:cs typeface="Aptos Display"/>
              </a:rPr>
              <a:t>vide </a:t>
            </a:r>
            <a:r>
              <a:rPr sz="4100" dirty="0">
                <a:latin typeface="Aptos Display"/>
                <a:cs typeface="Aptos Display"/>
              </a:rPr>
              <a:t>om</a:t>
            </a:r>
            <a:r>
              <a:rPr sz="4100" spc="5" dirty="0">
                <a:latin typeface="Aptos Display"/>
                <a:cs typeface="Aptos Display"/>
              </a:rPr>
              <a:t> </a:t>
            </a:r>
            <a:r>
              <a:rPr sz="4100" spc="-25" dirty="0">
                <a:latin typeface="Aptos Display"/>
                <a:cs typeface="Aptos Display"/>
              </a:rPr>
              <a:t>...</a:t>
            </a:r>
            <a:endParaRPr sz="4100">
              <a:latin typeface="Aptos Display"/>
              <a:cs typeface="Aptos Display"/>
            </a:endParaRPr>
          </a:p>
        </p:txBody>
      </p:sp>
      <p:sp>
        <p:nvSpPr>
          <p:cNvPr id="10" name="object 10"/>
          <p:cNvSpPr/>
          <p:nvPr/>
        </p:nvSpPr>
        <p:spPr>
          <a:xfrm>
            <a:off x="3211830" y="9518046"/>
            <a:ext cx="8968740" cy="943610"/>
          </a:xfrm>
          <a:custGeom>
            <a:avLst/>
            <a:gdLst/>
            <a:ahLst/>
            <a:cxnLst/>
            <a:rect l="l" t="t" r="r" b="b"/>
            <a:pathLst>
              <a:path w="8968740" h="943609">
                <a:moveTo>
                  <a:pt x="337794" y="774382"/>
                </a:moveTo>
                <a:lnTo>
                  <a:pt x="331762" y="729488"/>
                </a:lnTo>
                <a:lnTo>
                  <a:pt x="314731" y="689140"/>
                </a:lnTo>
                <a:lnTo>
                  <a:pt x="288328" y="654964"/>
                </a:lnTo>
                <a:lnTo>
                  <a:pt x="254139" y="628548"/>
                </a:lnTo>
                <a:lnTo>
                  <a:pt x="213791" y="611530"/>
                </a:lnTo>
                <a:lnTo>
                  <a:pt x="168897" y="605485"/>
                </a:lnTo>
                <a:lnTo>
                  <a:pt x="124002" y="611530"/>
                </a:lnTo>
                <a:lnTo>
                  <a:pt x="83654" y="628548"/>
                </a:lnTo>
                <a:lnTo>
                  <a:pt x="49479" y="654964"/>
                </a:lnTo>
                <a:lnTo>
                  <a:pt x="23063" y="689140"/>
                </a:lnTo>
                <a:lnTo>
                  <a:pt x="6032" y="729488"/>
                </a:lnTo>
                <a:lnTo>
                  <a:pt x="0" y="774382"/>
                </a:lnTo>
                <a:lnTo>
                  <a:pt x="6032" y="819289"/>
                </a:lnTo>
                <a:lnTo>
                  <a:pt x="23063" y="859624"/>
                </a:lnTo>
                <a:lnTo>
                  <a:pt x="49479" y="893813"/>
                </a:lnTo>
                <a:lnTo>
                  <a:pt x="83654" y="920216"/>
                </a:lnTo>
                <a:lnTo>
                  <a:pt x="124002" y="937247"/>
                </a:lnTo>
                <a:lnTo>
                  <a:pt x="168897" y="943279"/>
                </a:lnTo>
                <a:lnTo>
                  <a:pt x="213791" y="937247"/>
                </a:lnTo>
                <a:lnTo>
                  <a:pt x="254139" y="920216"/>
                </a:lnTo>
                <a:lnTo>
                  <a:pt x="288328" y="893813"/>
                </a:lnTo>
                <a:lnTo>
                  <a:pt x="314731" y="859624"/>
                </a:lnTo>
                <a:lnTo>
                  <a:pt x="331762" y="819289"/>
                </a:lnTo>
                <a:lnTo>
                  <a:pt x="337794" y="774382"/>
                </a:lnTo>
                <a:close/>
              </a:path>
              <a:path w="8968740" h="943609">
                <a:moveTo>
                  <a:pt x="903224" y="282702"/>
                </a:moveTo>
                <a:lnTo>
                  <a:pt x="899515" y="236855"/>
                </a:lnTo>
                <a:lnTo>
                  <a:pt x="888809" y="193344"/>
                </a:lnTo>
                <a:lnTo>
                  <a:pt x="871664" y="152781"/>
                </a:lnTo>
                <a:lnTo>
                  <a:pt x="848677" y="115735"/>
                </a:lnTo>
                <a:lnTo>
                  <a:pt x="820420" y="82804"/>
                </a:lnTo>
                <a:lnTo>
                  <a:pt x="787476" y="54546"/>
                </a:lnTo>
                <a:lnTo>
                  <a:pt x="750430" y="31546"/>
                </a:lnTo>
                <a:lnTo>
                  <a:pt x="709866" y="14401"/>
                </a:lnTo>
                <a:lnTo>
                  <a:pt x="666369" y="3695"/>
                </a:lnTo>
                <a:lnTo>
                  <a:pt x="620509" y="0"/>
                </a:lnTo>
                <a:lnTo>
                  <a:pt x="574649" y="3695"/>
                </a:lnTo>
                <a:lnTo>
                  <a:pt x="531152" y="14401"/>
                </a:lnTo>
                <a:lnTo>
                  <a:pt x="490588" y="31546"/>
                </a:lnTo>
                <a:lnTo>
                  <a:pt x="453542" y="54546"/>
                </a:lnTo>
                <a:lnTo>
                  <a:pt x="420598" y="82804"/>
                </a:lnTo>
                <a:lnTo>
                  <a:pt x="392341" y="115735"/>
                </a:lnTo>
                <a:lnTo>
                  <a:pt x="369354" y="152781"/>
                </a:lnTo>
                <a:lnTo>
                  <a:pt x="352209" y="193344"/>
                </a:lnTo>
                <a:lnTo>
                  <a:pt x="341490" y="236855"/>
                </a:lnTo>
                <a:lnTo>
                  <a:pt x="337794" y="282702"/>
                </a:lnTo>
                <a:lnTo>
                  <a:pt x="341490" y="328561"/>
                </a:lnTo>
                <a:lnTo>
                  <a:pt x="352209" y="372071"/>
                </a:lnTo>
                <a:lnTo>
                  <a:pt x="369354" y="412635"/>
                </a:lnTo>
                <a:lnTo>
                  <a:pt x="392341" y="449681"/>
                </a:lnTo>
                <a:lnTo>
                  <a:pt x="420598" y="482612"/>
                </a:lnTo>
                <a:lnTo>
                  <a:pt x="453542" y="510870"/>
                </a:lnTo>
                <a:lnTo>
                  <a:pt x="490588" y="533869"/>
                </a:lnTo>
                <a:lnTo>
                  <a:pt x="531152" y="551014"/>
                </a:lnTo>
                <a:lnTo>
                  <a:pt x="574649" y="561721"/>
                </a:lnTo>
                <a:lnTo>
                  <a:pt x="620509" y="565416"/>
                </a:lnTo>
                <a:lnTo>
                  <a:pt x="666369" y="561721"/>
                </a:lnTo>
                <a:lnTo>
                  <a:pt x="709866" y="551014"/>
                </a:lnTo>
                <a:lnTo>
                  <a:pt x="750430" y="533869"/>
                </a:lnTo>
                <a:lnTo>
                  <a:pt x="787476" y="510870"/>
                </a:lnTo>
                <a:lnTo>
                  <a:pt x="820420" y="482612"/>
                </a:lnTo>
                <a:lnTo>
                  <a:pt x="848677" y="449681"/>
                </a:lnTo>
                <a:lnTo>
                  <a:pt x="871664" y="412635"/>
                </a:lnTo>
                <a:lnTo>
                  <a:pt x="888809" y="372071"/>
                </a:lnTo>
                <a:lnTo>
                  <a:pt x="899515" y="328561"/>
                </a:lnTo>
                <a:lnTo>
                  <a:pt x="903224" y="282702"/>
                </a:lnTo>
                <a:close/>
              </a:path>
              <a:path w="8968740" h="943609">
                <a:moveTo>
                  <a:pt x="8403095" y="774382"/>
                </a:moveTo>
                <a:lnTo>
                  <a:pt x="8397062" y="729488"/>
                </a:lnTo>
                <a:lnTo>
                  <a:pt x="8380031" y="689140"/>
                </a:lnTo>
                <a:lnTo>
                  <a:pt x="8353628" y="654964"/>
                </a:lnTo>
                <a:lnTo>
                  <a:pt x="8319440" y="628548"/>
                </a:lnTo>
                <a:lnTo>
                  <a:pt x="8279104" y="611530"/>
                </a:lnTo>
                <a:lnTo>
                  <a:pt x="8234197" y="605485"/>
                </a:lnTo>
                <a:lnTo>
                  <a:pt x="8189303" y="611530"/>
                </a:lnTo>
                <a:lnTo>
                  <a:pt x="8148955" y="628548"/>
                </a:lnTo>
                <a:lnTo>
                  <a:pt x="8114779" y="654964"/>
                </a:lnTo>
                <a:lnTo>
                  <a:pt x="8088363" y="689140"/>
                </a:lnTo>
                <a:lnTo>
                  <a:pt x="8071345" y="729488"/>
                </a:lnTo>
                <a:lnTo>
                  <a:pt x="8065300" y="774382"/>
                </a:lnTo>
                <a:lnTo>
                  <a:pt x="8071345" y="819289"/>
                </a:lnTo>
                <a:lnTo>
                  <a:pt x="8088363" y="859624"/>
                </a:lnTo>
                <a:lnTo>
                  <a:pt x="8114779" y="893813"/>
                </a:lnTo>
                <a:lnTo>
                  <a:pt x="8148955" y="920216"/>
                </a:lnTo>
                <a:lnTo>
                  <a:pt x="8189303" y="937247"/>
                </a:lnTo>
                <a:lnTo>
                  <a:pt x="8234197" y="943279"/>
                </a:lnTo>
                <a:lnTo>
                  <a:pt x="8279104" y="937247"/>
                </a:lnTo>
                <a:lnTo>
                  <a:pt x="8319440" y="920216"/>
                </a:lnTo>
                <a:lnTo>
                  <a:pt x="8353628" y="893813"/>
                </a:lnTo>
                <a:lnTo>
                  <a:pt x="8380031" y="859624"/>
                </a:lnTo>
                <a:lnTo>
                  <a:pt x="8397062" y="819289"/>
                </a:lnTo>
                <a:lnTo>
                  <a:pt x="8403095" y="774382"/>
                </a:lnTo>
                <a:close/>
              </a:path>
              <a:path w="8968740" h="943609">
                <a:moveTo>
                  <a:pt x="8968524" y="282702"/>
                </a:moveTo>
                <a:lnTo>
                  <a:pt x="8964828" y="236855"/>
                </a:lnTo>
                <a:lnTo>
                  <a:pt x="8954110" y="193344"/>
                </a:lnTo>
                <a:lnTo>
                  <a:pt x="8936965" y="152781"/>
                </a:lnTo>
                <a:lnTo>
                  <a:pt x="8913978" y="115735"/>
                </a:lnTo>
                <a:lnTo>
                  <a:pt x="8885720" y="82804"/>
                </a:lnTo>
                <a:lnTo>
                  <a:pt x="8852776" y="54546"/>
                </a:lnTo>
                <a:lnTo>
                  <a:pt x="8815730" y="31546"/>
                </a:lnTo>
                <a:lnTo>
                  <a:pt x="8775167" y="14401"/>
                </a:lnTo>
                <a:lnTo>
                  <a:pt x="8731669" y="3695"/>
                </a:lnTo>
                <a:lnTo>
                  <a:pt x="8685809" y="0"/>
                </a:lnTo>
                <a:lnTo>
                  <a:pt x="8639950" y="3695"/>
                </a:lnTo>
                <a:lnTo>
                  <a:pt x="8596452" y="14401"/>
                </a:lnTo>
                <a:lnTo>
                  <a:pt x="8555888" y="31546"/>
                </a:lnTo>
                <a:lnTo>
                  <a:pt x="8518842" y="54546"/>
                </a:lnTo>
                <a:lnTo>
                  <a:pt x="8485899" y="82804"/>
                </a:lnTo>
                <a:lnTo>
                  <a:pt x="8457641" y="115735"/>
                </a:lnTo>
                <a:lnTo>
                  <a:pt x="8434654" y="152781"/>
                </a:lnTo>
                <a:lnTo>
                  <a:pt x="8417509" y="193344"/>
                </a:lnTo>
                <a:lnTo>
                  <a:pt x="8406790" y="236855"/>
                </a:lnTo>
                <a:lnTo>
                  <a:pt x="8403095" y="282702"/>
                </a:lnTo>
                <a:lnTo>
                  <a:pt x="8406790" y="328561"/>
                </a:lnTo>
                <a:lnTo>
                  <a:pt x="8417509" y="372071"/>
                </a:lnTo>
                <a:lnTo>
                  <a:pt x="8434654" y="412635"/>
                </a:lnTo>
                <a:lnTo>
                  <a:pt x="8457641" y="449681"/>
                </a:lnTo>
                <a:lnTo>
                  <a:pt x="8485899" y="482612"/>
                </a:lnTo>
                <a:lnTo>
                  <a:pt x="8518842" y="510870"/>
                </a:lnTo>
                <a:lnTo>
                  <a:pt x="8555888" y="533869"/>
                </a:lnTo>
                <a:lnTo>
                  <a:pt x="8596452" y="551014"/>
                </a:lnTo>
                <a:lnTo>
                  <a:pt x="8639950" y="561721"/>
                </a:lnTo>
                <a:lnTo>
                  <a:pt x="8685809" y="565416"/>
                </a:lnTo>
                <a:lnTo>
                  <a:pt x="8731669" y="561721"/>
                </a:lnTo>
                <a:lnTo>
                  <a:pt x="8775167" y="551014"/>
                </a:lnTo>
                <a:lnTo>
                  <a:pt x="8815730" y="533869"/>
                </a:lnTo>
                <a:lnTo>
                  <a:pt x="8852776" y="510870"/>
                </a:lnTo>
                <a:lnTo>
                  <a:pt x="8885720" y="482612"/>
                </a:lnTo>
                <a:lnTo>
                  <a:pt x="8913978" y="449681"/>
                </a:lnTo>
                <a:lnTo>
                  <a:pt x="8936965" y="412635"/>
                </a:lnTo>
                <a:lnTo>
                  <a:pt x="8954110" y="372071"/>
                </a:lnTo>
                <a:lnTo>
                  <a:pt x="8964828" y="328561"/>
                </a:lnTo>
                <a:lnTo>
                  <a:pt x="8968524" y="282702"/>
                </a:lnTo>
                <a:close/>
              </a:path>
            </a:pathLst>
          </a:custGeom>
          <a:solidFill>
            <a:srgbClr val="FFFFFF"/>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2722430"/>
            <a:ext cx="16000094" cy="7266940"/>
          </a:xfrm>
          <a:custGeom>
            <a:avLst/>
            <a:gdLst/>
            <a:ahLst/>
            <a:cxnLst/>
            <a:rect l="l" t="t" r="r" b="b"/>
            <a:pathLst>
              <a:path w="16000094" h="7266940">
                <a:moveTo>
                  <a:pt x="15999512" y="0"/>
                </a:moveTo>
                <a:lnTo>
                  <a:pt x="0" y="0"/>
                </a:lnTo>
                <a:lnTo>
                  <a:pt x="0" y="7266794"/>
                </a:lnTo>
                <a:lnTo>
                  <a:pt x="15999512" y="7266794"/>
                </a:lnTo>
                <a:lnTo>
                  <a:pt x="15999512" y="0"/>
                </a:lnTo>
                <a:close/>
              </a:path>
            </a:pathLst>
          </a:custGeom>
          <a:solidFill>
            <a:srgbClr val="FFFFFF">
              <a:alpha val="73999"/>
            </a:srgbClr>
          </a:solidFill>
        </p:spPr>
        <p:txBody>
          <a:bodyPr wrap="square" lIns="0" tIns="0" rIns="0" bIns="0" rtlCol="0"/>
          <a:lstStyle/>
          <a:p>
            <a:endParaRPr/>
          </a:p>
        </p:txBody>
      </p:sp>
      <p:sp>
        <p:nvSpPr>
          <p:cNvPr id="3" name="object 3"/>
          <p:cNvSpPr txBox="1">
            <a:spLocks noGrp="1"/>
          </p:cNvSpPr>
          <p:nvPr>
            <p:ph type="title"/>
          </p:nvPr>
        </p:nvSpPr>
        <p:spPr>
          <a:xfrm>
            <a:off x="1256506" y="1098441"/>
            <a:ext cx="9109710" cy="936154"/>
          </a:xfrm>
          <a:prstGeom prst="rect">
            <a:avLst/>
          </a:prstGeom>
          <a:solidFill>
            <a:srgbClr val="EF4754"/>
          </a:solidFill>
        </p:spPr>
        <p:txBody>
          <a:bodyPr vert="horz" wrap="square" lIns="0" tIns="0" rIns="0" bIns="0" rtlCol="0" anchor="ctr">
            <a:spAutoFit/>
          </a:bodyPr>
          <a:lstStyle/>
          <a:p>
            <a:pPr marL="196215">
              <a:lnSpc>
                <a:spcPts val="7295"/>
              </a:lnSpc>
            </a:pPr>
            <a:r>
              <a:rPr sz="6500" dirty="0"/>
              <a:t>Hvad</a:t>
            </a:r>
            <a:r>
              <a:rPr sz="6500" spc="-130" dirty="0"/>
              <a:t> </a:t>
            </a:r>
            <a:r>
              <a:rPr sz="6500" dirty="0"/>
              <a:t>KAN</a:t>
            </a:r>
            <a:r>
              <a:rPr sz="6500" spc="-130" dirty="0"/>
              <a:t> </a:t>
            </a:r>
            <a:r>
              <a:rPr sz="6500" dirty="0"/>
              <a:t>ske</a:t>
            </a:r>
            <a:r>
              <a:rPr sz="6500" spc="-130" dirty="0"/>
              <a:t> </a:t>
            </a:r>
            <a:r>
              <a:rPr sz="6500" dirty="0"/>
              <a:t>første</a:t>
            </a:r>
            <a:r>
              <a:rPr sz="6500" spc="-130" dirty="0"/>
              <a:t> </a:t>
            </a:r>
            <a:r>
              <a:rPr sz="6500" spc="-25" dirty="0"/>
              <a:t>dag</a:t>
            </a:r>
            <a:endParaRPr sz="6500" dirty="0"/>
          </a:p>
        </p:txBody>
      </p:sp>
      <p:sp>
        <p:nvSpPr>
          <p:cNvPr id="4" name="object 4"/>
          <p:cNvSpPr txBox="1"/>
          <p:nvPr/>
        </p:nvSpPr>
        <p:spPr>
          <a:xfrm>
            <a:off x="3199141" y="3662038"/>
            <a:ext cx="7498715" cy="5051425"/>
          </a:xfrm>
          <a:prstGeom prst="rect">
            <a:avLst/>
          </a:prstGeom>
        </p:spPr>
        <p:txBody>
          <a:bodyPr vert="horz" wrap="square" lIns="0" tIns="15240" rIns="0" bIns="0" rtlCol="0">
            <a:spAutoFit/>
          </a:bodyPr>
          <a:lstStyle/>
          <a:p>
            <a:pPr marL="640715" indent="-628015">
              <a:lnSpc>
                <a:spcPct val="100000"/>
              </a:lnSpc>
              <a:spcBef>
                <a:spcPts val="120"/>
              </a:spcBef>
              <a:buChar char="•"/>
              <a:tabLst>
                <a:tab pos="640715" algn="l"/>
              </a:tabLst>
            </a:pPr>
            <a:r>
              <a:rPr sz="4100" spc="-10" dirty="0">
                <a:latin typeface="Aptos Display"/>
                <a:cs typeface="Aptos Display"/>
              </a:rPr>
              <a:t>Præsentation/hilse</a:t>
            </a:r>
            <a:r>
              <a:rPr sz="4100" spc="-60" dirty="0">
                <a:latin typeface="Aptos Display"/>
                <a:cs typeface="Aptos Display"/>
              </a:rPr>
              <a:t> </a:t>
            </a:r>
            <a:r>
              <a:rPr sz="4100" dirty="0">
                <a:latin typeface="Aptos Display"/>
                <a:cs typeface="Aptos Display"/>
              </a:rPr>
              <a:t>på</a:t>
            </a:r>
            <a:r>
              <a:rPr sz="4100" spc="-55" dirty="0">
                <a:latin typeface="Aptos Display"/>
                <a:cs typeface="Aptos Display"/>
              </a:rPr>
              <a:t> </a:t>
            </a:r>
            <a:r>
              <a:rPr sz="4100" spc="-10" dirty="0">
                <a:latin typeface="Aptos Display"/>
                <a:cs typeface="Aptos Display"/>
              </a:rPr>
              <a:t>kolleger</a:t>
            </a:r>
            <a:endParaRPr sz="4100">
              <a:latin typeface="Aptos Display"/>
              <a:cs typeface="Aptos Display"/>
            </a:endParaRPr>
          </a:p>
          <a:p>
            <a:pPr marL="640715" indent="-628015">
              <a:lnSpc>
                <a:spcPct val="100000"/>
              </a:lnSpc>
              <a:spcBef>
                <a:spcPts val="30"/>
              </a:spcBef>
              <a:buChar char="•"/>
              <a:tabLst>
                <a:tab pos="640715" algn="l"/>
              </a:tabLst>
            </a:pPr>
            <a:r>
              <a:rPr sz="4100" spc="-10" dirty="0">
                <a:latin typeface="Aptos Display"/>
                <a:cs typeface="Aptos Display"/>
              </a:rPr>
              <a:t>Arbejdstøj</a:t>
            </a:r>
            <a:endParaRPr sz="4100">
              <a:latin typeface="Aptos Display"/>
              <a:cs typeface="Aptos Display"/>
            </a:endParaRPr>
          </a:p>
          <a:p>
            <a:pPr marL="640715" indent="-628015">
              <a:lnSpc>
                <a:spcPct val="100000"/>
              </a:lnSpc>
              <a:spcBef>
                <a:spcPts val="25"/>
              </a:spcBef>
              <a:buChar char="•"/>
              <a:tabLst>
                <a:tab pos="640715" algn="l"/>
              </a:tabLst>
            </a:pPr>
            <a:r>
              <a:rPr sz="4100" spc="-20" dirty="0">
                <a:latin typeface="Aptos Display"/>
                <a:cs typeface="Aptos Display"/>
              </a:rPr>
              <a:t>It-</a:t>
            </a:r>
            <a:r>
              <a:rPr sz="4100" spc="-10" dirty="0">
                <a:latin typeface="Aptos Display"/>
                <a:cs typeface="Aptos Display"/>
              </a:rPr>
              <a:t>systemer</a:t>
            </a:r>
            <a:endParaRPr sz="4100">
              <a:latin typeface="Aptos Display"/>
              <a:cs typeface="Aptos Display"/>
            </a:endParaRPr>
          </a:p>
          <a:p>
            <a:pPr marL="640715" indent="-628015">
              <a:lnSpc>
                <a:spcPct val="100000"/>
              </a:lnSpc>
              <a:spcBef>
                <a:spcPts val="25"/>
              </a:spcBef>
              <a:buChar char="•"/>
              <a:tabLst>
                <a:tab pos="640715" algn="l"/>
              </a:tabLst>
            </a:pPr>
            <a:r>
              <a:rPr sz="4100" dirty="0">
                <a:latin typeface="Aptos Display"/>
                <a:cs typeface="Aptos Display"/>
              </a:rPr>
              <a:t>Arbejdsopgave</a:t>
            </a:r>
            <a:r>
              <a:rPr sz="4100" spc="-40" dirty="0">
                <a:latin typeface="Aptos Display"/>
                <a:cs typeface="Aptos Display"/>
              </a:rPr>
              <a:t> </a:t>
            </a:r>
            <a:r>
              <a:rPr sz="4100" dirty="0">
                <a:latin typeface="Aptos Display"/>
                <a:cs typeface="Aptos Display"/>
              </a:rPr>
              <a:t>–</a:t>
            </a:r>
            <a:r>
              <a:rPr sz="4100" spc="-35" dirty="0">
                <a:latin typeface="Aptos Display"/>
                <a:cs typeface="Aptos Display"/>
              </a:rPr>
              <a:t> </a:t>
            </a:r>
            <a:r>
              <a:rPr sz="4100" spc="-10" dirty="0">
                <a:latin typeface="Aptos Display"/>
                <a:cs typeface="Aptos Display"/>
              </a:rPr>
              <a:t>føl-ordning</a:t>
            </a:r>
            <a:endParaRPr sz="4100">
              <a:latin typeface="Aptos Display"/>
              <a:cs typeface="Aptos Display"/>
            </a:endParaRPr>
          </a:p>
          <a:p>
            <a:pPr marL="640715" indent="-628015">
              <a:lnSpc>
                <a:spcPct val="100000"/>
              </a:lnSpc>
              <a:spcBef>
                <a:spcPts val="30"/>
              </a:spcBef>
              <a:buChar char="•"/>
              <a:tabLst>
                <a:tab pos="640715" algn="l"/>
              </a:tabLst>
            </a:pPr>
            <a:r>
              <a:rPr sz="4100" dirty="0">
                <a:latin typeface="Aptos Display"/>
                <a:cs typeface="Aptos Display"/>
              </a:rPr>
              <a:t>Introduktion</a:t>
            </a:r>
            <a:r>
              <a:rPr sz="4100" spc="-80" dirty="0">
                <a:latin typeface="Aptos Display"/>
                <a:cs typeface="Aptos Display"/>
              </a:rPr>
              <a:t> </a:t>
            </a:r>
            <a:r>
              <a:rPr sz="4100" dirty="0">
                <a:latin typeface="Aptos Display"/>
                <a:cs typeface="Aptos Display"/>
              </a:rPr>
              <a:t>til</a:t>
            </a:r>
            <a:r>
              <a:rPr sz="4100" spc="-80" dirty="0">
                <a:latin typeface="Aptos Display"/>
                <a:cs typeface="Aptos Display"/>
              </a:rPr>
              <a:t> </a:t>
            </a:r>
            <a:r>
              <a:rPr sz="4100" dirty="0">
                <a:latin typeface="Aptos Display"/>
                <a:cs typeface="Aptos Display"/>
              </a:rPr>
              <a:t>virksomheden,</a:t>
            </a:r>
            <a:r>
              <a:rPr sz="4100" spc="-80" dirty="0">
                <a:latin typeface="Aptos Display"/>
                <a:cs typeface="Aptos Display"/>
              </a:rPr>
              <a:t> </a:t>
            </a:r>
            <a:r>
              <a:rPr sz="4100" spc="-25" dirty="0">
                <a:latin typeface="Aptos Display"/>
                <a:cs typeface="Aptos Display"/>
              </a:rPr>
              <a:t>fx:</a:t>
            </a:r>
            <a:endParaRPr sz="4100">
              <a:latin typeface="Aptos Display"/>
              <a:cs typeface="Aptos Display"/>
            </a:endParaRPr>
          </a:p>
          <a:p>
            <a:pPr marL="923290" lvl="1" indent="-282575">
              <a:lnSpc>
                <a:spcPct val="100000"/>
              </a:lnSpc>
              <a:spcBef>
                <a:spcPts val="25"/>
              </a:spcBef>
              <a:buChar char="-"/>
              <a:tabLst>
                <a:tab pos="923290" algn="l"/>
              </a:tabLst>
            </a:pPr>
            <a:r>
              <a:rPr sz="4100" spc="-10" dirty="0">
                <a:latin typeface="Aptos Display"/>
                <a:cs typeface="Aptos Display"/>
              </a:rPr>
              <a:t>Årshjul</a:t>
            </a:r>
            <a:endParaRPr sz="4100">
              <a:latin typeface="Aptos Display"/>
              <a:cs typeface="Aptos Display"/>
            </a:endParaRPr>
          </a:p>
          <a:p>
            <a:pPr marL="923290" lvl="1" indent="-282575">
              <a:lnSpc>
                <a:spcPct val="100000"/>
              </a:lnSpc>
              <a:spcBef>
                <a:spcPts val="25"/>
              </a:spcBef>
              <a:buChar char="-"/>
              <a:tabLst>
                <a:tab pos="923290" algn="l"/>
              </a:tabLst>
            </a:pPr>
            <a:r>
              <a:rPr sz="4100" spc="-10" dirty="0">
                <a:latin typeface="Aptos Display"/>
                <a:cs typeface="Aptos Display"/>
              </a:rPr>
              <a:t>Personalehåndbog</a:t>
            </a:r>
            <a:endParaRPr sz="4100">
              <a:latin typeface="Aptos Display"/>
              <a:cs typeface="Aptos Display"/>
            </a:endParaRPr>
          </a:p>
          <a:p>
            <a:pPr marL="923290" lvl="1" indent="-282575">
              <a:lnSpc>
                <a:spcPct val="100000"/>
              </a:lnSpc>
              <a:spcBef>
                <a:spcPts val="30"/>
              </a:spcBef>
              <a:buChar char="-"/>
              <a:tabLst>
                <a:tab pos="923290" algn="l"/>
              </a:tabLst>
            </a:pPr>
            <a:r>
              <a:rPr sz="4100" spc="-10" dirty="0">
                <a:latin typeface="Aptos Display"/>
                <a:cs typeface="Aptos Display"/>
              </a:rPr>
              <a:t>Regler/normer</a:t>
            </a:r>
            <a:endParaRPr sz="4100">
              <a:latin typeface="Aptos Display"/>
              <a:cs typeface="Aptos Display"/>
            </a:endParaRPr>
          </a:p>
        </p:txBody>
      </p:sp>
      <p:sp>
        <p:nvSpPr>
          <p:cNvPr id="5" name="object 5"/>
          <p:cNvSpPr/>
          <p:nvPr/>
        </p:nvSpPr>
        <p:spPr>
          <a:xfrm>
            <a:off x="12494813" y="3234110"/>
            <a:ext cx="5186680" cy="6243955"/>
          </a:xfrm>
          <a:custGeom>
            <a:avLst/>
            <a:gdLst/>
            <a:ahLst/>
            <a:cxnLst/>
            <a:rect l="l" t="t" r="r" b="b"/>
            <a:pathLst>
              <a:path w="5186680" h="6243955">
                <a:moveTo>
                  <a:pt x="5186334" y="0"/>
                </a:moveTo>
                <a:lnTo>
                  <a:pt x="0" y="0"/>
                </a:lnTo>
                <a:lnTo>
                  <a:pt x="0" y="6243422"/>
                </a:lnTo>
                <a:lnTo>
                  <a:pt x="5186334" y="6243422"/>
                </a:lnTo>
                <a:lnTo>
                  <a:pt x="5186334" y="0"/>
                </a:lnTo>
                <a:close/>
              </a:path>
            </a:pathLst>
          </a:custGeom>
          <a:solidFill>
            <a:srgbClr val="FFFFFF"/>
          </a:solidFill>
        </p:spPr>
        <p:txBody>
          <a:bodyPr wrap="square" lIns="0" tIns="0" rIns="0" bIns="0" rtlCol="0"/>
          <a:lstStyle/>
          <a:p>
            <a:endParaRPr/>
          </a:p>
        </p:txBody>
      </p:sp>
      <p:graphicFrame>
        <p:nvGraphicFramePr>
          <p:cNvPr id="6" name="object 6"/>
          <p:cNvGraphicFramePr>
            <a:graphicFrameLocks noGrp="1"/>
          </p:cNvGraphicFramePr>
          <p:nvPr/>
        </p:nvGraphicFramePr>
        <p:xfrm>
          <a:off x="12496296" y="3228357"/>
          <a:ext cx="5176520" cy="6226175"/>
        </p:xfrm>
        <a:graphic>
          <a:graphicData uri="http://schemas.openxmlformats.org/drawingml/2006/table">
            <a:tbl>
              <a:tblPr firstRow="1" bandRow="1">
                <a:tableStyleId>{2D5ABB26-0587-4C30-8999-92F81FD0307C}</a:tableStyleId>
              </a:tblPr>
              <a:tblGrid>
                <a:gridCol w="151892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304800">
                  <a:extLst>
                    <a:ext uri="{9D8B030D-6E8A-4147-A177-3AD203B41FA5}">
                      <a16:colId xmlns:a16="http://schemas.microsoft.com/office/drawing/2014/main" val="20005"/>
                    </a:ext>
                  </a:extLst>
                </a:gridCol>
                <a:gridCol w="304800">
                  <a:extLst>
                    <a:ext uri="{9D8B030D-6E8A-4147-A177-3AD203B41FA5}">
                      <a16:colId xmlns:a16="http://schemas.microsoft.com/office/drawing/2014/main" val="20006"/>
                    </a:ext>
                  </a:extLst>
                </a:gridCol>
                <a:gridCol w="304800">
                  <a:extLst>
                    <a:ext uri="{9D8B030D-6E8A-4147-A177-3AD203B41FA5}">
                      <a16:colId xmlns:a16="http://schemas.microsoft.com/office/drawing/2014/main" val="20007"/>
                    </a:ext>
                  </a:extLst>
                </a:gridCol>
                <a:gridCol w="304800">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304800">
                  <a:extLst>
                    <a:ext uri="{9D8B030D-6E8A-4147-A177-3AD203B41FA5}">
                      <a16:colId xmlns:a16="http://schemas.microsoft.com/office/drawing/2014/main" val="20011"/>
                    </a:ext>
                  </a:extLst>
                </a:gridCol>
                <a:gridCol w="304800">
                  <a:extLst>
                    <a:ext uri="{9D8B030D-6E8A-4147-A177-3AD203B41FA5}">
                      <a16:colId xmlns:a16="http://schemas.microsoft.com/office/drawing/2014/main" val="20012"/>
                    </a:ext>
                  </a:extLst>
                </a:gridCol>
              </a:tblGrid>
              <a:tr h="168275">
                <a:tc>
                  <a:txBody>
                    <a:bodyPr/>
                    <a:lstStyle/>
                    <a:p>
                      <a:pPr marL="42545">
                        <a:lnSpc>
                          <a:spcPct val="100000"/>
                        </a:lnSpc>
                        <a:spcBef>
                          <a:spcPts val="135"/>
                        </a:spcBef>
                      </a:pPr>
                      <a:r>
                        <a:rPr sz="850" b="1" spc="-10" dirty="0">
                          <a:solidFill>
                            <a:srgbClr val="231F20"/>
                          </a:solidFill>
                          <a:latin typeface="Arial"/>
                          <a:cs typeface="Arial"/>
                        </a:rPr>
                        <a:t>Opgaver</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2545">
                        <a:lnSpc>
                          <a:spcPct val="100000"/>
                        </a:lnSpc>
                        <a:spcBef>
                          <a:spcPts val="135"/>
                        </a:spcBef>
                      </a:pPr>
                      <a:r>
                        <a:rPr sz="850" b="1" spc="-25" dirty="0">
                          <a:solidFill>
                            <a:srgbClr val="231F20"/>
                          </a:solidFill>
                          <a:latin typeface="Arial"/>
                          <a:cs typeface="Arial"/>
                        </a:rPr>
                        <a:t>Jan</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2545">
                        <a:lnSpc>
                          <a:spcPct val="100000"/>
                        </a:lnSpc>
                        <a:spcBef>
                          <a:spcPts val="135"/>
                        </a:spcBef>
                      </a:pPr>
                      <a:r>
                        <a:rPr sz="850" b="1" spc="-25" dirty="0">
                          <a:solidFill>
                            <a:srgbClr val="231F20"/>
                          </a:solidFill>
                          <a:latin typeface="Arial"/>
                          <a:cs typeface="Arial"/>
                        </a:rPr>
                        <a:t>Feb</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2545">
                        <a:lnSpc>
                          <a:spcPct val="100000"/>
                        </a:lnSpc>
                        <a:spcBef>
                          <a:spcPts val="135"/>
                        </a:spcBef>
                      </a:pPr>
                      <a:r>
                        <a:rPr sz="850" b="1" spc="-25" dirty="0">
                          <a:solidFill>
                            <a:srgbClr val="231F20"/>
                          </a:solidFill>
                          <a:latin typeface="Arial"/>
                          <a:cs typeface="Arial"/>
                        </a:rPr>
                        <a:t>Mar</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2545">
                        <a:lnSpc>
                          <a:spcPct val="100000"/>
                        </a:lnSpc>
                        <a:spcBef>
                          <a:spcPts val="135"/>
                        </a:spcBef>
                      </a:pPr>
                      <a:r>
                        <a:rPr sz="850" b="1" spc="-25" dirty="0">
                          <a:solidFill>
                            <a:srgbClr val="231F20"/>
                          </a:solidFill>
                          <a:latin typeface="Arial"/>
                          <a:cs typeface="Arial"/>
                        </a:rPr>
                        <a:t>Apr</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2545">
                        <a:lnSpc>
                          <a:spcPct val="100000"/>
                        </a:lnSpc>
                        <a:spcBef>
                          <a:spcPts val="135"/>
                        </a:spcBef>
                      </a:pPr>
                      <a:r>
                        <a:rPr sz="850" b="1" spc="-25" dirty="0">
                          <a:solidFill>
                            <a:srgbClr val="231F20"/>
                          </a:solidFill>
                          <a:latin typeface="Arial"/>
                          <a:cs typeface="Arial"/>
                        </a:rPr>
                        <a:t>Maj</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2545">
                        <a:lnSpc>
                          <a:spcPct val="100000"/>
                        </a:lnSpc>
                        <a:spcBef>
                          <a:spcPts val="135"/>
                        </a:spcBef>
                      </a:pPr>
                      <a:r>
                        <a:rPr sz="850" b="1" spc="-20" dirty="0">
                          <a:solidFill>
                            <a:srgbClr val="231F20"/>
                          </a:solidFill>
                          <a:latin typeface="Arial"/>
                          <a:cs typeface="Arial"/>
                        </a:rPr>
                        <a:t>Juni</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3180">
                        <a:lnSpc>
                          <a:spcPct val="100000"/>
                        </a:lnSpc>
                        <a:spcBef>
                          <a:spcPts val="135"/>
                        </a:spcBef>
                      </a:pPr>
                      <a:r>
                        <a:rPr sz="850" b="1" spc="-20" dirty="0">
                          <a:solidFill>
                            <a:srgbClr val="231F20"/>
                          </a:solidFill>
                          <a:latin typeface="Arial"/>
                          <a:cs typeface="Arial"/>
                        </a:rPr>
                        <a:t>Juli</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3180">
                        <a:lnSpc>
                          <a:spcPct val="100000"/>
                        </a:lnSpc>
                        <a:spcBef>
                          <a:spcPts val="135"/>
                        </a:spcBef>
                      </a:pPr>
                      <a:r>
                        <a:rPr sz="850" b="1" spc="-25" dirty="0">
                          <a:solidFill>
                            <a:srgbClr val="231F20"/>
                          </a:solidFill>
                          <a:latin typeface="Arial"/>
                          <a:cs typeface="Arial"/>
                        </a:rPr>
                        <a:t>Aug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3180">
                        <a:lnSpc>
                          <a:spcPct val="100000"/>
                        </a:lnSpc>
                        <a:spcBef>
                          <a:spcPts val="135"/>
                        </a:spcBef>
                      </a:pPr>
                      <a:r>
                        <a:rPr sz="850" b="1" spc="-25" dirty="0">
                          <a:solidFill>
                            <a:srgbClr val="231F20"/>
                          </a:solidFill>
                          <a:latin typeface="Arial"/>
                          <a:cs typeface="Arial"/>
                        </a:rPr>
                        <a:t>Sep</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3180">
                        <a:lnSpc>
                          <a:spcPct val="100000"/>
                        </a:lnSpc>
                        <a:spcBef>
                          <a:spcPts val="135"/>
                        </a:spcBef>
                      </a:pPr>
                      <a:r>
                        <a:rPr sz="850" b="1" spc="-25" dirty="0">
                          <a:solidFill>
                            <a:srgbClr val="231F20"/>
                          </a:solidFill>
                          <a:latin typeface="Arial"/>
                          <a:cs typeface="Arial"/>
                        </a:rPr>
                        <a:t>Okt</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3180">
                        <a:lnSpc>
                          <a:spcPct val="100000"/>
                        </a:lnSpc>
                        <a:spcBef>
                          <a:spcPts val="135"/>
                        </a:spcBef>
                      </a:pPr>
                      <a:r>
                        <a:rPr sz="850" b="1" spc="-25" dirty="0">
                          <a:solidFill>
                            <a:srgbClr val="231F20"/>
                          </a:solidFill>
                          <a:latin typeface="Arial"/>
                          <a:cs typeface="Arial"/>
                        </a:rPr>
                        <a:t>Nov</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marL="43180">
                        <a:lnSpc>
                          <a:spcPct val="100000"/>
                        </a:lnSpc>
                        <a:spcBef>
                          <a:spcPts val="135"/>
                        </a:spcBef>
                      </a:pPr>
                      <a:r>
                        <a:rPr sz="850" b="1" spc="-25" dirty="0">
                          <a:solidFill>
                            <a:srgbClr val="231F20"/>
                          </a:solidFill>
                          <a:latin typeface="Arial"/>
                          <a:cs typeface="Arial"/>
                        </a:rPr>
                        <a:t>Dec</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00"/>
                  </a:ext>
                </a:extLst>
              </a:tr>
              <a:tr h="168275">
                <a:tc>
                  <a:txBody>
                    <a:bodyPr/>
                    <a:lstStyle/>
                    <a:p>
                      <a:pPr marL="43180">
                        <a:lnSpc>
                          <a:spcPct val="100000"/>
                        </a:lnSpc>
                        <a:spcBef>
                          <a:spcPts val="135"/>
                        </a:spcBef>
                      </a:pPr>
                      <a:r>
                        <a:rPr sz="850" b="1" spc="-60" dirty="0">
                          <a:solidFill>
                            <a:srgbClr val="231F20"/>
                          </a:solidFill>
                          <a:latin typeface="Arial"/>
                          <a:cs typeface="Arial"/>
                        </a:rPr>
                        <a:t>Sne</a:t>
                      </a:r>
                      <a:r>
                        <a:rPr sz="850" b="1" spc="-10" dirty="0">
                          <a:solidFill>
                            <a:srgbClr val="231F20"/>
                          </a:solidFill>
                          <a:latin typeface="Arial"/>
                          <a:cs typeface="Arial"/>
                        </a:rPr>
                        <a:t> </a:t>
                      </a:r>
                      <a:r>
                        <a:rPr sz="850" b="1" spc="70" dirty="0">
                          <a:solidFill>
                            <a:srgbClr val="231F20"/>
                          </a:solidFill>
                          <a:latin typeface="Arial"/>
                          <a:cs typeface="Arial"/>
                        </a:rPr>
                        <a:t>-</a:t>
                      </a:r>
                      <a:r>
                        <a:rPr sz="850" b="1" dirty="0">
                          <a:solidFill>
                            <a:srgbClr val="231F20"/>
                          </a:solidFill>
                          <a:latin typeface="Arial"/>
                          <a:cs typeface="Arial"/>
                        </a:rPr>
                        <a:t> </a:t>
                      </a:r>
                      <a:r>
                        <a:rPr sz="850" b="1" spc="-20" dirty="0">
                          <a:solidFill>
                            <a:srgbClr val="231F20"/>
                          </a:solidFill>
                          <a:latin typeface="Arial"/>
                          <a:cs typeface="Arial"/>
                        </a:rPr>
                        <a:t>salt</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D1A3A"/>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D1A3A"/>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D1A3A"/>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D1A3A"/>
                    </a:solidFill>
                  </a:tcPr>
                </a:tc>
                <a:extLst>
                  <a:ext uri="{0D108BD9-81ED-4DB2-BD59-A6C34878D82A}">
                    <a16:rowId xmlns:a16="http://schemas.microsoft.com/office/drawing/2014/main" val="10001"/>
                  </a:ext>
                </a:extLst>
              </a:tr>
              <a:tr h="168275">
                <a:tc>
                  <a:txBody>
                    <a:bodyPr/>
                    <a:lstStyle/>
                    <a:p>
                      <a:pPr marL="43180">
                        <a:lnSpc>
                          <a:spcPct val="100000"/>
                        </a:lnSpc>
                        <a:spcBef>
                          <a:spcPts val="135"/>
                        </a:spcBef>
                      </a:pPr>
                      <a:r>
                        <a:rPr sz="850" b="1" spc="-45" dirty="0">
                          <a:solidFill>
                            <a:srgbClr val="231F20"/>
                          </a:solidFill>
                          <a:latin typeface="Arial"/>
                          <a:cs typeface="Arial"/>
                        </a:rPr>
                        <a:t>Klargøring</a:t>
                      </a:r>
                      <a:r>
                        <a:rPr sz="850" b="1" spc="10" dirty="0">
                          <a:solidFill>
                            <a:srgbClr val="231F20"/>
                          </a:solidFill>
                          <a:latin typeface="Arial"/>
                          <a:cs typeface="Arial"/>
                        </a:rPr>
                        <a:t> </a:t>
                      </a:r>
                      <a:r>
                        <a:rPr sz="850" b="1" dirty="0">
                          <a:solidFill>
                            <a:srgbClr val="231F20"/>
                          </a:solidFill>
                          <a:latin typeface="Arial"/>
                          <a:cs typeface="Arial"/>
                        </a:rPr>
                        <a:t>af</a:t>
                      </a:r>
                      <a:r>
                        <a:rPr sz="850" b="1" spc="10" dirty="0">
                          <a:solidFill>
                            <a:srgbClr val="231F20"/>
                          </a:solidFill>
                          <a:latin typeface="Arial"/>
                          <a:cs typeface="Arial"/>
                        </a:rPr>
                        <a:t> </a:t>
                      </a:r>
                      <a:r>
                        <a:rPr sz="850" b="1" spc="-10" dirty="0">
                          <a:solidFill>
                            <a:srgbClr val="231F20"/>
                          </a:solidFill>
                          <a:latin typeface="Arial"/>
                          <a:cs typeface="Arial"/>
                        </a:rPr>
                        <a:t>materiel</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F404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F404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F4048"/>
                    </a:solidFill>
                  </a:tcPr>
                </a:tc>
                <a:extLst>
                  <a:ext uri="{0D108BD9-81ED-4DB2-BD59-A6C34878D82A}">
                    <a16:rowId xmlns:a16="http://schemas.microsoft.com/office/drawing/2014/main" val="10002"/>
                  </a:ext>
                </a:extLst>
              </a:tr>
              <a:tr h="168275">
                <a:tc>
                  <a:txBody>
                    <a:bodyPr/>
                    <a:lstStyle/>
                    <a:p>
                      <a:pPr marL="43180">
                        <a:lnSpc>
                          <a:spcPct val="100000"/>
                        </a:lnSpc>
                        <a:spcBef>
                          <a:spcPts val="135"/>
                        </a:spcBef>
                      </a:pPr>
                      <a:r>
                        <a:rPr sz="850" b="1" spc="-55" dirty="0">
                          <a:solidFill>
                            <a:srgbClr val="231F20"/>
                          </a:solidFill>
                          <a:latin typeface="Arial"/>
                          <a:cs typeface="Arial"/>
                        </a:rPr>
                        <a:t>Vask</a:t>
                      </a:r>
                      <a:r>
                        <a:rPr sz="850" b="1" spc="5" dirty="0">
                          <a:solidFill>
                            <a:srgbClr val="231F20"/>
                          </a:solidFill>
                          <a:latin typeface="Arial"/>
                          <a:cs typeface="Arial"/>
                        </a:rPr>
                        <a:t> </a:t>
                      </a:r>
                      <a:r>
                        <a:rPr sz="850" b="1" dirty="0">
                          <a:solidFill>
                            <a:srgbClr val="231F20"/>
                          </a:solidFill>
                          <a:latin typeface="Arial"/>
                          <a:cs typeface="Arial"/>
                        </a:rPr>
                        <a:t>af</a:t>
                      </a:r>
                      <a:r>
                        <a:rPr sz="850" b="1" spc="5" dirty="0">
                          <a:solidFill>
                            <a:srgbClr val="231F20"/>
                          </a:solidFill>
                          <a:latin typeface="Arial"/>
                          <a:cs typeface="Arial"/>
                        </a:rPr>
                        <a:t> </a:t>
                      </a:r>
                      <a:r>
                        <a:rPr sz="850" b="1" spc="-10" dirty="0">
                          <a:solidFill>
                            <a:srgbClr val="231F20"/>
                          </a:solidFill>
                          <a:latin typeface="Arial"/>
                          <a:cs typeface="Arial"/>
                        </a:rPr>
                        <a:t>maskiner</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15B56"/>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03"/>
                  </a:ext>
                </a:extLst>
              </a:tr>
              <a:tr h="168275">
                <a:tc>
                  <a:txBody>
                    <a:bodyPr/>
                    <a:lstStyle/>
                    <a:p>
                      <a:pPr marL="43180">
                        <a:lnSpc>
                          <a:spcPct val="100000"/>
                        </a:lnSpc>
                        <a:spcBef>
                          <a:spcPts val="135"/>
                        </a:spcBef>
                      </a:pPr>
                      <a:r>
                        <a:rPr sz="850" b="1" spc="-10" dirty="0">
                          <a:solidFill>
                            <a:srgbClr val="231F20"/>
                          </a:solidFill>
                          <a:latin typeface="Arial"/>
                          <a:cs typeface="Arial"/>
                        </a:rPr>
                        <a:t>Spuling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37165"/>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37165"/>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37165"/>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04"/>
                  </a:ext>
                </a:extLst>
              </a:tr>
              <a:tr h="168275">
                <a:tc>
                  <a:txBody>
                    <a:bodyPr/>
                    <a:lstStyle/>
                    <a:p>
                      <a:pPr marL="43180">
                        <a:lnSpc>
                          <a:spcPct val="100000"/>
                        </a:lnSpc>
                        <a:spcBef>
                          <a:spcPts val="135"/>
                        </a:spcBef>
                      </a:pPr>
                      <a:r>
                        <a:rPr sz="850" b="1" spc="-30" dirty="0">
                          <a:solidFill>
                            <a:srgbClr val="231F20"/>
                          </a:solidFill>
                          <a:latin typeface="Arial"/>
                          <a:cs typeface="Arial"/>
                        </a:rPr>
                        <a:t>Flytning</a:t>
                      </a:r>
                      <a:r>
                        <a:rPr sz="850" b="1" dirty="0">
                          <a:solidFill>
                            <a:srgbClr val="231F20"/>
                          </a:solidFill>
                          <a:latin typeface="Arial"/>
                          <a:cs typeface="Arial"/>
                        </a:rPr>
                        <a:t> af </a:t>
                      </a:r>
                      <a:r>
                        <a:rPr sz="850" b="1" spc="-10" dirty="0">
                          <a:solidFill>
                            <a:srgbClr val="231F20"/>
                          </a:solidFill>
                          <a:latin typeface="Arial"/>
                          <a:cs typeface="Arial"/>
                        </a:rPr>
                        <a:t>gylle</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48476"/>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48476"/>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48476"/>
                    </a:solidFill>
                  </a:tcPr>
                </a:tc>
                <a:extLst>
                  <a:ext uri="{0D108BD9-81ED-4DB2-BD59-A6C34878D82A}">
                    <a16:rowId xmlns:a16="http://schemas.microsoft.com/office/drawing/2014/main" val="10005"/>
                  </a:ext>
                </a:extLst>
              </a:tr>
              <a:tr h="168275">
                <a:tc>
                  <a:txBody>
                    <a:bodyPr/>
                    <a:lstStyle/>
                    <a:p>
                      <a:pPr marL="43180">
                        <a:lnSpc>
                          <a:spcPct val="100000"/>
                        </a:lnSpc>
                        <a:spcBef>
                          <a:spcPts val="135"/>
                        </a:spcBef>
                      </a:pPr>
                      <a:r>
                        <a:rPr sz="850" b="1" spc="-10" dirty="0">
                          <a:solidFill>
                            <a:srgbClr val="231F20"/>
                          </a:solidFill>
                          <a:latin typeface="Arial"/>
                          <a:cs typeface="Arial"/>
                        </a:rPr>
                        <a:t>Kurser</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6978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6978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06"/>
                  </a:ext>
                </a:extLst>
              </a:tr>
              <a:tr h="168275">
                <a:tc>
                  <a:txBody>
                    <a:bodyPr/>
                    <a:lstStyle/>
                    <a:p>
                      <a:pPr marL="43180">
                        <a:lnSpc>
                          <a:spcPct val="100000"/>
                        </a:lnSpc>
                        <a:spcBef>
                          <a:spcPts val="135"/>
                        </a:spcBef>
                      </a:pPr>
                      <a:r>
                        <a:rPr sz="850" b="1" spc="-40" dirty="0">
                          <a:solidFill>
                            <a:srgbClr val="231F20"/>
                          </a:solidFill>
                          <a:latin typeface="Arial"/>
                          <a:cs typeface="Arial"/>
                        </a:rPr>
                        <a:t>Diverse</a:t>
                      </a:r>
                      <a:r>
                        <a:rPr sz="850" b="1" spc="65" dirty="0">
                          <a:solidFill>
                            <a:srgbClr val="231F20"/>
                          </a:solidFill>
                          <a:latin typeface="Arial"/>
                          <a:cs typeface="Arial"/>
                        </a:rPr>
                        <a:t> </a:t>
                      </a:r>
                      <a:r>
                        <a:rPr sz="850" b="1" spc="-30" dirty="0">
                          <a:solidFill>
                            <a:srgbClr val="231F20"/>
                          </a:solidFill>
                          <a:latin typeface="Arial"/>
                          <a:cs typeface="Arial"/>
                        </a:rPr>
                        <a:t>entreprenør-</a:t>
                      </a:r>
                      <a:r>
                        <a:rPr sz="850" b="1" spc="-10" dirty="0">
                          <a:solidFill>
                            <a:srgbClr val="231F20"/>
                          </a:solidFill>
                          <a:latin typeface="Arial"/>
                          <a:cs typeface="Arial"/>
                        </a:rPr>
                        <a:t>opgaver</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8AA9B"/>
                    </a:solidFill>
                  </a:tcPr>
                </a:tc>
                <a:extLst>
                  <a:ext uri="{0D108BD9-81ED-4DB2-BD59-A6C34878D82A}">
                    <a16:rowId xmlns:a16="http://schemas.microsoft.com/office/drawing/2014/main" val="10007"/>
                  </a:ext>
                </a:extLst>
              </a:tr>
              <a:tr h="168275">
                <a:tc>
                  <a:txBody>
                    <a:bodyPr/>
                    <a:lstStyle/>
                    <a:p>
                      <a:pPr marL="43180">
                        <a:lnSpc>
                          <a:spcPct val="100000"/>
                        </a:lnSpc>
                        <a:spcBef>
                          <a:spcPts val="135"/>
                        </a:spcBef>
                      </a:pPr>
                      <a:r>
                        <a:rPr sz="850" b="1" spc="-10" dirty="0">
                          <a:solidFill>
                            <a:srgbClr val="231F20"/>
                          </a:solidFill>
                          <a:latin typeface="Arial"/>
                          <a:cs typeface="Arial"/>
                        </a:rPr>
                        <a:t>Gylle</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ABFB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08"/>
                  </a:ext>
                </a:extLst>
              </a:tr>
              <a:tr h="168275">
                <a:tc>
                  <a:txBody>
                    <a:bodyPr/>
                    <a:lstStyle/>
                    <a:p>
                      <a:pPr marL="43180">
                        <a:lnSpc>
                          <a:spcPct val="100000"/>
                        </a:lnSpc>
                        <a:spcBef>
                          <a:spcPts val="135"/>
                        </a:spcBef>
                      </a:pPr>
                      <a:r>
                        <a:rPr sz="850" b="1" spc="-10" dirty="0">
                          <a:solidFill>
                            <a:srgbClr val="231F20"/>
                          </a:solidFill>
                          <a:latin typeface="Arial"/>
                          <a:cs typeface="Arial"/>
                        </a:rPr>
                        <a:t>Hegnsklipning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DDDD3"/>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DDDD3"/>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09"/>
                  </a:ext>
                </a:extLst>
              </a:tr>
              <a:tr h="168275">
                <a:tc>
                  <a:txBody>
                    <a:bodyPr/>
                    <a:lstStyle/>
                    <a:p>
                      <a:pPr marL="43180">
                        <a:lnSpc>
                          <a:spcPct val="100000"/>
                        </a:lnSpc>
                        <a:spcBef>
                          <a:spcPts val="135"/>
                        </a:spcBef>
                      </a:pPr>
                      <a:r>
                        <a:rPr sz="850" b="1" spc="-10" dirty="0">
                          <a:solidFill>
                            <a:srgbClr val="231F20"/>
                          </a:solidFill>
                          <a:latin typeface="Arial"/>
                          <a:cs typeface="Arial"/>
                        </a:rPr>
                        <a:t>Dræning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E7E0"/>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E7E0"/>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E7E0"/>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E7E0"/>
                    </a:solidFill>
                  </a:tcPr>
                </a:tc>
                <a:extLst>
                  <a:ext uri="{0D108BD9-81ED-4DB2-BD59-A6C34878D82A}">
                    <a16:rowId xmlns:a16="http://schemas.microsoft.com/office/drawing/2014/main" val="10010"/>
                  </a:ext>
                </a:extLst>
              </a:tr>
              <a:tr h="168275">
                <a:tc>
                  <a:txBody>
                    <a:bodyPr/>
                    <a:lstStyle/>
                    <a:p>
                      <a:pPr marL="43180">
                        <a:lnSpc>
                          <a:spcPct val="100000"/>
                        </a:lnSpc>
                        <a:spcBef>
                          <a:spcPts val="135"/>
                        </a:spcBef>
                      </a:pPr>
                      <a:r>
                        <a:rPr sz="850" b="1" spc="-10" dirty="0">
                          <a:solidFill>
                            <a:srgbClr val="231F20"/>
                          </a:solidFill>
                          <a:latin typeface="Arial"/>
                          <a:cs typeface="Arial"/>
                        </a:rPr>
                        <a:t>Pløjning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215EAC"/>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215EAC"/>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215EAC"/>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215EAC"/>
                    </a:solidFill>
                  </a:tcPr>
                </a:tc>
                <a:extLst>
                  <a:ext uri="{0D108BD9-81ED-4DB2-BD59-A6C34878D82A}">
                    <a16:rowId xmlns:a16="http://schemas.microsoft.com/office/drawing/2014/main" val="10011"/>
                  </a:ext>
                </a:extLst>
              </a:tr>
              <a:tr h="168275">
                <a:tc>
                  <a:txBody>
                    <a:bodyPr/>
                    <a:lstStyle/>
                    <a:p>
                      <a:pPr marL="43180">
                        <a:lnSpc>
                          <a:spcPct val="100000"/>
                        </a:lnSpc>
                        <a:spcBef>
                          <a:spcPts val="135"/>
                        </a:spcBef>
                      </a:pPr>
                      <a:r>
                        <a:rPr sz="850" b="1" spc="-10" dirty="0">
                          <a:solidFill>
                            <a:srgbClr val="231F20"/>
                          </a:solidFill>
                          <a:latin typeface="Arial"/>
                          <a:cs typeface="Arial"/>
                        </a:rPr>
                        <a:t>Såning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3D68B2"/>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3D68B2"/>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3D68B2"/>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3D68B2"/>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12"/>
                  </a:ext>
                </a:extLst>
              </a:tr>
              <a:tr h="168275">
                <a:tc>
                  <a:txBody>
                    <a:bodyPr/>
                    <a:lstStyle/>
                    <a:p>
                      <a:pPr marL="43180">
                        <a:lnSpc>
                          <a:spcPct val="100000"/>
                        </a:lnSpc>
                        <a:spcBef>
                          <a:spcPts val="135"/>
                        </a:spcBef>
                      </a:pPr>
                      <a:r>
                        <a:rPr sz="850" b="1" dirty="0">
                          <a:solidFill>
                            <a:srgbClr val="231F20"/>
                          </a:solidFill>
                          <a:latin typeface="Arial"/>
                          <a:cs typeface="Arial"/>
                        </a:rPr>
                        <a:t>NH3-</a:t>
                      </a:r>
                      <a:r>
                        <a:rPr sz="850" b="1" spc="-25" dirty="0">
                          <a:solidFill>
                            <a:srgbClr val="231F20"/>
                          </a:solidFill>
                          <a:latin typeface="Arial"/>
                          <a:cs typeface="Arial"/>
                        </a:rPr>
                        <a:t> </a:t>
                      </a:r>
                      <a:r>
                        <a:rPr sz="850" b="1" spc="-20" dirty="0">
                          <a:solidFill>
                            <a:srgbClr val="231F20"/>
                          </a:solidFill>
                          <a:latin typeface="Arial"/>
                          <a:cs typeface="Arial"/>
                        </a:rPr>
                        <a:t>gøde</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5373B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5373B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13"/>
                  </a:ext>
                </a:extLst>
              </a:tr>
              <a:tr h="168275">
                <a:tc>
                  <a:txBody>
                    <a:bodyPr/>
                    <a:lstStyle/>
                    <a:p>
                      <a:pPr marL="43180">
                        <a:lnSpc>
                          <a:spcPct val="100000"/>
                        </a:lnSpc>
                        <a:spcBef>
                          <a:spcPts val="135"/>
                        </a:spcBef>
                      </a:pPr>
                      <a:r>
                        <a:rPr sz="850" b="1" spc="-10" dirty="0">
                          <a:solidFill>
                            <a:srgbClr val="231F20"/>
                          </a:solidFill>
                          <a:latin typeface="Arial"/>
                          <a:cs typeface="Arial"/>
                        </a:rPr>
                        <a:t>Harve</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6780B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14"/>
                  </a:ext>
                </a:extLst>
              </a:tr>
              <a:tr h="168275">
                <a:tc>
                  <a:txBody>
                    <a:bodyPr/>
                    <a:lstStyle/>
                    <a:p>
                      <a:pPr marL="43180">
                        <a:lnSpc>
                          <a:spcPct val="100000"/>
                        </a:lnSpc>
                        <a:spcBef>
                          <a:spcPts val="135"/>
                        </a:spcBef>
                      </a:pPr>
                      <a:r>
                        <a:rPr sz="850" b="1" spc="-20" dirty="0">
                          <a:solidFill>
                            <a:srgbClr val="231F20"/>
                          </a:solidFill>
                          <a:latin typeface="Arial"/>
                          <a:cs typeface="Arial"/>
                        </a:rPr>
                        <a:t>Kalk</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7A8DC7"/>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7A8DC7"/>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15"/>
                  </a:ext>
                </a:extLst>
              </a:tr>
              <a:tr h="168275">
                <a:tc>
                  <a:txBody>
                    <a:bodyPr/>
                    <a:lstStyle/>
                    <a:p>
                      <a:pPr marL="43180">
                        <a:lnSpc>
                          <a:spcPct val="100000"/>
                        </a:lnSpc>
                        <a:spcBef>
                          <a:spcPts val="135"/>
                        </a:spcBef>
                      </a:pPr>
                      <a:r>
                        <a:rPr sz="850" b="1" spc="-10" dirty="0">
                          <a:solidFill>
                            <a:srgbClr val="231F20"/>
                          </a:solidFill>
                          <a:latin typeface="Arial"/>
                          <a:cs typeface="Arial"/>
                        </a:rPr>
                        <a:t>Majssåning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8C9CC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8C9CC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16"/>
                  </a:ext>
                </a:extLst>
              </a:tr>
              <a:tr h="168275">
                <a:tc>
                  <a:txBody>
                    <a:bodyPr/>
                    <a:lstStyle/>
                    <a:p>
                      <a:pPr marL="43180">
                        <a:lnSpc>
                          <a:spcPct val="100000"/>
                        </a:lnSpc>
                        <a:spcBef>
                          <a:spcPts val="135"/>
                        </a:spcBef>
                      </a:pPr>
                      <a:r>
                        <a:rPr sz="850" b="1" spc="-10" dirty="0">
                          <a:solidFill>
                            <a:srgbClr val="231F20"/>
                          </a:solidFill>
                          <a:latin typeface="Arial"/>
                          <a:cs typeface="Arial"/>
                        </a:rPr>
                        <a:t>Sprøjte</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A0ACD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A0ACD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A0ACD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17"/>
                  </a:ext>
                </a:extLst>
              </a:tr>
              <a:tr h="168275">
                <a:tc>
                  <a:txBody>
                    <a:bodyPr/>
                    <a:lstStyle/>
                    <a:p>
                      <a:pPr marL="43180">
                        <a:lnSpc>
                          <a:spcPct val="100000"/>
                        </a:lnSpc>
                        <a:spcBef>
                          <a:spcPts val="135"/>
                        </a:spcBef>
                      </a:pPr>
                      <a:r>
                        <a:rPr sz="850" b="1" dirty="0">
                          <a:solidFill>
                            <a:srgbClr val="231F20"/>
                          </a:solidFill>
                          <a:latin typeface="Arial"/>
                          <a:cs typeface="Arial"/>
                        </a:rPr>
                        <a:t>1.</a:t>
                      </a:r>
                      <a:r>
                        <a:rPr sz="850" b="1" spc="-40" dirty="0">
                          <a:solidFill>
                            <a:srgbClr val="231F20"/>
                          </a:solidFill>
                          <a:latin typeface="Arial"/>
                          <a:cs typeface="Arial"/>
                        </a:rPr>
                        <a:t> </a:t>
                      </a:r>
                      <a:r>
                        <a:rPr sz="850" b="1" dirty="0">
                          <a:solidFill>
                            <a:srgbClr val="231F20"/>
                          </a:solidFill>
                          <a:latin typeface="Arial"/>
                          <a:cs typeface="Arial"/>
                        </a:rPr>
                        <a:t>slet</a:t>
                      </a:r>
                      <a:r>
                        <a:rPr sz="850" b="1" spc="-40" dirty="0">
                          <a:solidFill>
                            <a:srgbClr val="231F20"/>
                          </a:solidFill>
                          <a:latin typeface="Arial"/>
                          <a:cs typeface="Arial"/>
                        </a:rPr>
                        <a:t> </a:t>
                      </a:r>
                      <a:r>
                        <a:rPr sz="850" b="1" spc="-20" dirty="0">
                          <a:solidFill>
                            <a:srgbClr val="231F20"/>
                          </a:solidFill>
                          <a:latin typeface="Arial"/>
                          <a:cs typeface="Arial"/>
                        </a:rPr>
                        <a:t>græs</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B5BEE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18"/>
                  </a:ext>
                </a:extLst>
              </a:tr>
              <a:tr h="168275">
                <a:tc>
                  <a:txBody>
                    <a:bodyPr/>
                    <a:lstStyle/>
                    <a:p>
                      <a:pPr marL="43180">
                        <a:lnSpc>
                          <a:spcPct val="100000"/>
                        </a:lnSpc>
                        <a:spcBef>
                          <a:spcPts val="135"/>
                        </a:spcBef>
                      </a:pPr>
                      <a:r>
                        <a:rPr sz="850" b="1" spc="-10" dirty="0">
                          <a:solidFill>
                            <a:srgbClr val="231F20"/>
                          </a:solidFill>
                          <a:latin typeface="Arial"/>
                          <a:cs typeface="Arial"/>
                        </a:rPr>
                        <a:t>Rabatslåning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CBD1EA"/>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CBD1EA"/>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CBD1EA"/>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19"/>
                  </a:ext>
                </a:extLst>
              </a:tr>
              <a:tr h="168275">
                <a:tc>
                  <a:txBody>
                    <a:bodyPr/>
                    <a:lstStyle/>
                    <a:p>
                      <a:pPr marL="43180">
                        <a:lnSpc>
                          <a:spcPct val="100000"/>
                        </a:lnSpc>
                        <a:spcBef>
                          <a:spcPts val="135"/>
                        </a:spcBef>
                      </a:pPr>
                      <a:r>
                        <a:rPr sz="850" b="1" dirty="0">
                          <a:solidFill>
                            <a:srgbClr val="231F20"/>
                          </a:solidFill>
                          <a:latin typeface="Arial"/>
                          <a:cs typeface="Arial"/>
                        </a:rPr>
                        <a:t>2.</a:t>
                      </a:r>
                      <a:r>
                        <a:rPr sz="850" b="1" spc="-40" dirty="0">
                          <a:solidFill>
                            <a:srgbClr val="231F20"/>
                          </a:solidFill>
                          <a:latin typeface="Arial"/>
                          <a:cs typeface="Arial"/>
                        </a:rPr>
                        <a:t> </a:t>
                      </a:r>
                      <a:r>
                        <a:rPr sz="850" b="1" dirty="0">
                          <a:solidFill>
                            <a:srgbClr val="231F20"/>
                          </a:solidFill>
                          <a:latin typeface="Arial"/>
                          <a:cs typeface="Arial"/>
                        </a:rPr>
                        <a:t>slet</a:t>
                      </a:r>
                      <a:r>
                        <a:rPr sz="850" b="1" spc="-40" dirty="0">
                          <a:solidFill>
                            <a:srgbClr val="231F20"/>
                          </a:solidFill>
                          <a:latin typeface="Arial"/>
                          <a:cs typeface="Arial"/>
                        </a:rPr>
                        <a:t> </a:t>
                      </a:r>
                      <a:r>
                        <a:rPr sz="850" b="1" spc="-20" dirty="0">
                          <a:solidFill>
                            <a:srgbClr val="231F20"/>
                          </a:solidFill>
                          <a:latin typeface="Arial"/>
                          <a:cs typeface="Arial"/>
                        </a:rPr>
                        <a:t>græs</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3E5F3"/>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0"/>
                  </a:ext>
                </a:extLst>
              </a:tr>
              <a:tr h="168275">
                <a:tc>
                  <a:txBody>
                    <a:bodyPr/>
                    <a:lstStyle/>
                    <a:p>
                      <a:pPr marL="43180">
                        <a:lnSpc>
                          <a:spcPct val="100000"/>
                        </a:lnSpc>
                        <a:spcBef>
                          <a:spcPts val="135"/>
                        </a:spcBef>
                      </a:pPr>
                      <a:r>
                        <a:rPr sz="850" b="1" spc="-10" dirty="0">
                          <a:solidFill>
                            <a:srgbClr val="231F20"/>
                          </a:solidFill>
                          <a:latin typeface="Arial"/>
                          <a:cs typeface="Arial"/>
                        </a:rPr>
                        <a:t>Hø-</a:t>
                      </a:r>
                      <a:r>
                        <a:rPr sz="850" b="1" spc="-20" dirty="0">
                          <a:solidFill>
                            <a:srgbClr val="231F20"/>
                          </a:solidFill>
                          <a:latin typeface="Arial"/>
                          <a:cs typeface="Arial"/>
                        </a:rPr>
                        <a:t>wrap</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005F4C"/>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1"/>
                  </a:ext>
                </a:extLst>
              </a:tr>
              <a:tr h="168275">
                <a:tc>
                  <a:txBody>
                    <a:bodyPr/>
                    <a:lstStyle/>
                    <a:p>
                      <a:pPr marL="43180">
                        <a:lnSpc>
                          <a:spcPct val="100000"/>
                        </a:lnSpc>
                        <a:spcBef>
                          <a:spcPts val="135"/>
                        </a:spcBef>
                      </a:pPr>
                      <a:r>
                        <a:rPr sz="850" b="1" spc="-10" dirty="0">
                          <a:solidFill>
                            <a:srgbClr val="231F20"/>
                          </a:solidFill>
                          <a:latin typeface="Arial"/>
                          <a:cs typeface="Arial"/>
                        </a:rPr>
                        <a:t>Radrensning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25695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2"/>
                  </a:ext>
                </a:extLst>
              </a:tr>
              <a:tr h="168275">
                <a:tc>
                  <a:txBody>
                    <a:bodyPr/>
                    <a:lstStyle/>
                    <a:p>
                      <a:pPr marL="43180">
                        <a:lnSpc>
                          <a:spcPct val="100000"/>
                        </a:lnSpc>
                        <a:spcBef>
                          <a:spcPts val="135"/>
                        </a:spcBef>
                      </a:pPr>
                      <a:r>
                        <a:rPr sz="850" b="1" spc="-30" dirty="0">
                          <a:solidFill>
                            <a:srgbClr val="231F20"/>
                          </a:solidFill>
                          <a:latin typeface="Arial"/>
                          <a:cs typeface="Arial"/>
                        </a:rPr>
                        <a:t>Sommerferie</a:t>
                      </a:r>
                      <a:r>
                        <a:rPr sz="850" b="1" spc="10" dirty="0">
                          <a:solidFill>
                            <a:srgbClr val="231F20"/>
                          </a:solidFill>
                          <a:latin typeface="Arial"/>
                          <a:cs typeface="Arial"/>
                        </a:rPr>
                        <a:t> </a:t>
                      </a:r>
                      <a:r>
                        <a:rPr sz="850" b="1" spc="-75" dirty="0">
                          <a:solidFill>
                            <a:srgbClr val="231F20"/>
                          </a:solidFill>
                          <a:latin typeface="Arial"/>
                          <a:cs typeface="Arial"/>
                        </a:rPr>
                        <a:t>og</a:t>
                      </a:r>
                      <a:r>
                        <a:rPr sz="850" b="1" spc="10" dirty="0">
                          <a:solidFill>
                            <a:srgbClr val="231F20"/>
                          </a:solidFill>
                          <a:latin typeface="Arial"/>
                          <a:cs typeface="Arial"/>
                        </a:rPr>
                        <a:t> </a:t>
                      </a:r>
                      <a:r>
                        <a:rPr sz="850" b="1" spc="-10" dirty="0">
                          <a:solidFill>
                            <a:srgbClr val="231F20"/>
                          </a:solidFill>
                          <a:latin typeface="Arial"/>
                          <a:cs typeface="Arial"/>
                        </a:rPr>
                        <a:t>juleferie</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3F7464"/>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3F7464"/>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3F7464"/>
                    </a:solidFill>
                  </a:tcPr>
                </a:tc>
                <a:extLst>
                  <a:ext uri="{0D108BD9-81ED-4DB2-BD59-A6C34878D82A}">
                    <a16:rowId xmlns:a16="http://schemas.microsoft.com/office/drawing/2014/main" val="10023"/>
                  </a:ext>
                </a:extLst>
              </a:tr>
              <a:tr h="168275">
                <a:tc>
                  <a:txBody>
                    <a:bodyPr/>
                    <a:lstStyle/>
                    <a:p>
                      <a:pPr marL="43180">
                        <a:lnSpc>
                          <a:spcPct val="100000"/>
                        </a:lnSpc>
                        <a:spcBef>
                          <a:spcPts val="135"/>
                        </a:spcBef>
                      </a:pPr>
                      <a:r>
                        <a:rPr sz="850" b="1" spc="-10" dirty="0">
                          <a:solidFill>
                            <a:srgbClr val="231F20"/>
                          </a:solidFill>
                          <a:latin typeface="Arial"/>
                          <a:cs typeface="Arial"/>
                        </a:rPr>
                        <a:t>Hakning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54807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4"/>
                  </a:ext>
                </a:extLst>
              </a:tr>
              <a:tr h="168275">
                <a:tc>
                  <a:txBody>
                    <a:bodyPr/>
                    <a:lstStyle/>
                    <a:p>
                      <a:pPr marL="43180">
                        <a:lnSpc>
                          <a:spcPct val="100000"/>
                        </a:lnSpc>
                        <a:spcBef>
                          <a:spcPts val="135"/>
                        </a:spcBef>
                      </a:pPr>
                      <a:r>
                        <a:rPr sz="850" b="1" dirty="0">
                          <a:solidFill>
                            <a:srgbClr val="231F20"/>
                          </a:solidFill>
                          <a:latin typeface="Arial"/>
                          <a:cs typeface="Arial"/>
                        </a:rPr>
                        <a:t>3.</a:t>
                      </a:r>
                      <a:r>
                        <a:rPr sz="850" b="1" spc="-55" dirty="0">
                          <a:solidFill>
                            <a:srgbClr val="231F20"/>
                          </a:solidFill>
                          <a:latin typeface="Arial"/>
                          <a:cs typeface="Arial"/>
                        </a:rPr>
                        <a:t> </a:t>
                      </a:r>
                      <a:r>
                        <a:rPr sz="850" b="1" dirty="0">
                          <a:solidFill>
                            <a:srgbClr val="231F20"/>
                          </a:solidFill>
                          <a:latin typeface="Arial"/>
                          <a:cs typeface="Arial"/>
                        </a:rPr>
                        <a:t>slet</a:t>
                      </a:r>
                      <a:r>
                        <a:rPr sz="850" b="1" spc="-50" dirty="0">
                          <a:solidFill>
                            <a:srgbClr val="231F20"/>
                          </a:solidFill>
                          <a:latin typeface="Arial"/>
                          <a:cs typeface="Arial"/>
                        </a:rPr>
                        <a:t> </a:t>
                      </a:r>
                      <a:r>
                        <a:rPr sz="850" b="1" spc="-20" dirty="0">
                          <a:solidFill>
                            <a:srgbClr val="231F20"/>
                          </a:solidFill>
                          <a:latin typeface="Arial"/>
                          <a:cs typeface="Arial"/>
                        </a:rPr>
                        <a:t>græs</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698C80"/>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5"/>
                  </a:ext>
                </a:extLst>
              </a:tr>
              <a:tr h="168275">
                <a:tc>
                  <a:txBody>
                    <a:bodyPr/>
                    <a:lstStyle/>
                    <a:p>
                      <a:pPr marL="43180">
                        <a:lnSpc>
                          <a:spcPct val="100000"/>
                        </a:lnSpc>
                        <a:spcBef>
                          <a:spcPts val="135"/>
                        </a:spcBef>
                      </a:pPr>
                      <a:r>
                        <a:rPr sz="850" b="1" spc="-30" dirty="0">
                          <a:solidFill>
                            <a:srgbClr val="231F20"/>
                          </a:solidFill>
                          <a:latin typeface="Arial"/>
                          <a:cs typeface="Arial"/>
                        </a:rPr>
                        <a:t>Høst/mejetærskning</a:t>
                      </a:r>
                      <a:r>
                        <a:rPr sz="850" b="1" spc="35" dirty="0">
                          <a:solidFill>
                            <a:srgbClr val="231F20"/>
                          </a:solidFill>
                          <a:latin typeface="Arial"/>
                          <a:cs typeface="Arial"/>
                        </a:rPr>
                        <a:t> </a:t>
                      </a:r>
                      <a:r>
                        <a:rPr sz="850" b="1" spc="-25" dirty="0">
                          <a:solidFill>
                            <a:srgbClr val="231F20"/>
                          </a:solidFill>
                          <a:latin typeface="Arial"/>
                          <a:cs typeface="Arial"/>
                        </a:rPr>
                        <a:t>frø</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7E9A90"/>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6"/>
                  </a:ext>
                </a:extLst>
              </a:tr>
              <a:tr h="168275">
                <a:tc>
                  <a:txBody>
                    <a:bodyPr/>
                    <a:lstStyle/>
                    <a:p>
                      <a:pPr marL="43180">
                        <a:lnSpc>
                          <a:spcPct val="100000"/>
                        </a:lnSpc>
                        <a:spcBef>
                          <a:spcPts val="135"/>
                        </a:spcBef>
                      </a:pPr>
                      <a:r>
                        <a:rPr sz="850" b="1" spc="-10" dirty="0">
                          <a:solidFill>
                            <a:srgbClr val="231F20"/>
                          </a:solidFill>
                          <a:latin typeface="Arial"/>
                          <a:cs typeface="Arial"/>
                        </a:rPr>
                        <a:t>Skårlægning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93AAA2"/>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7"/>
                  </a:ext>
                </a:extLst>
              </a:tr>
              <a:tr h="168275">
                <a:tc>
                  <a:txBody>
                    <a:bodyPr/>
                    <a:lstStyle/>
                    <a:p>
                      <a:pPr marL="43180">
                        <a:lnSpc>
                          <a:spcPct val="100000"/>
                        </a:lnSpc>
                        <a:spcBef>
                          <a:spcPts val="135"/>
                        </a:spcBef>
                      </a:pPr>
                      <a:r>
                        <a:rPr sz="850" b="1" spc="-55" dirty="0">
                          <a:solidFill>
                            <a:srgbClr val="231F20"/>
                          </a:solidFill>
                          <a:latin typeface="Arial"/>
                          <a:cs typeface="Arial"/>
                        </a:rPr>
                        <a:t>Presse</a:t>
                      </a:r>
                      <a:r>
                        <a:rPr sz="850" b="1" spc="10" dirty="0">
                          <a:solidFill>
                            <a:srgbClr val="231F20"/>
                          </a:solidFill>
                          <a:latin typeface="Arial"/>
                          <a:cs typeface="Arial"/>
                        </a:rPr>
                        <a:t> </a:t>
                      </a:r>
                      <a:r>
                        <a:rPr sz="850" b="1" spc="-20" dirty="0">
                          <a:solidFill>
                            <a:srgbClr val="231F20"/>
                          </a:solidFill>
                          <a:latin typeface="Arial"/>
                          <a:cs typeface="Arial"/>
                        </a:rPr>
                        <a:t>halm/</a:t>
                      </a:r>
                      <a:r>
                        <a:rPr sz="850" b="1" spc="15" dirty="0">
                          <a:solidFill>
                            <a:srgbClr val="231F20"/>
                          </a:solidFill>
                          <a:latin typeface="Arial"/>
                          <a:cs typeface="Arial"/>
                        </a:rPr>
                        <a:t> </a:t>
                      </a:r>
                      <a:r>
                        <a:rPr sz="850" b="1" spc="-10" dirty="0">
                          <a:solidFill>
                            <a:srgbClr val="231F20"/>
                          </a:solidFill>
                          <a:latin typeface="Arial"/>
                          <a:cs typeface="Arial"/>
                        </a:rPr>
                        <a:t>frøgræs</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AABBB4"/>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8"/>
                  </a:ext>
                </a:extLst>
              </a:tr>
              <a:tr h="168275">
                <a:tc>
                  <a:txBody>
                    <a:bodyPr/>
                    <a:lstStyle/>
                    <a:p>
                      <a:pPr marL="43180">
                        <a:lnSpc>
                          <a:spcPct val="100000"/>
                        </a:lnSpc>
                        <a:spcBef>
                          <a:spcPts val="135"/>
                        </a:spcBef>
                      </a:pPr>
                      <a:r>
                        <a:rPr sz="850" b="1" spc="-40" dirty="0">
                          <a:solidFill>
                            <a:srgbClr val="231F20"/>
                          </a:solidFill>
                          <a:latin typeface="Arial"/>
                          <a:cs typeface="Arial"/>
                        </a:rPr>
                        <a:t>Rive</a:t>
                      </a:r>
                      <a:r>
                        <a:rPr sz="850" b="1" spc="5" dirty="0">
                          <a:solidFill>
                            <a:srgbClr val="231F20"/>
                          </a:solidFill>
                          <a:latin typeface="Arial"/>
                          <a:cs typeface="Arial"/>
                        </a:rPr>
                        <a:t> </a:t>
                      </a:r>
                      <a:r>
                        <a:rPr sz="850" b="1" spc="-20" dirty="0">
                          <a:solidFill>
                            <a:srgbClr val="231F20"/>
                          </a:solidFill>
                          <a:latin typeface="Arial"/>
                          <a:cs typeface="Arial"/>
                        </a:rPr>
                        <a:t>halm</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C2CDC9"/>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C2CDC9"/>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29"/>
                  </a:ext>
                </a:extLst>
              </a:tr>
              <a:tr h="168275">
                <a:tc>
                  <a:txBody>
                    <a:bodyPr/>
                    <a:lstStyle/>
                    <a:p>
                      <a:pPr marL="43180">
                        <a:lnSpc>
                          <a:spcPct val="100000"/>
                        </a:lnSpc>
                        <a:spcBef>
                          <a:spcPts val="135"/>
                        </a:spcBef>
                      </a:pPr>
                      <a:r>
                        <a:rPr sz="850" b="1" spc="-60" dirty="0">
                          <a:solidFill>
                            <a:srgbClr val="231F20"/>
                          </a:solidFill>
                          <a:latin typeface="Arial"/>
                          <a:cs typeface="Arial"/>
                        </a:rPr>
                        <a:t>Korn</a:t>
                      </a:r>
                      <a:r>
                        <a:rPr sz="850" b="1" spc="5" dirty="0">
                          <a:solidFill>
                            <a:srgbClr val="231F20"/>
                          </a:solidFill>
                          <a:latin typeface="Arial"/>
                          <a:cs typeface="Arial"/>
                        </a:rPr>
                        <a:t> </a:t>
                      </a:r>
                      <a:r>
                        <a:rPr sz="850" b="1" spc="-75" dirty="0">
                          <a:solidFill>
                            <a:srgbClr val="231F20"/>
                          </a:solidFill>
                          <a:latin typeface="Arial"/>
                          <a:cs typeface="Arial"/>
                        </a:rPr>
                        <a:t>og</a:t>
                      </a:r>
                      <a:r>
                        <a:rPr sz="850" b="1" spc="5" dirty="0">
                          <a:solidFill>
                            <a:srgbClr val="231F20"/>
                          </a:solidFill>
                          <a:latin typeface="Arial"/>
                          <a:cs typeface="Arial"/>
                        </a:rPr>
                        <a:t> </a:t>
                      </a:r>
                      <a:r>
                        <a:rPr sz="850" b="1" spc="-10" dirty="0">
                          <a:solidFill>
                            <a:srgbClr val="231F20"/>
                          </a:solidFill>
                          <a:latin typeface="Arial"/>
                          <a:cs typeface="Arial"/>
                        </a:rPr>
                        <a:t>halmkørsel</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DDE2D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DDE2D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30"/>
                  </a:ext>
                </a:extLst>
              </a:tr>
              <a:tr h="168275">
                <a:tc>
                  <a:txBody>
                    <a:bodyPr/>
                    <a:lstStyle/>
                    <a:p>
                      <a:pPr marL="43180">
                        <a:lnSpc>
                          <a:spcPct val="100000"/>
                        </a:lnSpc>
                        <a:spcBef>
                          <a:spcPts val="135"/>
                        </a:spcBef>
                      </a:pPr>
                      <a:r>
                        <a:rPr sz="850" b="1" spc="-10" dirty="0">
                          <a:solidFill>
                            <a:srgbClr val="231F20"/>
                          </a:solidFill>
                          <a:latin typeface="Arial"/>
                          <a:cs typeface="Arial"/>
                        </a:rPr>
                        <a:t>Høst/meje-tærskning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T w="12700">
                      <a:solidFill>
                        <a:srgbClr val="231F20"/>
                      </a:solidFill>
                      <a:prstDash val="solid"/>
                    </a:lnT>
                    <a:solidFill>
                      <a:srgbClr val="231F20"/>
                    </a:solidFill>
                  </a:tcPr>
                </a:tc>
                <a:tc>
                  <a:txBody>
                    <a:bodyPr/>
                    <a:lstStyle/>
                    <a:p>
                      <a:pPr>
                        <a:lnSpc>
                          <a:spcPct val="100000"/>
                        </a:lnSpc>
                      </a:pPr>
                      <a:endParaRPr sz="900">
                        <a:latin typeface="Times New Roman"/>
                        <a:cs typeface="Times New Roman"/>
                      </a:endParaRPr>
                    </a:p>
                  </a:txBody>
                  <a:tcPr marL="0" marR="0" marT="0" marB="0">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31"/>
                  </a:ext>
                </a:extLst>
              </a:tr>
              <a:tr h="168275">
                <a:tc>
                  <a:txBody>
                    <a:bodyPr/>
                    <a:lstStyle/>
                    <a:p>
                      <a:pPr marL="43180">
                        <a:lnSpc>
                          <a:spcPct val="100000"/>
                        </a:lnSpc>
                        <a:spcBef>
                          <a:spcPts val="135"/>
                        </a:spcBef>
                      </a:pPr>
                      <a:r>
                        <a:rPr sz="850" b="1" spc="-10" dirty="0">
                          <a:solidFill>
                            <a:srgbClr val="231F20"/>
                          </a:solidFill>
                          <a:latin typeface="Arial"/>
                          <a:cs typeface="Arial"/>
                        </a:rPr>
                        <a:t>Presning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B w="12700">
                      <a:solidFill>
                        <a:srgbClr val="231F20"/>
                      </a:solidFill>
                      <a:prstDash val="solid"/>
                    </a:lnB>
                    <a:solidFill>
                      <a:srgbClr val="414042"/>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32"/>
                  </a:ext>
                </a:extLst>
              </a:tr>
              <a:tr h="168275">
                <a:tc>
                  <a:txBody>
                    <a:bodyPr/>
                    <a:lstStyle/>
                    <a:p>
                      <a:pPr marL="43180">
                        <a:lnSpc>
                          <a:spcPct val="100000"/>
                        </a:lnSpc>
                        <a:spcBef>
                          <a:spcPts val="135"/>
                        </a:spcBef>
                      </a:pPr>
                      <a:r>
                        <a:rPr sz="850" b="1" spc="-70" dirty="0">
                          <a:solidFill>
                            <a:srgbClr val="231F20"/>
                          </a:solidFill>
                          <a:latin typeface="Arial"/>
                          <a:cs typeface="Arial"/>
                        </a:rPr>
                        <a:t>Så</a:t>
                      </a:r>
                      <a:r>
                        <a:rPr sz="850" b="1" dirty="0">
                          <a:solidFill>
                            <a:srgbClr val="231F20"/>
                          </a:solidFill>
                          <a:latin typeface="Arial"/>
                          <a:cs typeface="Arial"/>
                        </a:rPr>
                        <a:t> </a:t>
                      </a:r>
                      <a:r>
                        <a:rPr sz="850" b="1" spc="-55" dirty="0">
                          <a:solidFill>
                            <a:srgbClr val="231F20"/>
                          </a:solidFill>
                          <a:latin typeface="Arial"/>
                          <a:cs typeface="Arial"/>
                        </a:rPr>
                        <a:t>raps</a:t>
                      </a:r>
                      <a:r>
                        <a:rPr sz="850" b="1" dirty="0">
                          <a:solidFill>
                            <a:srgbClr val="231F20"/>
                          </a:solidFill>
                          <a:latin typeface="Arial"/>
                          <a:cs typeface="Arial"/>
                        </a:rPr>
                        <a:t> </a:t>
                      </a:r>
                      <a:r>
                        <a:rPr sz="850" b="1" spc="-75" dirty="0">
                          <a:solidFill>
                            <a:srgbClr val="231F20"/>
                          </a:solidFill>
                          <a:latin typeface="Arial"/>
                          <a:cs typeface="Arial"/>
                        </a:rPr>
                        <a:t>og</a:t>
                      </a:r>
                      <a:r>
                        <a:rPr sz="850" b="1" dirty="0">
                          <a:solidFill>
                            <a:srgbClr val="231F20"/>
                          </a:solidFill>
                          <a:latin typeface="Arial"/>
                          <a:cs typeface="Arial"/>
                        </a:rPr>
                        <a:t> </a:t>
                      </a:r>
                      <a:r>
                        <a:rPr sz="850" b="1" spc="-20" dirty="0">
                          <a:solidFill>
                            <a:srgbClr val="231F20"/>
                          </a:solidFill>
                          <a:latin typeface="Arial"/>
                          <a:cs typeface="Arial"/>
                        </a:rPr>
                        <a:t>græs</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58595B"/>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33"/>
                  </a:ext>
                </a:extLst>
              </a:tr>
              <a:tr h="168275">
                <a:tc>
                  <a:txBody>
                    <a:bodyPr/>
                    <a:lstStyle/>
                    <a:p>
                      <a:pPr marL="43180">
                        <a:lnSpc>
                          <a:spcPct val="100000"/>
                        </a:lnSpc>
                        <a:spcBef>
                          <a:spcPts val="135"/>
                        </a:spcBef>
                      </a:pPr>
                      <a:r>
                        <a:rPr sz="850" b="1" spc="-20" dirty="0">
                          <a:solidFill>
                            <a:srgbClr val="231F20"/>
                          </a:solidFill>
                          <a:latin typeface="Arial"/>
                          <a:cs typeface="Arial"/>
                        </a:rPr>
                        <a:t>Møgspredning/slam/kompost</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6D6E71"/>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34"/>
                  </a:ext>
                </a:extLst>
              </a:tr>
              <a:tr h="168275">
                <a:tc>
                  <a:txBody>
                    <a:bodyPr/>
                    <a:lstStyle/>
                    <a:p>
                      <a:pPr marL="43180">
                        <a:lnSpc>
                          <a:spcPct val="100000"/>
                        </a:lnSpc>
                        <a:spcBef>
                          <a:spcPts val="135"/>
                        </a:spcBef>
                      </a:pPr>
                      <a:r>
                        <a:rPr sz="850" b="1" spc="-10" dirty="0">
                          <a:solidFill>
                            <a:srgbClr val="231F20"/>
                          </a:solidFill>
                          <a:latin typeface="Arial"/>
                          <a:cs typeface="Arial"/>
                        </a:rPr>
                        <a:t>Kartoffel-</a:t>
                      </a:r>
                      <a:r>
                        <a:rPr sz="850" b="1" spc="-15" dirty="0">
                          <a:solidFill>
                            <a:srgbClr val="231F20"/>
                          </a:solidFill>
                          <a:latin typeface="Arial"/>
                          <a:cs typeface="Arial"/>
                        </a:rPr>
                        <a:t> </a:t>
                      </a:r>
                      <a:r>
                        <a:rPr sz="850" b="1" dirty="0">
                          <a:solidFill>
                            <a:srgbClr val="231F20"/>
                          </a:solidFill>
                          <a:latin typeface="Arial"/>
                          <a:cs typeface="Arial"/>
                        </a:rPr>
                        <a:t>eller</a:t>
                      </a:r>
                      <a:r>
                        <a:rPr sz="850" b="1" spc="-15" dirty="0">
                          <a:solidFill>
                            <a:srgbClr val="231F20"/>
                          </a:solidFill>
                          <a:latin typeface="Arial"/>
                          <a:cs typeface="Arial"/>
                        </a:rPr>
                        <a:t> </a:t>
                      </a:r>
                      <a:r>
                        <a:rPr sz="850" b="1" spc="-10" dirty="0">
                          <a:solidFill>
                            <a:srgbClr val="231F20"/>
                          </a:solidFill>
                          <a:latin typeface="Arial"/>
                          <a:cs typeface="Arial"/>
                        </a:rPr>
                        <a:t>roeoptagning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808285"/>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808285"/>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808285"/>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808285"/>
                    </a:solidFill>
                  </a:tcPr>
                </a:tc>
                <a:extLst>
                  <a:ext uri="{0D108BD9-81ED-4DB2-BD59-A6C34878D82A}">
                    <a16:rowId xmlns:a16="http://schemas.microsoft.com/office/drawing/2014/main" val="10035"/>
                  </a:ext>
                </a:extLst>
              </a:tr>
              <a:tr h="168275">
                <a:tc>
                  <a:txBody>
                    <a:bodyPr/>
                    <a:lstStyle/>
                    <a:p>
                      <a:pPr marL="43180">
                        <a:lnSpc>
                          <a:spcPct val="100000"/>
                        </a:lnSpc>
                        <a:spcBef>
                          <a:spcPts val="135"/>
                        </a:spcBef>
                      </a:pPr>
                      <a:r>
                        <a:rPr sz="850" b="1" spc="-10" dirty="0">
                          <a:solidFill>
                            <a:srgbClr val="231F20"/>
                          </a:solidFill>
                          <a:latin typeface="Arial"/>
                          <a:cs typeface="Arial"/>
                        </a:rPr>
                        <a:t>Majssnitning</a:t>
                      </a:r>
                      <a:endParaRPr sz="850">
                        <a:latin typeface="Arial"/>
                        <a:cs typeface="Arial"/>
                      </a:endParaRPr>
                    </a:p>
                  </a:txBody>
                  <a:tcPr marL="0" marR="0" marT="17145"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939598"/>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tc>
                  <a:txBody>
                    <a:bodyPr/>
                    <a:lstStyle/>
                    <a:p>
                      <a:pPr>
                        <a:lnSpc>
                          <a:spcPct val="100000"/>
                        </a:lnSpc>
                      </a:pPr>
                      <a:endParaRPr sz="9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FFFFF"/>
                    </a:solidFill>
                  </a:tcPr>
                </a:tc>
                <a:extLst>
                  <a:ext uri="{0D108BD9-81ED-4DB2-BD59-A6C34878D82A}">
                    <a16:rowId xmlns:a16="http://schemas.microsoft.com/office/drawing/2014/main" val="1003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506" y="1047088"/>
            <a:ext cx="8975725" cy="1897380"/>
          </a:xfrm>
          <a:prstGeom prst="rect">
            <a:avLst/>
          </a:prstGeom>
          <a:solidFill>
            <a:srgbClr val="EF4754"/>
          </a:solidFill>
        </p:spPr>
        <p:txBody>
          <a:bodyPr vert="horz" wrap="square" lIns="0" tIns="74295" rIns="0" bIns="0" rtlCol="0" anchor="ctr">
            <a:spAutoFit/>
          </a:bodyPr>
          <a:lstStyle/>
          <a:p>
            <a:pPr marL="196215" marR="190500">
              <a:lnSpc>
                <a:spcPts val="6759"/>
              </a:lnSpc>
              <a:spcBef>
                <a:spcPts val="585"/>
              </a:spcBef>
            </a:pPr>
            <a:r>
              <a:rPr sz="6500" dirty="0"/>
              <a:t>Hvordan</a:t>
            </a:r>
            <a:r>
              <a:rPr sz="6500" spc="-125" dirty="0"/>
              <a:t> </a:t>
            </a:r>
            <a:r>
              <a:rPr sz="6500" dirty="0"/>
              <a:t>forbereder</a:t>
            </a:r>
            <a:r>
              <a:rPr sz="6500" spc="-120" dirty="0"/>
              <a:t> </a:t>
            </a:r>
            <a:r>
              <a:rPr sz="6500" spc="-25" dirty="0"/>
              <a:t>du </a:t>
            </a:r>
            <a:r>
              <a:rPr sz="6500" dirty="0"/>
              <a:t>dig</a:t>
            </a:r>
            <a:r>
              <a:rPr sz="6500" spc="-110" dirty="0"/>
              <a:t> </a:t>
            </a:r>
            <a:r>
              <a:rPr sz="6500" dirty="0"/>
              <a:t>til</a:t>
            </a:r>
            <a:r>
              <a:rPr sz="6500" spc="-100" dirty="0"/>
              <a:t> </a:t>
            </a:r>
            <a:r>
              <a:rPr sz="6500" dirty="0"/>
              <a:t>første</a:t>
            </a:r>
            <a:r>
              <a:rPr sz="6500" spc="-95" dirty="0"/>
              <a:t> </a:t>
            </a:r>
            <a:r>
              <a:rPr sz="6500" spc="-10" dirty="0"/>
              <a:t>arbejdsdag?</a:t>
            </a:r>
            <a:endParaRPr sz="6500" dirty="0"/>
          </a:p>
        </p:txBody>
      </p:sp>
      <p:sp>
        <p:nvSpPr>
          <p:cNvPr id="3" name="object 3"/>
          <p:cNvSpPr txBox="1"/>
          <p:nvPr/>
        </p:nvSpPr>
        <p:spPr>
          <a:xfrm>
            <a:off x="6345356" y="4481538"/>
            <a:ext cx="5186680" cy="2597150"/>
          </a:xfrm>
          <a:prstGeom prst="rect">
            <a:avLst/>
          </a:prstGeom>
          <a:solidFill>
            <a:srgbClr val="FFFFFF">
              <a:alpha val="73999"/>
            </a:srgbClr>
          </a:solidFill>
        </p:spPr>
        <p:txBody>
          <a:bodyPr vert="horz" wrap="square" lIns="0" tIns="356235" rIns="0" bIns="0" rtlCol="0">
            <a:spAutoFit/>
          </a:bodyPr>
          <a:lstStyle/>
          <a:p>
            <a:pPr>
              <a:lnSpc>
                <a:spcPct val="100000"/>
              </a:lnSpc>
              <a:spcBef>
                <a:spcPts val="2805"/>
              </a:spcBef>
            </a:pPr>
            <a:endParaRPr sz="4100">
              <a:latin typeface="Times New Roman"/>
              <a:cs typeface="Times New Roman"/>
            </a:endParaRPr>
          </a:p>
          <a:p>
            <a:pPr marR="242570" algn="ctr">
              <a:lnSpc>
                <a:spcPct val="100000"/>
              </a:lnSpc>
            </a:pPr>
            <a:r>
              <a:rPr sz="4100" spc="-10" dirty="0">
                <a:latin typeface="Aptos Display"/>
                <a:cs typeface="Aptos Display"/>
              </a:rPr>
              <a:t>Præsentation</a:t>
            </a:r>
            <a:endParaRPr sz="4100">
              <a:latin typeface="Aptos Display"/>
              <a:cs typeface="Aptos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2722430"/>
            <a:ext cx="12460605" cy="7329170"/>
            <a:chOff x="2157002" y="2722430"/>
            <a:chExt cx="12460605" cy="7329170"/>
          </a:xfrm>
        </p:grpSpPr>
        <p:sp>
          <p:nvSpPr>
            <p:cNvPr id="3" name="object 3"/>
            <p:cNvSpPr/>
            <p:nvPr/>
          </p:nvSpPr>
          <p:spPr>
            <a:xfrm>
              <a:off x="2157002" y="2722430"/>
              <a:ext cx="12460605" cy="7329170"/>
            </a:xfrm>
            <a:custGeom>
              <a:avLst/>
              <a:gdLst/>
              <a:ahLst/>
              <a:cxnLst/>
              <a:rect l="l" t="t" r="r" b="b"/>
              <a:pathLst>
                <a:path w="12460605" h="7329170">
                  <a:moveTo>
                    <a:pt x="12460353" y="0"/>
                  </a:moveTo>
                  <a:lnTo>
                    <a:pt x="0" y="0"/>
                  </a:lnTo>
                  <a:lnTo>
                    <a:pt x="0" y="7328792"/>
                  </a:lnTo>
                  <a:lnTo>
                    <a:pt x="12460353" y="7328792"/>
                  </a:lnTo>
                  <a:lnTo>
                    <a:pt x="12460353" y="0"/>
                  </a:lnTo>
                  <a:close/>
                </a:path>
              </a:pathLst>
            </a:custGeom>
            <a:solidFill>
              <a:srgbClr val="FFFFFF">
                <a:alpha val="73999"/>
              </a:srgbClr>
            </a:solidFill>
          </p:spPr>
          <p:txBody>
            <a:bodyPr wrap="square" lIns="0" tIns="0" rIns="0" bIns="0" rtlCol="0"/>
            <a:lstStyle/>
            <a:p>
              <a:endParaRPr/>
            </a:p>
          </p:txBody>
        </p:sp>
        <p:sp>
          <p:nvSpPr>
            <p:cNvPr id="4" name="object 4"/>
            <p:cNvSpPr/>
            <p:nvPr/>
          </p:nvSpPr>
          <p:spPr>
            <a:xfrm>
              <a:off x="2973727" y="3770264"/>
              <a:ext cx="1316990" cy="1038860"/>
            </a:xfrm>
            <a:custGeom>
              <a:avLst/>
              <a:gdLst/>
              <a:ahLst/>
              <a:cxnLst/>
              <a:rect l="l" t="t" r="r" b="b"/>
              <a:pathLst>
                <a:path w="1316989" h="1038860">
                  <a:moveTo>
                    <a:pt x="572401" y="549281"/>
                  </a:moveTo>
                  <a:lnTo>
                    <a:pt x="310650" y="549281"/>
                  </a:lnTo>
                  <a:lnTo>
                    <a:pt x="305620" y="594362"/>
                  </a:lnTo>
                  <a:lnTo>
                    <a:pt x="291418" y="637935"/>
                  </a:lnTo>
                  <a:lnTo>
                    <a:pt x="269380" y="678988"/>
                  </a:lnTo>
                  <a:lnTo>
                    <a:pt x="240839" y="716506"/>
                  </a:lnTo>
                  <a:lnTo>
                    <a:pt x="207128" y="749475"/>
                  </a:lnTo>
                  <a:lnTo>
                    <a:pt x="169583" y="776883"/>
                  </a:lnTo>
                  <a:lnTo>
                    <a:pt x="129536" y="797715"/>
                  </a:lnTo>
                  <a:lnTo>
                    <a:pt x="88322" y="810958"/>
                  </a:lnTo>
                  <a:lnTo>
                    <a:pt x="47276" y="815598"/>
                  </a:lnTo>
                  <a:lnTo>
                    <a:pt x="47276" y="1038638"/>
                  </a:lnTo>
                  <a:lnTo>
                    <a:pt x="90693" y="1037358"/>
                  </a:lnTo>
                  <a:lnTo>
                    <a:pt x="133080" y="1031747"/>
                  </a:lnTo>
                  <a:lnTo>
                    <a:pt x="174325" y="1022003"/>
                  </a:lnTo>
                  <a:lnTo>
                    <a:pt x="214316" y="1008326"/>
                  </a:lnTo>
                  <a:lnTo>
                    <a:pt x="252943" y="990913"/>
                  </a:lnTo>
                  <a:lnTo>
                    <a:pt x="290092" y="969963"/>
                  </a:lnTo>
                  <a:lnTo>
                    <a:pt x="325654" y="945674"/>
                  </a:lnTo>
                  <a:lnTo>
                    <a:pt x="359515" y="918245"/>
                  </a:lnTo>
                  <a:lnTo>
                    <a:pt x="391566" y="887874"/>
                  </a:lnTo>
                  <a:lnTo>
                    <a:pt x="421693" y="854760"/>
                  </a:lnTo>
                  <a:lnTo>
                    <a:pt x="449786" y="819100"/>
                  </a:lnTo>
                  <a:lnTo>
                    <a:pt x="475733" y="781095"/>
                  </a:lnTo>
                  <a:lnTo>
                    <a:pt x="499422" y="740941"/>
                  </a:lnTo>
                  <a:lnTo>
                    <a:pt x="520742" y="698837"/>
                  </a:lnTo>
                  <a:lnTo>
                    <a:pt x="539581" y="654982"/>
                  </a:lnTo>
                  <a:lnTo>
                    <a:pt x="555828" y="609574"/>
                  </a:lnTo>
                  <a:lnTo>
                    <a:pt x="569371" y="562812"/>
                  </a:lnTo>
                  <a:lnTo>
                    <a:pt x="572284" y="549801"/>
                  </a:lnTo>
                  <a:lnTo>
                    <a:pt x="572401" y="549281"/>
                  </a:lnTo>
                  <a:close/>
                </a:path>
                <a:path w="1316989" h="1038860">
                  <a:moveTo>
                    <a:pt x="290389" y="0"/>
                  </a:moveTo>
                  <a:lnTo>
                    <a:pt x="241231" y="2972"/>
                  </a:lnTo>
                  <a:lnTo>
                    <a:pt x="195356" y="11798"/>
                  </a:lnTo>
                  <a:lnTo>
                    <a:pt x="153209" y="26335"/>
                  </a:lnTo>
                  <a:lnTo>
                    <a:pt x="115236" y="46446"/>
                  </a:lnTo>
                  <a:lnTo>
                    <a:pt x="81882" y="71989"/>
                  </a:lnTo>
                  <a:lnTo>
                    <a:pt x="53593" y="102826"/>
                  </a:lnTo>
                  <a:lnTo>
                    <a:pt x="30814" y="138816"/>
                  </a:lnTo>
                  <a:lnTo>
                    <a:pt x="13992" y="179819"/>
                  </a:lnTo>
                  <a:lnTo>
                    <a:pt x="3572" y="225695"/>
                  </a:lnTo>
                  <a:lnTo>
                    <a:pt x="0" y="276305"/>
                  </a:lnTo>
                  <a:lnTo>
                    <a:pt x="3701" y="326987"/>
                  </a:lnTo>
                  <a:lnTo>
                    <a:pt x="14600" y="374273"/>
                  </a:lnTo>
                  <a:lnTo>
                    <a:pt x="32392" y="417476"/>
                  </a:lnTo>
                  <a:lnTo>
                    <a:pt x="56770" y="455913"/>
                  </a:lnTo>
                  <a:lnTo>
                    <a:pt x="87429" y="488897"/>
                  </a:lnTo>
                  <a:lnTo>
                    <a:pt x="124063" y="515744"/>
                  </a:lnTo>
                  <a:lnTo>
                    <a:pt x="166366" y="535769"/>
                  </a:lnTo>
                  <a:lnTo>
                    <a:pt x="214032" y="548286"/>
                  </a:lnTo>
                  <a:lnTo>
                    <a:pt x="266756" y="552611"/>
                  </a:lnTo>
                  <a:lnTo>
                    <a:pt x="283581" y="552091"/>
                  </a:lnTo>
                  <a:lnTo>
                    <a:pt x="295028" y="550946"/>
                  </a:lnTo>
                  <a:lnTo>
                    <a:pt x="303313" y="549801"/>
                  </a:lnTo>
                  <a:lnTo>
                    <a:pt x="310650" y="549281"/>
                  </a:lnTo>
                  <a:lnTo>
                    <a:pt x="572401" y="549281"/>
                  </a:lnTo>
                  <a:lnTo>
                    <a:pt x="580099" y="514894"/>
                  </a:lnTo>
                  <a:lnTo>
                    <a:pt x="587900" y="466018"/>
                  </a:lnTo>
                  <a:lnTo>
                    <a:pt x="592557" y="417476"/>
                  </a:lnTo>
                  <a:lnTo>
                    <a:pt x="592662" y="416383"/>
                  </a:lnTo>
                  <a:lnTo>
                    <a:pt x="594275" y="366187"/>
                  </a:lnTo>
                  <a:lnTo>
                    <a:pt x="591326" y="301638"/>
                  </a:lnTo>
                  <a:lnTo>
                    <a:pt x="582785" y="244279"/>
                  </a:lnTo>
                  <a:lnTo>
                    <a:pt x="569109" y="193809"/>
                  </a:lnTo>
                  <a:lnTo>
                    <a:pt x="550755" y="149927"/>
                  </a:lnTo>
                  <a:lnTo>
                    <a:pt x="528181" y="112333"/>
                  </a:lnTo>
                  <a:lnTo>
                    <a:pt x="501843" y="80727"/>
                  </a:lnTo>
                  <a:lnTo>
                    <a:pt x="472199" y="54808"/>
                  </a:lnTo>
                  <a:lnTo>
                    <a:pt x="439706" y="34276"/>
                  </a:lnTo>
                  <a:lnTo>
                    <a:pt x="404821" y="18829"/>
                  </a:lnTo>
                  <a:lnTo>
                    <a:pt x="368002" y="8168"/>
                  </a:lnTo>
                  <a:lnTo>
                    <a:pt x="329705" y="1992"/>
                  </a:lnTo>
                  <a:lnTo>
                    <a:pt x="290389" y="0"/>
                  </a:lnTo>
                  <a:close/>
                </a:path>
                <a:path w="1316989" h="1038860">
                  <a:moveTo>
                    <a:pt x="1294985" y="549281"/>
                  </a:moveTo>
                  <a:lnTo>
                    <a:pt x="1033225" y="549281"/>
                  </a:lnTo>
                  <a:lnTo>
                    <a:pt x="1028195" y="594362"/>
                  </a:lnTo>
                  <a:lnTo>
                    <a:pt x="1013995" y="637935"/>
                  </a:lnTo>
                  <a:lnTo>
                    <a:pt x="991958" y="678988"/>
                  </a:lnTo>
                  <a:lnTo>
                    <a:pt x="963418" y="716506"/>
                  </a:lnTo>
                  <a:lnTo>
                    <a:pt x="929709" y="749475"/>
                  </a:lnTo>
                  <a:lnTo>
                    <a:pt x="892165" y="776883"/>
                  </a:lnTo>
                  <a:lnTo>
                    <a:pt x="852120" y="797715"/>
                  </a:lnTo>
                  <a:lnTo>
                    <a:pt x="810907" y="810958"/>
                  </a:lnTo>
                  <a:lnTo>
                    <a:pt x="769861" y="815598"/>
                  </a:lnTo>
                  <a:lnTo>
                    <a:pt x="769861" y="1038638"/>
                  </a:lnTo>
                  <a:lnTo>
                    <a:pt x="813277" y="1037358"/>
                  </a:lnTo>
                  <a:lnTo>
                    <a:pt x="855663" y="1031747"/>
                  </a:lnTo>
                  <a:lnTo>
                    <a:pt x="896907" y="1022003"/>
                  </a:lnTo>
                  <a:lnTo>
                    <a:pt x="936898" y="1008326"/>
                  </a:lnTo>
                  <a:lnTo>
                    <a:pt x="975524" y="990913"/>
                  </a:lnTo>
                  <a:lnTo>
                    <a:pt x="1012673" y="969963"/>
                  </a:lnTo>
                  <a:lnTo>
                    <a:pt x="1048234" y="945674"/>
                  </a:lnTo>
                  <a:lnTo>
                    <a:pt x="1082096" y="918245"/>
                  </a:lnTo>
                  <a:lnTo>
                    <a:pt x="1114147" y="887874"/>
                  </a:lnTo>
                  <a:lnTo>
                    <a:pt x="1144274" y="854760"/>
                  </a:lnTo>
                  <a:lnTo>
                    <a:pt x="1172367" y="819100"/>
                  </a:lnTo>
                  <a:lnTo>
                    <a:pt x="1198315" y="781095"/>
                  </a:lnTo>
                  <a:lnTo>
                    <a:pt x="1222004" y="740941"/>
                  </a:lnTo>
                  <a:lnTo>
                    <a:pt x="1243325" y="698837"/>
                  </a:lnTo>
                  <a:lnTo>
                    <a:pt x="1262165" y="654982"/>
                  </a:lnTo>
                  <a:lnTo>
                    <a:pt x="1278412" y="609574"/>
                  </a:lnTo>
                  <a:lnTo>
                    <a:pt x="1291956" y="562812"/>
                  </a:lnTo>
                  <a:lnTo>
                    <a:pt x="1294869" y="549801"/>
                  </a:lnTo>
                  <a:lnTo>
                    <a:pt x="1294985" y="549281"/>
                  </a:lnTo>
                  <a:close/>
                </a:path>
                <a:path w="1316989" h="1038860">
                  <a:moveTo>
                    <a:pt x="1012974" y="0"/>
                  </a:moveTo>
                  <a:lnTo>
                    <a:pt x="963817" y="2972"/>
                  </a:lnTo>
                  <a:lnTo>
                    <a:pt x="917942" y="11798"/>
                  </a:lnTo>
                  <a:lnTo>
                    <a:pt x="875795" y="26335"/>
                  </a:lnTo>
                  <a:lnTo>
                    <a:pt x="837821" y="46446"/>
                  </a:lnTo>
                  <a:lnTo>
                    <a:pt x="804467" y="71989"/>
                  </a:lnTo>
                  <a:lnTo>
                    <a:pt x="776178" y="102826"/>
                  </a:lnTo>
                  <a:lnTo>
                    <a:pt x="753400" y="138816"/>
                  </a:lnTo>
                  <a:lnTo>
                    <a:pt x="736577" y="179819"/>
                  </a:lnTo>
                  <a:lnTo>
                    <a:pt x="726157" y="225695"/>
                  </a:lnTo>
                  <a:lnTo>
                    <a:pt x="722585" y="276305"/>
                  </a:lnTo>
                  <a:lnTo>
                    <a:pt x="726286" y="326987"/>
                  </a:lnTo>
                  <a:lnTo>
                    <a:pt x="737184" y="374273"/>
                  </a:lnTo>
                  <a:lnTo>
                    <a:pt x="754974" y="417476"/>
                  </a:lnTo>
                  <a:lnTo>
                    <a:pt x="779351" y="455913"/>
                  </a:lnTo>
                  <a:lnTo>
                    <a:pt x="810008" y="488897"/>
                  </a:lnTo>
                  <a:lnTo>
                    <a:pt x="846641" y="515744"/>
                  </a:lnTo>
                  <a:lnTo>
                    <a:pt x="888942" y="535769"/>
                  </a:lnTo>
                  <a:lnTo>
                    <a:pt x="936608" y="548286"/>
                  </a:lnTo>
                  <a:lnTo>
                    <a:pt x="989331" y="552611"/>
                  </a:lnTo>
                  <a:lnTo>
                    <a:pt x="1006162" y="552091"/>
                  </a:lnTo>
                  <a:lnTo>
                    <a:pt x="1017611" y="550946"/>
                  </a:lnTo>
                  <a:lnTo>
                    <a:pt x="1025893" y="549801"/>
                  </a:lnTo>
                  <a:lnTo>
                    <a:pt x="1033225" y="549281"/>
                  </a:lnTo>
                  <a:lnTo>
                    <a:pt x="1294985" y="549281"/>
                  </a:lnTo>
                  <a:lnTo>
                    <a:pt x="1302684" y="514894"/>
                  </a:lnTo>
                  <a:lnTo>
                    <a:pt x="1310485" y="466018"/>
                  </a:lnTo>
                  <a:lnTo>
                    <a:pt x="1315143" y="417476"/>
                  </a:lnTo>
                  <a:lnTo>
                    <a:pt x="1315248" y="416383"/>
                  </a:lnTo>
                  <a:lnTo>
                    <a:pt x="1316860" y="366187"/>
                  </a:lnTo>
                  <a:lnTo>
                    <a:pt x="1313911" y="301638"/>
                  </a:lnTo>
                  <a:lnTo>
                    <a:pt x="1305370" y="244279"/>
                  </a:lnTo>
                  <a:lnTo>
                    <a:pt x="1291694" y="193809"/>
                  </a:lnTo>
                  <a:lnTo>
                    <a:pt x="1273341" y="149927"/>
                  </a:lnTo>
                  <a:lnTo>
                    <a:pt x="1250766" y="112333"/>
                  </a:lnTo>
                  <a:lnTo>
                    <a:pt x="1224428" y="80727"/>
                  </a:lnTo>
                  <a:lnTo>
                    <a:pt x="1194784" y="54808"/>
                  </a:lnTo>
                  <a:lnTo>
                    <a:pt x="1162291" y="34276"/>
                  </a:lnTo>
                  <a:lnTo>
                    <a:pt x="1127406" y="18829"/>
                  </a:lnTo>
                  <a:lnTo>
                    <a:pt x="1090587" y="8168"/>
                  </a:lnTo>
                  <a:lnTo>
                    <a:pt x="1052290" y="1992"/>
                  </a:lnTo>
                  <a:lnTo>
                    <a:pt x="1012974" y="0"/>
                  </a:lnTo>
                  <a:close/>
                </a:path>
              </a:pathLst>
            </a:custGeom>
            <a:solidFill>
              <a:srgbClr val="828F6B"/>
            </a:solidFill>
          </p:spPr>
          <p:txBody>
            <a:bodyPr wrap="square" lIns="0" tIns="0" rIns="0" bIns="0" rtlCol="0"/>
            <a:lstStyle/>
            <a:p>
              <a:endParaRPr/>
            </a:p>
          </p:txBody>
        </p:sp>
      </p:grpSp>
      <p:sp>
        <p:nvSpPr>
          <p:cNvPr id="5" name="object 5"/>
          <p:cNvSpPr txBox="1">
            <a:spLocks noGrp="1"/>
          </p:cNvSpPr>
          <p:nvPr>
            <p:ph type="title"/>
          </p:nvPr>
        </p:nvSpPr>
        <p:spPr>
          <a:xfrm>
            <a:off x="1256506" y="1098441"/>
            <a:ext cx="9761220" cy="936154"/>
          </a:xfrm>
          <a:prstGeom prst="rect">
            <a:avLst/>
          </a:prstGeom>
          <a:solidFill>
            <a:srgbClr val="EF4754"/>
          </a:solidFill>
        </p:spPr>
        <p:txBody>
          <a:bodyPr vert="horz" wrap="square" lIns="0" tIns="0" rIns="0" bIns="0" rtlCol="0" anchor="ctr">
            <a:spAutoFit/>
          </a:bodyPr>
          <a:lstStyle/>
          <a:p>
            <a:pPr marL="196215">
              <a:lnSpc>
                <a:spcPts val="7295"/>
              </a:lnSpc>
            </a:pPr>
            <a:r>
              <a:rPr sz="6500" dirty="0"/>
              <a:t>Eksempel</a:t>
            </a:r>
            <a:r>
              <a:rPr sz="6500" spc="-120" dirty="0"/>
              <a:t> </a:t>
            </a:r>
            <a:r>
              <a:rPr sz="6500" dirty="0"/>
              <a:t>på</a:t>
            </a:r>
            <a:r>
              <a:rPr sz="6500" spc="-120" dirty="0"/>
              <a:t> </a:t>
            </a:r>
            <a:r>
              <a:rPr sz="6500" spc="-10" dirty="0"/>
              <a:t>præsentation</a:t>
            </a:r>
            <a:endParaRPr sz="6500" dirty="0"/>
          </a:p>
        </p:txBody>
      </p:sp>
      <p:sp>
        <p:nvSpPr>
          <p:cNvPr id="6" name="object 6"/>
          <p:cNvSpPr txBox="1"/>
          <p:nvPr/>
        </p:nvSpPr>
        <p:spPr>
          <a:xfrm>
            <a:off x="2157002" y="2722430"/>
            <a:ext cx="12460605" cy="7329170"/>
          </a:xfrm>
          <a:prstGeom prst="rect">
            <a:avLst/>
          </a:prstGeom>
        </p:spPr>
        <p:txBody>
          <a:bodyPr vert="horz" wrap="square" lIns="0" tIns="299085" rIns="0" bIns="0" rtlCol="0">
            <a:spAutoFit/>
          </a:bodyPr>
          <a:lstStyle/>
          <a:p>
            <a:pPr>
              <a:lnSpc>
                <a:spcPct val="100000"/>
              </a:lnSpc>
              <a:spcBef>
                <a:spcPts val="2355"/>
              </a:spcBef>
            </a:pPr>
            <a:endParaRPr sz="4100">
              <a:latin typeface="Times New Roman"/>
              <a:cs typeface="Times New Roman"/>
            </a:endParaRPr>
          </a:p>
          <a:p>
            <a:pPr marL="2564765" marR="1160780">
              <a:lnSpc>
                <a:spcPct val="100499"/>
              </a:lnSpc>
            </a:pPr>
            <a:r>
              <a:rPr sz="4100" i="1" dirty="0">
                <a:latin typeface="Aptos Display"/>
                <a:cs typeface="Aptos Display"/>
              </a:rPr>
              <a:t>Hej</a:t>
            </a:r>
            <a:r>
              <a:rPr sz="4100" i="1" spc="-25" dirty="0">
                <a:latin typeface="Aptos Display"/>
                <a:cs typeface="Aptos Display"/>
              </a:rPr>
              <a:t> </a:t>
            </a:r>
            <a:r>
              <a:rPr sz="4100" i="1" dirty="0">
                <a:latin typeface="Aptos Display"/>
                <a:cs typeface="Aptos Display"/>
              </a:rPr>
              <a:t>-</a:t>
            </a:r>
            <a:r>
              <a:rPr sz="4100" i="1" spc="-15" dirty="0">
                <a:latin typeface="Aptos Display"/>
                <a:cs typeface="Aptos Display"/>
              </a:rPr>
              <a:t> </a:t>
            </a:r>
            <a:r>
              <a:rPr sz="4100" i="1" dirty="0">
                <a:latin typeface="Aptos Display"/>
                <a:cs typeface="Aptos Display"/>
              </a:rPr>
              <a:t>Jeg</a:t>
            </a:r>
            <a:r>
              <a:rPr sz="4100" i="1" spc="-10" dirty="0">
                <a:latin typeface="Aptos Display"/>
                <a:cs typeface="Aptos Display"/>
              </a:rPr>
              <a:t> </a:t>
            </a:r>
            <a:r>
              <a:rPr sz="4100" i="1" dirty="0">
                <a:latin typeface="Aptos Display"/>
                <a:cs typeface="Aptos Display"/>
              </a:rPr>
              <a:t>hedder</a:t>
            </a:r>
            <a:r>
              <a:rPr sz="4100" i="1" spc="-15" dirty="0">
                <a:latin typeface="Aptos Display"/>
                <a:cs typeface="Aptos Display"/>
              </a:rPr>
              <a:t> </a:t>
            </a:r>
            <a:r>
              <a:rPr sz="4100" i="1" dirty="0">
                <a:latin typeface="Aptos Display"/>
                <a:cs typeface="Aptos Display"/>
              </a:rPr>
              <a:t>Vilma.</a:t>
            </a:r>
            <a:r>
              <a:rPr sz="4100" i="1" spc="-15" dirty="0">
                <a:latin typeface="Aptos Display"/>
                <a:cs typeface="Aptos Display"/>
              </a:rPr>
              <a:t> </a:t>
            </a:r>
            <a:r>
              <a:rPr sz="4100" i="1" dirty="0">
                <a:latin typeface="Aptos Display"/>
                <a:cs typeface="Aptos Display"/>
              </a:rPr>
              <a:t>Jeg</a:t>
            </a:r>
            <a:r>
              <a:rPr sz="4100" i="1" spc="-10" dirty="0">
                <a:latin typeface="Aptos Display"/>
                <a:cs typeface="Aptos Display"/>
              </a:rPr>
              <a:t> </a:t>
            </a:r>
            <a:r>
              <a:rPr sz="4100" i="1" dirty="0">
                <a:latin typeface="Aptos Display"/>
                <a:cs typeface="Aptos Display"/>
              </a:rPr>
              <a:t>har</a:t>
            </a:r>
            <a:r>
              <a:rPr sz="4100" i="1" spc="-15" dirty="0">
                <a:latin typeface="Aptos Display"/>
                <a:cs typeface="Aptos Display"/>
              </a:rPr>
              <a:t> </a:t>
            </a:r>
            <a:r>
              <a:rPr sz="4100" i="1" dirty="0">
                <a:latin typeface="Aptos Display"/>
                <a:cs typeface="Aptos Display"/>
              </a:rPr>
              <a:t>glædet</a:t>
            </a:r>
            <a:r>
              <a:rPr sz="4100" i="1" spc="-5" dirty="0">
                <a:latin typeface="Aptos Display"/>
                <a:cs typeface="Aptos Display"/>
              </a:rPr>
              <a:t> </a:t>
            </a:r>
            <a:r>
              <a:rPr sz="4100" i="1" spc="-25" dirty="0">
                <a:latin typeface="Aptos Display"/>
                <a:cs typeface="Aptos Display"/>
              </a:rPr>
              <a:t>mig </a:t>
            </a:r>
            <a:r>
              <a:rPr sz="4100" i="1" dirty="0">
                <a:latin typeface="Aptos Display"/>
                <a:cs typeface="Aptos Display"/>
              </a:rPr>
              <a:t>til</a:t>
            </a:r>
            <a:r>
              <a:rPr sz="4100" i="1" spc="-15" dirty="0">
                <a:latin typeface="Aptos Display"/>
                <a:cs typeface="Aptos Display"/>
              </a:rPr>
              <a:t> </a:t>
            </a:r>
            <a:r>
              <a:rPr sz="4100" i="1" dirty="0">
                <a:latin typeface="Aptos Display"/>
                <a:cs typeface="Aptos Display"/>
              </a:rPr>
              <a:t>at</a:t>
            </a:r>
            <a:r>
              <a:rPr sz="4100" i="1" spc="-15" dirty="0">
                <a:latin typeface="Aptos Display"/>
                <a:cs typeface="Aptos Display"/>
              </a:rPr>
              <a:t> </a:t>
            </a:r>
            <a:r>
              <a:rPr sz="4100" i="1" dirty="0">
                <a:latin typeface="Aptos Display"/>
                <a:cs typeface="Aptos Display"/>
              </a:rPr>
              <a:t>møde</a:t>
            </a:r>
            <a:r>
              <a:rPr sz="4100" i="1" spc="-15" dirty="0">
                <a:latin typeface="Aptos Display"/>
                <a:cs typeface="Aptos Display"/>
              </a:rPr>
              <a:t> </a:t>
            </a:r>
            <a:r>
              <a:rPr sz="4100" i="1" spc="-20" dirty="0">
                <a:latin typeface="Aptos Display"/>
                <a:cs typeface="Aptos Display"/>
              </a:rPr>
              <a:t>jer!</a:t>
            </a:r>
            <a:endParaRPr sz="4100">
              <a:latin typeface="Aptos Display"/>
              <a:cs typeface="Aptos Display"/>
            </a:endParaRPr>
          </a:p>
          <a:p>
            <a:pPr marL="2564765">
              <a:lnSpc>
                <a:spcPct val="100000"/>
              </a:lnSpc>
              <a:spcBef>
                <a:spcPts val="4970"/>
              </a:spcBef>
            </a:pPr>
            <a:r>
              <a:rPr sz="4100" i="1" dirty="0">
                <a:latin typeface="Aptos Display"/>
                <a:cs typeface="Aptos Display"/>
              </a:rPr>
              <a:t>Jeg</a:t>
            </a:r>
            <a:r>
              <a:rPr sz="4100" i="1" spc="-30" dirty="0">
                <a:latin typeface="Aptos Display"/>
                <a:cs typeface="Aptos Display"/>
              </a:rPr>
              <a:t> </a:t>
            </a:r>
            <a:r>
              <a:rPr sz="4100" i="1" dirty="0">
                <a:latin typeface="Aptos Display"/>
                <a:cs typeface="Aptos Display"/>
              </a:rPr>
              <a:t>19</a:t>
            </a:r>
            <a:r>
              <a:rPr sz="4100" i="1" spc="-15" dirty="0">
                <a:latin typeface="Aptos Display"/>
                <a:cs typeface="Aptos Display"/>
              </a:rPr>
              <a:t> </a:t>
            </a:r>
            <a:r>
              <a:rPr sz="4100" i="1" dirty="0">
                <a:latin typeface="Aptos Display"/>
                <a:cs typeface="Aptos Display"/>
              </a:rPr>
              <a:t>år</a:t>
            </a:r>
            <a:r>
              <a:rPr sz="4100" i="1" spc="-20" dirty="0">
                <a:latin typeface="Aptos Display"/>
                <a:cs typeface="Aptos Display"/>
              </a:rPr>
              <a:t> </a:t>
            </a:r>
            <a:r>
              <a:rPr sz="4100" i="1" dirty="0">
                <a:latin typeface="Aptos Display"/>
                <a:cs typeface="Aptos Display"/>
              </a:rPr>
              <a:t>og</a:t>
            </a:r>
            <a:r>
              <a:rPr sz="4100" i="1" spc="-20" dirty="0">
                <a:latin typeface="Aptos Display"/>
                <a:cs typeface="Aptos Display"/>
              </a:rPr>
              <a:t> </a:t>
            </a:r>
            <a:r>
              <a:rPr sz="4100" i="1" dirty="0">
                <a:latin typeface="Aptos Display"/>
                <a:cs typeface="Aptos Display"/>
              </a:rPr>
              <a:t>bor</a:t>
            </a:r>
            <a:r>
              <a:rPr sz="4100" i="1" spc="-20" dirty="0">
                <a:latin typeface="Aptos Display"/>
                <a:cs typeface="Aptos Display"/>
              </a:rPr>
              <a:t> </a:t>
            </a:r>
            <a:r>
              <a:rPr sz="4100" i="1" dirty="0">
                <a:latin typeface="Aptos Display"/>
                <a:cs typeface="Aptos Display"/>
              </a:rPr>
              <a:t>lidt</a:t>
            </a:r>
            <a:r>
              <a:rPr sz="4100" i="1" spc="-15" dirty="0">
                <a:latin typeface="Aptos Display"/>
                <a:cs typeface="Aptos Display"/>
              </a:rPr>
              <a:t> </a:t>
            </a:r>
            <a:r>
              <a:rPr sz="4100" i="1" dirty="0">
                <a:latin typeface="Aptos Display"/>
                <a:cs typeface="Aptos Display"/>
              </a:rPr>
              <a:t>uden</a:t>
            </a:r>
            <a:r>
              <a:rPr sz="4100" i="1" spc="-15" dirty="0">
                <a:latin typeface="Aptos Display"/>
                <a:cs typeface="Aptos Display"/>
              </a:rPr>
              <a:t> </a:t>
            </a:r>
            <a:r>
              <a:rPr sz="4100" i="1" dirty="0">
                <a:latin typeface="Aptos Display"/>
                <a:cs typeface="Aptos Display"/>
              </a:rPr>
              <a:t>for</a:t>
            </a:r>
            <a:r>
              <a:rPr sz="4100" i="1" spc="-15" dirty="0">
                <a:latin typeface="Aptos Display"/>
                <a:cs typeface="Aptos Display"/>
              </a:rPr>
              <a:t> </a:t>
            </a:r>
            <a:r>
              <a:rPr sz="4100" i="1" spc="-10" dirty="0">
                <a:latin typeface="Aptos Display"/>
                <a:cs typeface="Aptos Display"/>
              </a:rPr>
              <a:t>Kolding.</a:t>
            </a:r>
            <a:endParaRPr sz="4100">
              <a:latin typeface="Aptos Display"/>
              <a:cs typeface="Aptos Display"/>
            </a:endParaRPr>
          </a:p>
          <a:p>
            <a:pPr marL="2564765" marR="1145540">
              <a:lnSpc>
                <a:spcPct val="100499"/>
              </a:lnSpc>
              <a:spcBef>
                <a:spcPts val="4950"/>
              </a:spcBef>
            </a:pPr>
            <a:r>
              <a:rPr sz="4100" i="1" dirty="0">
                <a:latin typeface="Aptos Display"/>
                <a:cs typeface="Aptos Display"/>
              </a:rPr>
              <a:t>Jeg</a:t>
            </a:r>
            <a:r>
              <a:rPr sz="4100" i="1" spc="-35" dirty="0">
                <a:latin typeface="Aptos Display"/>
                <a:cs typeface="Aptos Display"/>
              </a:rPr>
              <a:t> </a:t>
            </a:r>
            <a:r>
              <a:rPr sz="4100" i="1" dirty="0">
                <a:latin typeface="Aptos Display"/>
                <a:cs typeface="Aptos Display"/>
              </a:rPr>
              <a:t>har</a:t>
            </a:r>
            <a:r>
              <a:rPr sz="4100" i="1" spc="-30" dirty="0">
                <a:latin typeface="Aptos Display"/>
                <a:cs typeface="Aptos Display"/>
              </a:rPr>
              <a:t> </a:t>
            </a:r>
            <a:r>
              <a:rPr sz="4100" i="1" dirty="0">
                <a:latin typeface="Aptos Display"/>
                <a:cs typeface="Aptos Display"/>
              </a:rPr>
              <a:t>en</a:t>
            </a:r>
            <a:r>
              <a:rPr sz="4100" i="1" spc="-25" dirty="0">
                <a:latin typeface="Aptos Display"/>
                <a:cs typeface="Aptos Display"/>
              </a:rPr>
              <a:t> </a:t>
            </a:r>
            <a:r>
              <a:rPr sz="4100" i="1" dirty="0">
                <a:latin typeface="Aptos Display"/>
                <a:cs typeface="Aptos Display"/>
              </a:rPr>
              <a:t>smule</a:t>
            </a:r>
            <a:r>
              <a:rPr sz="4100" i="1" spc="-30" dirty="0">
                <a:latin typeface="Aptos Display"/>
                <a:cs typeface="Aptos Display"/>
              </a:rPr>
              <a:t> </a:t>
            </a:r>
            <a:r>
              <a:rPr sz="4100" i="1" dirty="0">
                <a:latin typeface="Aptos Display"/>
                <a:cs typeface="Aptos Display"/>
              </a:rPr>
              <a:t>erfaring</a:t>
            </a:r>
            <a:r>
              <a:rPr sz="4100" i="1" spc="-30" dirty="0">
                <a:latin typeface="Aptos Display"/>
                <a:cs typeface="Aptos Display"/>
              </a:rPr>
              <a:t> </a:t>
            </a:r>
            <a:r>
              <a:rPr sz="4100" i="1" dirty="0">
                <a:latin typeface="Aptos Display"/>
                <a:cs typeface="Aptos Display"/>
              </a:rPr>
              <a:t>med</a:t>
            </a:r>
            <a:r>
              <a:rPr sz="4100" i="1" spc="-25" dirty="0">
                <a:latin typeface="Aptos Display"/>
                <a:cs typeface="Aptos Display"/>
              </a:rPr>
              <a:t> </a:t>
            </a:r>
            <a:r>
              <a:rPr sz="4100" i="1" dirty="0">
                <a:latin typeface="Aptos Display"/>
                <a:cs typeface="Aptos Display"/>
              </a:rPr>
              <a:t>kvæg,</a:t>
            </a:r>
            <a:r>
              <a:rPr sz="4100" i="1" spc="-25" dirty="0">
                <a:latin typeface="Aptos Display"/>
                <a:cs typeface="Aptos Display"/>
              </a:rPr>
              <a:t> men </a:t>
            </a:r>
            <a:r>
              <a:rPr sz="4100" i="1" dirty="0">
                <a:latin typeface="Aptos Display"/>
                <a:cs typeface="Aptos Display"/>
              </a:rPr>
              <a:t>jeg</a:t>
            </a:r>
            <a:r>
              <a:rPr sz="4100" i="1" spc="-35" dirty="0">
                <a:latin typeface="Aptos Display"/>
                <a:cs typeface="Aptos Display"/>
              </a:rPr>
              <a:t> </a:t>
            </a:r>
            <a:r>
              <a:rPr sz="4100" i="1" dirty="0">
                <a:latin typeface="Aptos Display"/>
                <a:cs typeface="Aptos Display"/>
              </a:rPr>
              <a:t>glæder</a:t>
            </a:r>
            <a:r>
              <a:rPr sz="4100" i="1" spc="-25" dirty="0">
                <a:latin typeface="Aptos Display"/>
                <a:cs typeface="Aptos Display"/>
              </a:rPr>
              <a:t> </a:t>
            </a:r>
            <a:r>
              <a:rPr sz="4100" i="1" dirty="0">
                <a:latin typeface="Aptos Display"/>
                <a:cs typeface="Aptos Display"/>
              </a:rPr>
              <a:t>mig</a:t>
            </a:r>
            <a:r>
              <a:rPr sz="4100" i="1" spc="-25" dirty="0">
                <a:latin typeface="Aptos Display"/>
                <a:cs typeface="Aptos Display"/>
              </a:rPr>
              <a:t> </a:t>
            </a:r>
            <a:r>
              <a:rPr sz="4100" i="1" dirty="0">
                <a:latin typeface="Aptos Display"/>
                <a:cs typeface="Aptos Display"/>
              </a:rPr>
              <a:t>til</a:t>
            </a:r>
            <a:r>
              <a:rPr sz="4100" i="1" spc="-20" dirty="0">
                <a:latin typeface="Aptos Display"/>
                <a:cs typeface="Aptos Display"/>
              </a:rPr>
              <a:t> </a:t>
            </a:r>
            <a:r>
              <a:rPr sz="4100" i="1" dirty="0">
                <a:latin typeface="Aptos Display"/>
                <a:cs typeface="Aptos Display"/>
              </a:rPr>
              <a:t>at</a:t>
            </a:r>
            <a:r>
              <a:rPr sz="4100" i="1" spc="-20" dirty="0">
                <a:latin typeface="Aptos Display"/>
                <a:cs typeface="Aptos Display"/>
              </a:rPr>
              <a:t> </a:t>
            </a:r>
            <a:r>
              <a:rPr sz="4100" i="1" dirty="0">
                <a:latin typeface="Aptos Display"/>
                <a:cs typeface="Aptos Display"/>
              </a:rPr>
              <a:t>lære</a:t>
            </a:r>
            <a:r>
              <a:rPr sz="4100" i="1" spc="-25" dirty="0">
                <a:latin typeface="Aptos Display"/>
                <a:cs typeface="Aptos Display"/>
              </a:rPr>
              <a:t> </a:t>
            </a:r>
            <a:r>
              <a:rPr sz="4100" i="1" dirty="0">
                <a:latin typeface="Aptos Display"/>
                <a:cs typeface="Aptos Display"/>
              </a:rPr>
              <a:t>en</a:t>
            </a:r>
            <a:r>
              <a:rPr sz="4100" i="1" spc="-20" dirty="0">
                <a:latin typeface="Aptos Display"/>
                <a:cs typeface="Aptos Display"/>
              </a:rPr>
              <a:t> </a:t>
            </a:r>
            <a:r>
              <a:rPr sz="4100" i="1" dirty="0">
                <a:latin typeface="Aptos Display"/>
                <a:cs typeface="Aptos Display"/>
              </a:rPr>
              <a:t>hel</a:t>
            </a:r>
            <a:r>
              <a:rPr sz="4100" i="1" spc="-25" dirty="0">
                <a:latin typeface="Aptos Display"/>
                <a:cs typeface="Aptos Display"/>
              </a:rPr>
              <a:t> </a:t>
            </a:r>
            <a:r>
              <a:rPr sz="4100" i="1" dirty="0">
                <a:latin typeface="Aptos Display"/>
                <a:cs typeface="Aptos Display"/>
              </a:rPr>
              <a:t>masse</a:t>
            </a:r>
            <a:r>
              <a:rPr sz="4100" i="1" spc="-20" dirty="0">
                <a:latin typeface="Aptos Display"/>
                <a:cs typeface="Aptos Display"/>
              </a:rPr>
              <a:t> </a:t>
            </a:r>
            <a:r>
              <a:rPr sz="4100" i="1" spc="-25" dirty="0">
                <a:latin typeface="Aptos Display"/>
                <a:cs typeface="Aptos Display"/>
              </a:rPr>
              <a:t>her </a:t>
            </a:r>
            <a:r>
              <a:rPr sz="4100" i="1" dirty="0">
                <a:latin typeface="Aptos Display"/>
                <a:cs typeface="Aptos Display"/>
              </a:rPr>
              <a:t>og</a:t>
            </a:r>
            <a:r>
              <a:rPr sz="4100" i="1" spc="-35" dirty="0">
                <a:latin typeface="Aptos Display"/>
                <a:cs typeface="Aptos Display"/>
              </a:rPr>
              <a:t> </a:t>
            </a:r>
            <a:r>
              <a:rPr sz="4100" i="1" dirty="0">
                <a:latin typeface="Aptos Display"/>
                <a:cs typeface="Aptos Display"/>
              </a:rPr>
              <a:t>suge</a:t>
            </a:r>
            <a:r>
              <a:rPr sz="4100" i="1" spc="-25" dirty="0">
                <a:latin typeface="Aptos Display"/>
                <a:cs typeface="Aptos Display"/>
              </a:rPr>
              <a:t> </a:t>
            </a:r>
            <a:r>
              <a:rPr sz="4100" i="1" dirty="0">
                <a:latin typeface="Aptos Display"/>
                <a:cs typeface="Aptos Display"/>
              </a:rPr>
              <a:t>til</a:t>
            </a:r>
            <a:r>
              <a:rPr sz="4100" i="1" spc="-20" dirty="0">
                <a:latin typeface="Aptos Display"/>
                <a:cs typeface="Aptos Display"/>
              </a:rPr>
              <a:t> </a:t>
            </a:r>
            <a:r>
              <a:rPr sz="4100" i="1" dirty="0">
                <a:latin typeface="Aptos Display"/>
                <a:cs typeface="Aptos Display"/>
              </a:rPr>
              <a:t>mig</a:t>
            </a:r>
            <a:r>
              <a:rPr sz="4100" i="1" spc="-25" dirty="0">
                <a:latin typeface="Aptos Display"/>
                <a:cs typeface="Aptos Display"/>
              </a:rPr>
              <a:t> </a:t>
            </a:r>
            <a:r>
              <a:rPr sz="4100" i="1" dirty="0">
                <a:latin typeface="Aptos Display"/>
                <a:cs typeface="Aptos Display"/>
              </a:rPr>
              <a:t>af</a:t>
            </a:r>
            <a:r>
              <a:rPr sz="4100" i="1" spc="-25" dirty="0">
                <a:latin typeface="Aptos Display"/>
                <a:cs typeface="Aptos Display"/>
              </a:rPr>
              <a:t> </a:t>
            </a:r>
            <a:r>
              <a:rPr sz="4100" i="1" dirty="0">
                <a:latin typeface="Aptos Display"/>
                <a:cs typeface="Aptos Display"/>
              </a:rPr>
              <a:t>al</a:t>
            </a:r>
            <a:r>
              <a:rPr sz="4100" i="1" spc="-20" dirty="0">
                <a:latin typeface="Aptos Display"/>
                <a:cs typeface="Aptos Display"/>
              </a:rPr>
              <a:t> </a:t>
            </a:r>
            <a:r>
              <a:rPr sz="4100" i="1" dirty="0">
                <a:latin typeface="Aptos Display"/>
                <a:cs typeface="Aptos Display"/>
              </a:rPr>
              <a:t>jeres</a:t>
            </a:r>
            <a:r>
              <a:rPr sz="4100" i="1" spc="-15" dirty="0">
                <a:latin typeface="Aptos Display"/>
                <a:cs typeface="Aptos Display"/>
              </a:rPr>
              <a:t> </a:t>
            </a:r>
            <a:r>
              <a:rPr sz="4100" i="1" spc="-10" dirty="0">
                <a:latin typeface="Aptos Display"/>
                <a:cs typeface="Aptos Display"/>
              </a:rPr>
              <a:t>erfaring.</a:t>
            </a:r>
            <a:endParaRPr sz="4100">
              <a:latin typeface="Aptos Display"/>
              <a:cs typeface="Aptos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2722430"/>
            <a:ext cx="15057755" cy="6764655"/>
            <a:chOff x="2157002" y="2722430"/>
            <a:chExt cx="15057755" cy="6764655"/>
          </a:xfrm>
        </p:grpSpPr>
        <p:sp>
          <p:nvSpPr>
            <p:cNvPr id="3" name="object 3"/>
            <p:cNvSpPr/>
            <p:nvPr/>
          </p:nvSpPr>
          <p:spPr>
            <a:xfrm>
              <a:off x="2157002" y="2722430"/>
              <a:ext cx="15057755" cy="6764655"/>
            </a:xfrm>
            <a:custGeom>
              <a:avLst/>
              <a:gdLst/>
              <a:ahLst/>
              <a:cxnLst/>
              <a:rect l="l" t="t" r="r" b="b"/>
              <a:pathLst>
                <a:path w="15057755" h="6764655">
                  <a:moveTo>
                    <a:pt x="15057133" y="0"/>
                  </a:moveTo>
                  <a:lnTo>
                    <a:pt x="0" y="0"/>
                  </a:lnTo>
                  <a:lnTo>
                    <a:pt x="0" y="6764191"/>
                  </a:lnTo>
                  <a:lnTo>
                    <a:pt x="15057133" y="6764191"/>
                  </a:lnTo>
                  <a:lnTo>
                    <a:pt x="15057133" y="0"/>
                  </a:lnTo>
                  <a:close/>
                </a:path>
              </a:pathLst>
            </a:custGeom>
            <a:solidFill>
              <a:srgbClr val="FFFFFF">
                <a:alpha val="73999"/>
              </a:srgbClr>
            </a:solidFill>
          </p:spPr>
          <p:txBody>
            <a:bodyPr wrap="square" lIns="0" tIns="0" rIns="0" bIns="0" rtlCol="0"/>
            <a:lstStyle/>
            <a:p>
              <a:endParaRPr/>
            </a:p>
          </p:txBody>
        </p:sp>
        <p:sp>
          <p:nvSpPr>
            <p:cNvPr id="4" name="object 4"/>
            <p:cNvSpPr/>
            <p:nvPr/>
          </p:nvSpPr>
          <p:spPr>
            <a:xfrm>
              <a:off x="2973727" y="3770264"/>
              <a:ext cx="1316990" cy="1038860"/>
            </a:xfrm>
            <a:custGeom>
              <a:avLst/>
              <a:gdLst/>
              <a:ahLst/>
              <a:cxnLst/>
              <a:rect l="l" t="t" r="r" b="b"/>
              <a:pathLst>
                <a:path w="1316989" h="1038860">
                  <a:moveTo>
                    <a:pt x="572401" y="549281"/>
                  </a:moveTo>
                  <a:lnTo>
                    <a:pt x="310650" y="549281"/>
                  </a:lnTo>
                  <a:lnTo>
                    <a:pt x="305620" y="594362"/>
                  </a:lnTo>
                  <a:lnTo>
                    <a:pt x="291418" y="637935"/>
                  </a:lnTo>
                  <a:lnTo>
                    <a:pt x="269380" y="678988"/>
                  </a:lnTo>
                  <a:lnTo>
                    <a:pt x="240839" y="716506"/>
                  </a:lnTo>
                  <a:lnTo>
                    <a:pt x="207128" y="749475"/>
                  </a:lnTo>
                  <a:lnTo>
                    <a:pt x="169583" y="776883"/>
                  </a:lnTo>
                  <a:lnTo>
                    <a:pt x="129536" y="797715"/>
                  </a:lnTo>
                  <a:lnTo>
                    <a:pt x="88322" y="810958"/>
                  </a:lnTo>
                  <a:lnTo>
                    <a:pt x="47276" y="815598"/>
                  </a:lnTo>
                  <a:lnTo>
                    <a:pt x="47276" y="1038638"/>
                  </a:lnTo>
                  <a:lnTo>
                    <a:pt x="90693" y="1037358"/>
                  </a:lnTo>
                  <a:lnTo>
                    <a:pt x="133080" y="1031747"/>
                  </a:lnTo>
                  <a:lnTo>
                    <a:pt x="174325" y="1022003"/>
                  </a:lnTo>
                  <a:lnTo>
                    <a:pt x="214316" y="1008326"/>
                  </a:lnTo>
                  <a:lnTo>
                    <a:pt x="252943" y="990913"/>
                  </a:lnTo>
                  <a:lnTo>
                    <a:pt x="290092" y="969963"/>
                  </a:lnTo>
                  <a:lnTo>
                    <a:pt x="325654" y="945674"/>
                  </a:lnTo>
                  <a:lnTo>
                    <a:pt x="359515" y="918245"/>
                  </a:lnTo>
                  <a:lnTo>
                    <a:pt x="391566" y="887874"/>
                  </a:lnTo>
                  <a:lnTo>
                    <a:pt x="421693" y="854760"/>
                  </a:lnTo>
                  <a:lnTo>
                    <a:pt x="449786" y="819100"/>
                  </a:lnTo>
                  <a:lnTo>
                    <a:pt x="475733" y="781095"/>
                  </a:lnTo>
                  <a:lnTo>
                    <a:pt x="499422" y="740941"/>
                  </a:lnTo>
                  <a:lnTo>
                    <a:pt x="520742" y="698837"/>
                  </a:lnTo>
                  <a:lnTo>
                    <a:pt x="539581" y="654982"/>
                  </a:lnTo>
                  <a:lnTo>
                    <a:pt x="555828" y="609574"/>
                  </a:lnTo>
                  <a:lnTo>
                    <a:pt x="569371" y="562812"/>
                  </a:lnTo>
                  <a:lnTo>
                    <a:pt x="572284" y="549801"/>
                  </a:lnTo>
                  <a:lnTo>
                    <a:pt x="572401" y="549281"/>
                  </a:lnTo>
                  <a:close/>
                </a:path>
                <a:path w="1316989" h="1038860">
                  <a:moveTo>
                    <a:pt x="290389" y="0"/>
                  </a:moveTo>
                  <a:lnTo>
                    <a:pt x="241231" y="2972"/>
                  </a:lnTo>
                  <a:lnTo>
                    <a:pt x="195356" y="11798"/>
                  </a:lnTo>
                  <a:lnTo>
                    <a:pt x="153209" y="26335"/>
                  </a:lnTo>
                  <a:lnTo>
                    <a:pt x="115236" y="46446"/>
                  </a:lnTo>
                  <a:lnTo>
                    <a:pt x="81882" y="71989"/>
                  </a:lnTo>
                  <a:lnTo>
                    <a:pt x="53593" y="102826"/>
                  </a:lnTo>
                  <a:lnTo>
                    <a:pt x="30814" y="138816"/>
                  </a:lnTo>
                  <a:lnTo>
                    <a:pt x="13992" y="179819"/>
                  </a:lnTo>
                  <a:lnTo>
                    <a:pt x="3572" y="225695"/>
                  </a:lnTo>
                  <a:lnTo>
                    <a:pt x="0" y="276305"/>
                  </a:lnTo>
                  <a:lnTo>
                    <a:pt x="3701" y="326987"/>
                  </a:lnTo>
                  <a:lnTo>
                    <a:pt x="14600" y="374273"/>
                  </a:lnTo>
                  <a:lnTo>
                    <a:pt x="32392" y="417476"/>
                  </a:lnTo>
                  <a:lnTo>
                    <a:pt x="56770" y="455913"/>
                  </a:lnTo>
                  <a:lnTo>
                    <a:pt x="87429" y="488897"/>
                  </a:lnTo>
                  <a:lnTo>
                    <a:pt x="124063" y="515744"/>
                  </a:lnTo>
                  <a:lnTo>
                    <a:pt x="166366" y="535769"/>
                  </a:lnTo>
                  <a:lnTo>
                    <a:pt x="214032" y="548286"/>
                  </a:lnTo>
                  <a:lnTo>
                    <a:pt x="266756" y="552611"/>
                  </a:lnTo>
                  <a:lnTo>
                    <a:pt x="283581" y="552091"/>
                  </a:lnTo>
                  <a:lnTo>
                    <a:pt x="295028" y="550946"/>
                  </a:lnTo>
                  <a:lnTo>
                    <a:pt x="303313" y="549801"/>
                  </a:lnTo>
                  <a:lnTo>
                    <a:pt x="310650" y="549281"/>
                  </a:lnTo>
                  <a:lnTo>
                    <a:pt x="572401" y="549281"/>
                  </a:lnTo>
                  <a:lnTo>
                    <a:pt x="580099" y="514894"/>
                  </a:lnTo>
                  <a:lnTo>
                    <a:pt x="587900" y="466018"/>
                  </a:lnTo>
                  <a:lnTo>
                    <a:pt x="592557" y="417476"/>
                  </a:lnTo>
                  <a:lnTo>
                    <a:pt x="592662" y="416383"/>
                  </a:lnTo>
                  <a:lnTo>
                    <a:pt x="594275" y="366187"/>
                  </a:lnTo>
                  <a:lnTo>
                    <a:pt x="591326" y="301638"/>
                  </a:lnTo>
                  <a:lnTo>
                    <a:pt x="582785" y="244279"/>
                  </a:lnTo>
                  <a:lnTo>
                    <a:pt x="569109" y="193809"/>
                  </a:lnTo>
                  <a:lnTo>
                    <a:pt x="550755" y="149927"/>
                  </a:lnTo>
                  <a:lnTo>
                    <a:pt x="528181" y="112333"/>
                  </a:lnTo>
                  <a:lnTo>
                    <a:pt x="501843" y="80727"/>
                  </a:lnTo>
                  <a:lnTo>
                    <a:pt x="472199" y="54808"/>
                  </a:lnTo>
                  <a:lnTo>
                    <a:pt x="439706" y="34276"/>
                  </a:lnTo>
                  <a:lnTo>
                    <a:pt x="404821" y="18829"/>
                  </a:lnTo>
                  <a:lnTo>
                    <a:pt x="368002" y="8168"/>
                  </a:lnTo>
                  <a:lnTo>
                    <a:pt x="329705" y="1992"/>
                  </a:lnTo>
                  <a:lnTo>
                    <a:pt x="290389" y="0"/>
                  </a:lnTo>
                  <a:close/>
                </a:path>
                <a:path w="1316989" h="1038860">
                  <a:moveTo>
                    <a:pt x="1294985" y="549281"/>
                  </a:moveTo>
                  <a:lnTo>
                    <a:pt x="1033225" y="549281"/>
                  </a:lnTo>
                  <a:lnTo>
                    <a:pt x="1028195" y="594362"/>
                  </a:lnTo>
                  <a:lnTo>
                    <a:pt x="1013995" y="637935"/>
                  </a:lnTo>
                  <a:lnTo>
                    <a:pt x="991958" y="678988"/>
                  </a:lnTo>
                  <a:lnTo>
                    <a:pt x="963418" y="716506"/>
                  </a:lnTo>
                  <a:lnTo>
                    <a:pt x="929709" y="749475"/>
                  </a:lnTo>
                  <a:lnTo>
                    <a:pt x="892165" y="776883"/>
                  </a:lnTo>
                  <a:lnTo>
                    <a:pt x="852120" y="797715"/>
                  </a:lnTo>
                  <a:lnTo>
                    <a:pt x="810907" y="810958"/>
                  </a:lnTo>
                  <a:lnTo>
                    <a:pt x="769861" y="815598"/>
                  </a:lnTo>
                  <a:lnTo>
                    <a:pt x="769861" y="1038638"/>
                  </a:lnTo>
                  <a:lnTo>
                    <a:pt x="813277" y="1037358"/>
                  </a:lnTo>
                  <a:lnTo>
                    <a:pt x="855663" y="1031747"/>
                  </a:lnTo>
                  <a:lnTo>
                    <a:pt x="896907" y="1022003"/>
                  </a:lnTo>
                  <a:lnTo>
                    <a:pt x="936898" y="1008326"/>
                  </a:lnTo>
                  <a:lnTo>
                    <a:pt x="975524" y="990913"/>
                  </a:lnTo>
                  <a:lnTo>
                    <a:pt x="1012673" y="969963"/>
                  </a:lnTo>
                  <a:lnTo>
                    <a:pt x="1048234" y="945674"/>
                  </a:lnTo>
                  <a:lnTo>
                    <a:pt x="1082096" y="918245"/>
                  </a:lnTo>
                  <a:lnTo>
                    <a:pt x="1114147" y="887874"/>
                  </a:lnTo>
                  <a:lnTo>
                    <a:pt x="1144274" y="854760"/>
                  </a:lnTo>
                  <a:lnTo>
                    <a:pt x="1172367" y="819100"/>
                  </a:lnTo>
                  <a:lnTo>
                    <a:pt x="1198315" y="781095"/>
                  </a:lnTo>
                  <a:lnTo>
                    <a:pt x="1222004" y="740941"/>
                  </a:lnTo>
                  <a:lnTo>
                    <a:pt x="1243325" y="698837"/>
                  </a:lnTo>
                  <a:lnTo>
                    <a:pt x="1262165" y="654982"/>
                  </a:lnTo>
                  <a:lnTo>
                    <a:pt x="1278412" y="609574"/>
                  </a:lnTo>
                  <a:lnTo>
                    <a:pt x="1291956" y="562812"/>
                  </a:lnTo>
                  <a:lnTo>
                    <a:pt x="1294869" y="549801"/>
                  </a:lnTo>
                  <a:lnTo>
                    <a:pt x="1294985" y="549281"/>
                  </a:lnTo>
                  <a:close/>
                </a:path>
                <a:path w="1316989" h="1038860">
                  <a:moveTo>
                    <a:pt x="1012974" y="0"/>
                  </a:moveTo>
                  <a:lnTo>
                    <a:pt x="963817" y="2972"/>
                  </a:lnTo>
                  <a:lnTo>
                    <a:pt x="917942" y="11798"/>
                  </a:lnTo>
                  <a:lnTo>
                    <a:pt x="875795" y="26335"/>
                  </a:lnTo>
                  <a:lnTo>
                    <a:pt x="837821" y="46446"/>
                  </a:lnTo>
                  <a:lnTo>
                    <a:pt x="804467" y="71989"/>
                  </a:lnTo>
                  <a:lnTo>
                    <a:pt x="776178" y="102826"/>
                  </a:lnTo>
                  <a:lnTo>
                    <a:pt x="753400" y="138816"/>
                  </a:lnTo>
                  <a:lnTo>
                    <a:pt x="736577" y="179819"/>
                  </a:lnTo>
                  <a:lnTo>
                    <a:pt x="726157" y="225695"/>
                  </a:lnTo>
                  <a:lnTo>
                    <a:pt x="722585" y="276305"/>
                  </a:lnTo>
                  <a:lnTo>
                    <a:pt x="726286" y="326987"/>
                  </a:lnTo>
                  <a:lnTo>
                    <a:pt x="737184" y="374273"/>
                  </a:lnTo>
                  <a:lnTo>
                    <a:pt x="754974" y="417476"/>
                  </a:lnTo>
                  <a:lnTo>
                    <a:pt x="779351" y="455913"/>
                  </a:lnTo>
                  <a:lnTo>
                    <a:pt x="810008" y="488897"/>
                  </a:lnTo>
                  <a:lnTo>
                    <a:pt x="846641" y="515744"/>
                  </a:lnTo>
                  <a:lnTo>
                    <a:pt x="888942" y="535769"/>
                  </a:lnTo>
                  <a:lnTo>
                    <a:pt x="936608" y="548286"/>
                  </a:lnTo>
                  <a:lnTo>
                    <a:pt x="989331" y="552611"/>
                  </a:lnTo>
                  <a:lnTo>
                    <a:pt x="1006162" y="552091"/>
                  </a:lnTo>
                  <a:lnTo>
                    <a:pt x="1017611" y="550946"/>
                  </a:lnTo>
                  <a:lnTo>
                    <a:pt x="1025893" y="549801"/>
                  </a:lnTo>
                  <a:lnTo>
                    <a:pt x="1033225" y="549281"/>
                  </a:lnTo>
                  <a:lnTo>
                    <a:pt x="1294985" y="549281"/>
                  </a:lnTo>
                  <a:lnTo>
                    <a:pt x="1302684" y="514894"/>
                  </a:lnTo>
                  <a:lnTo>
                    <a:pt x="1310485" y="466018"/>
                  </a:lnTo>
                  <a:lnTo>
                    <a:pt x="1315143" y="417476"/>
                  </a:lnTo>
                  <a:lnTo>
                    <a:pt x="1315248" y="416383"/>
                  </a:lnTo>
                  <a:lnTo>
                    <a:pt x="1316860" y="366187"/>
                  </a:lnTo>
                  <a:lnTo>
                    <a:pt x="1313911" y="301638"/>
                  </a:lnTo>
                  <a:lnTo>
                    <a:pt x="1305370" y="244279"/>
                  </a:lnTo>
                  <a:lnTo>
                    <a:pt x="1291694" y="193809"/>
                  </a:lnTo>
                  <a:lnTo>
                    <a:pt x="1273341" y="149927"/>
                  </a:lnTo>
                  <a:lnTo>
                    <a:pt x="1250766" y="112333"/>
                  </a:lnTo>
                  <a:lnTo>
                    <a:pt x="1224428" y="80727"/>
                  </a:lnTo>
                  <a:lnTo>
                    <a:pt x="1194784" y="54808"/>
                  </a:lnTo>
                  <a:lnTo>
                    <a:pt x="1162291" y="34276"/>
                  </a:lnTo>
                  <a:lnTo>
                    <a:pt x="1127406" y="18829"/>
                  </a:lnTo>
                  <a:lnTo>
                    <a:pt x="1090587" y="8168"/>
                  </a:lnTo>
                  <a:lnTo>
                    <a:pt x="1052290" y="1992"/>
                  </a:lnTo>
                  <a:lnTo>
                    <a:pt x="1012974" y="0"/>
                  </a:lnTo>
                  <a:close/>
                </a:path>
              </a:pathLst>
            </a:custGeom>
            <a:solidFill>
              <a:srgbClr val="828F6B"/>
            </a:solidFill>
          </p:spPr>
          <p:txBody>
            <a:bodyPr wrap="square" lIns="0" tIns="0" rIns="0" bIns="0" rtlCol="0"/>
            <a:lstStyle/>
            <a:p>
              <a:endParaRPr/>
            </a:p>
          </p:txBody>
        </p:sp>
      </p:grpSp>
      <p:sp>
        <p:nvSpPr>
          <p:cNvPr id="5" name="object 5"/>
          <p:cNvSpPr txBox="1">
            <a:spLocks noGrp="1"/>
          </p:cNvSpPr>
          <p:nvPr>
            <p:ph type="title"/>
          </p:nvPr>
        </p:nvSpPr>
        <p:spPr>
          <a:xfrm>
            <a:off x="1256506" y="1098441"/>
            <a:ext cx="9761220" cy="936154"/>
          </a:xfrm>
          <a:prstGeom prst="rect">
            <a:avLst/>
          </a:prstGeom>
          <a:solidFill>
            <a:srgbClr val="EF4754"/>
          </a:solidFill>
        </p:spPr>
        <p:txBody>
          <a:bodyPr vert="horz" wrap="square" lIns="0" tIns="0" rIns="0" bIns="0" rtlCol="0" anchor="ctr">
            <a:spAutoFit/>
          </a:bodyPr>
          <a:lstStyle/>
          <a:p>
            <a:pPr marL="196215">
              <a:lnSpc>
                <a:spcPts val="7295"/>
              </a:lnSpc>
            </a:pPr>
            <a:r>
              <a:rPr sz="6500" dirty="0"/>
              <a:t>Eksempel</a:t>
            </a:r>
            <a:r>
              <a:rPr sz="6500" spc="-120" dirty="0"/>
              <a:t> </a:t>
            </a:r>
            <a:r>
              <a:rPr sz="6500" dirty="0"/>
              <a:t>på</a:t>
            </a:r>
            <a:r>
              <a:rPr sz="6500" spc="-120" dirty="0"/>
              <a:t> </a:t>
            </a:r>
            <a:r>
              <a:rPr sz="6500" spc="-10" dirty="0"/>
              <a:t>præsentation</a:t>
            </a:r>
            <a:endParaRPr sz="6500" dirty="0"/>
          </a:p>
        </p:txBody>
      </p:sp>
      <p:sp>
        <p:nvSpPr>
          <p:cNvPr id="6" name="object 6"/>
          <p:cNvSpPr txBox="1">
            <a:spLocks noGrp="1"/>
          </p:cNvSpPr>
          <p:nvPr>
            <p:ph type="body" idx="1"/>
          </p:nvPr>
        </p:nvSpPr>
        <p:spPr>
          <a:prstGeom prst="rect">
            <a:avLst/>
          </a:prstGeom>
        </p:spPr>
        <p:txBody>
          <a:bodyPr vert="horz" wrap="square" lIns="0" tIns="12065" rIns="0" bIns="0" rtlCol="0">
            <a:spAutoFit/>
          </a:bodyPr>
          <a:lstStyle/>
          <a:p>
            <a:pPr marL="12700" marR="128270">
              <a:lnSpc>
                <a:spcPct val="100499"/>
              </a:lnSpc>
              <a:spcBef>
                <a:spcPts val="95"/>
              </a:spcBef>
            </a:pPr>
            <a:r>
              <a:rPr dirty="0"/>
              <a:t>Hej</a:t>
            </a:r>
            <a:r>
              <a:rPr spc="-45" dirty="0"/>
              <a:t> </a:t>
            </a:r>
            <a:r>
              <a:rPr dirty="0"/>
              <a:t>-</a:t>
            </a:r>
            <a:r>
              <a:rPr spc="-30" dirty="0"/>
              <a:t> </a:t>
            </a:r>
            <a:r>
              <a:rPr dirty="0"/>
              <a:t>Jeg</a:t>
            </a:r>
            <a:r>
              <a:rPr spc="-30" dirty="0"/>
              <a:t> </a:t>
            </a:r>
            <a:r>
              <a:rPr dirty="0"/>
              <a:t>hedder</a:t>
            </a:r>
            <a:r>
              <a:rPr spc="-35" dirty="0"/>
              <a:t> </a:t>
            </a:r>
            <a:r>
              <a:rPr dirty="0"/>
              <a:t>Mikkel.</a:t>
            </a:r>
            <a:r>
              <a:rPr spc="-30" dirty="0"/>
              <a:t> </a:t>
            </a:r>
            <a:r>
              <a:rPr dirty="0"/>
              <a:t>Jeg</a:t>
            </a:r>
            <a:r>
              <a:rPr spc="-30" dirty="0"/>
              <a:t> </a:t>
            </a:r>
            <a:r>
              <a:rPr dirty="0"/>
              <a:t>er</a:t>
            </a:r>
            <a:r>
              <a:rPr spc="-30" dirty="0"/>
              <a:t> </a:t>
            </a:r>
            <a:r>
              <a:rPr dirty="0"/>
              <a:t>super</a:t>
            </a:r>
            <a:r>
              <a:rPr spc="-35" dirty="0"/>
              <a:t> </a:t>
            </a:r>
            <a:r>
              <a:rPr dirty="0"/>
              <a:t>glad</a:t>
            </a:r>
            <a:r>
              <a:rPr spc="-25" dirty="0"/>
              <a:t> </a:t>
            </a:r>
            <a:r>
              <a:rPr dirty="0"/>
              <a:t>for</a:t>
            </a:r>
            <a:r>
              <a:rPr spc="-30" dirty="0"/>
              <a:t> </a:t>
            </a:r>
            <a:r>
              <a:rPr dirty="0"/>
              <a:t>at</a:t>
            </a:r>
            <a:r>
              <a:rPr spc="-25" dirty="0"/>
              <a:t> </a:t>
            </a:r>
            <a:r>
              <a:rPr spc="-10" dirty="0"/>
              <a:t>starte </a:t>
            </a:r>
            <a:r>
              <a:rPr dirty="0"/>
              <a:t>her</a:t>
            </a:r>
            <a:r>
              <a:rPr spc="-55" dirty="0"/>
              <a:t> </a:t>
            </a:r>
            <a:r>
              <a:rPr dirty="0"/>
              <a:t>i</a:t>
            </a:r>
            <a:r>
              <a:rPr spc="-50" dirty="0"/>
              <a:t> </a:t>
            </a:r>
            <a:r>
              <a:rPr dirty="0"/>
              <a:t>dag.</a:t>
            </a:r>
            <a:r>
              <a:rPr spc="-50" dirty="0"/>
              <a:t> </a:t>
            </a:r>
            <a:r>
              <a:rPr dirty="0"/>
              <a:t>Jeg</a:t>
            </a:r>
            <a:r>
              <a:rPr spc="-50" dirty="0"/>
              <a:t> </a:t>
            </a:r>
            <a:r>
              <a:rPr spc="-25" dirty="0"/>
              <a:t>tror,</a:t>
            </a:r>
            <a:r>
              <a:rPr spc="-45" dirty="0"/>
              <a:t> </a:t>
            </a:r>
            <a:r>
              <a:rPr dirty="0"/>
              <a:t>jeg</a:t>
            </a:r>
            <a:r>
              <a:rPr spc="-50" dirty="0"/>
              <a:t> </a:t>
            </a:r>
            <a:r>
              <a:rPr dirty="0"/>
              <a:t>kan</a:t>
            </a:r>
            <a:r>
              <a:rPr spc="-45" dirty="0"/>
              <a:t> </a:t>
            </a:r>
            <a:r>
              <a:rPr dirty="0"/>
              <a:t>lære</a:t>
            </a:r>
            <a:r>
              <a:rPr spc="-50" dirty="0"/>
              <a:t> </a:t>
            </a:r>
            <a:r>
              <a:rPr dirty="0"/>
              <a:t>rigtig</a:t>
            </a:r>
            <a:r>
              <a:rPr spc="-50" dirty="0"/>
              <a:t> </a:t>
            </a:r>
            <a:r>
              <a:rPr dirty="0"/>
              <a:t>meget</a:t>
            </a:r>
            <a:r>
              <a:rPr spc="-45" dirty="0"/>
              <a:t> </a:t>
            </a:r>
            <a:r>
              <a:rPr spc="-10" dirty="0"/>
              <a:t>her,</a:t>
            </a:r>
            <a:r>
              <a:rPr spc="-45" dirty="0"/>
              <a:t> </a:t>
            </a:r>
            <a:r>
              <a:rPr dirty="0"/>
              <a:t>og</a:t>
            </a:r>
            <a:r>
              <a:rPr spc="-50" dirty="0"/>
              <a:t> </a:t>
            </a:r>
            <a:r>
              <a:rPr spc="-25" dirty="0"/>
              <a:t>det </a:t>
            </a:r>
            <a:r>
              <a:rPr dirty="0"/>
              <a:t>glæder</a:t>
            </a:r>
            <a:r>
              <a:rPr spc="-30" dirty="0"/>
              <a:t> </a:t>
            </a:r>
            <a:r>
              <a:rPr dirty="0"/>
              <a:t>jeg</a:t>
            </a:r>
            <a:r>
              <a:rPr spc="-30" dirty="0"/>
              <a:t> </a:t>
            </a:r>
            <a:r>
              <a:rPr dirty="0"/>
              <a:t>mig</a:t>
            </a:r>
            <a:r>
              <a:rPr spc="-25" dirty="0"/>
              <a:t> </a:t>
            </a:r>
            <a:r>
              <a:rPr dirty="0"/>
              <a:t>til,</a:t>
            </a:r>
            <a:r>
              <a:rPr spc="-25" dirty="0"/>
              <a:t> </a:t>
            </a:r>
            <a:r>
              <a:rPr dirty="0"/>
              <a:t>så</a:t>
            </a:r>
            <a:r>
              <a:rPr spc="-20" dirty="0"/>
              <a:t> </a:t>
            </a:r>
            <a:r>
              <a:rPr dirty="0"/>
              <a:t>tak</a:t>
            </a:r>
            <a:r>
              <a:rPr spc="-30" dirty="0"/>
              <a:t> </a:t>
            </a:r>
            <a:r>
              <a:rPr dirty="0"/>
              <a:t>til</a:t>
            </a:r>
            <a:r>
              <a:rPr spc="-20" dirty="0"/>
              <a:t> </a:t>
            </a:r>
            <a:r>
              <a:rPr dirty="0"/>
              <a:t>[chefen]</a:t>
            </a:r>
            <a:r>
              <a:rPr spc="-30" dirty="0"/>
              <a:t> </a:t>
            </a:r>
            <a:r>
              <a:rPr dirty="0"/>
              <a:t>for</a:t>
            </a:r>
            <a:r>
              <a:rPr spc="-25" dirty="0"/>
              <a:t> </a:t>
            </a:r>
            <a:r>
              <a:rPr dirty="0"/>
              <a:t>at</a:t>
            </a:r>
            <a:r>
              <a:rPr spc="-25" dirty="0"/>
              <a:t> </a:t>
            </a:r>
            <a:r>
              <a:rPr dirty="0"/>
              <a:t>give</a:t>
            </a:r>
            <a:r>
              <a:rPr spc="-25" dirty="0"/>
              <a:t> mig </a:t>
            </a:r>
            <a:r>
              <a:rPr dirty="0"/>
              <a:t>muligheden</a:t>
            </a:r>
            <a:r>
              <a:rPr spc="-30" dirty="0"/>
              <a:t> </a:t>
            </a:r>
            <a:r>
              <a:rPr dirty="0"/>
              <a:t>for</a:t>
            </a:r>
            <a:r>
              <a:rPr spc="-30" dirty="0"/>
              <a:t> </a:t>
            </a:r>
            <a:r>
              <a:rPr dirty="0"/>
              <a:t>det.</a:t>
            </a:r>
            <a:r>
              <a:rPr spc="-30" dirty="0"/>
              <a:t> </a:t>
            </a:r>
            <a:r>
              <a:rPr dirty="0"/>
              <a:t>Jeg</a:t>
            </a:r>
            <a:r>
              <a:rPr spc="-30" dirty="0"/>
              <a:t> </a:t>
            </a:r>
            <a:r>
              <a:rPr dirty="0"/>
              <a:t>har</a:t>
            </a:r>
            <a:r>
              <a:rPr spc="-35" dirty="0"/>
              <a:t> </a:t>
            </a:r>
            <a:r>
              <a:rPr dirty="0"/>
              <a:t>de</a:t>
            </a:r>
            <a:r>
              <a:rPr spc="-30" dirty="0"/>
              <a:t> </a:t>
            </a:r>
            <a:r>
              <a:rPr dirty="0"/>
              <a:t>sidste</a:t>
            </a:r>
            <a:r>
              <a:rPr spc="-30" dirty="0"/>
              <a:t> </a:t>
            </a:r>
            <a:r>
              <a:rPr dirty="0"/>
              <a:t>fire</a:t>
            </a:r>
            <a:r>
              <a:rPr spc="-30" dirty="0"/>
              <a:t> </a:t>
            </a:r>
            <a:r>
              <a:rPr dirty="0"/>
              <a:t>år</a:t>
            </a:r>
            <a:r>
              <a:rPr spc="-30" dirty="0"/>
              <a:t> </a:t>
            </a:r>
            <a:r>
              <a:rPr spc="-10" dirty="0"/>
              <a:t>arbejdet </a:t>
            </a:r>
            <a:r>
              <a:rPr dirty="0"/>
              <a:t>som</a:t>
            </a:r>
            <a:r>
              <a:rPr spc="-50" dirty="0"/>
              <a:t> </a:t>
            </a:r>
            <a:r>
              <a:rPr dirty="0"/>
              <a:t>ufaglært</a:t>
            </a:r>
            <a:r>
              <a:rPr spc="-35" dirty="0"/>
              <a:t> </a:t>
            </a:r>
            <a:r>
              <a:rPr dirty="0"/>
              <a:t>i</a:t>
            </a:r>
            <a:r>
              <a:rPr spc="-40" dirty="0"/>
              <a:t> </a:t>
            </a:r>
            <a:r>
              <a:rPr dirty="0"/>
              <a:t>et</a:t>
            </a:r>
            <a:r>
              <a:rPr spc="-35" dirty="0"/>
              <a:t> </a:t>
            </a:r>
            <a:r>
              <a:rPr dirty="0"/>
              <a:t>frilandsgartneri,</a:t>
            </a:r>
            <a:r>
              <a:rPr spc="-30" dirty="0"/>
              <a:t> </a:t>
            </a:r>
            <a:r>
              <a:rPr dirty="0"/>
              <a:t>så</a:t>
            </a:r>
            <a:r>
              <a:rPr spc="-35" dirty="0"/>
              <a:t> </a:t>
            </a:r>
            <a:r>
              <a:rPr dirty="0"/>
              <a:t>jeg</a:t>
            </a:r>
            <a:r>
              <a:rPr spc="-40" dirty="0"/>
              <a:t> </a:t>
            </a:r>
            <a:r>
              <a:rPr dirty="0"/>
              <a:t>ved</a:t>
            </a:r>
            <a:r>
              <a:rPr spc="-35" dirty="0"/>
              <a:t> </a:t>
            </a:r>
            <a:r>
              <a:rPr dirty="0"/>
              <a:t>godt</a:t>
            </a:r>
            <a:r>
              <a:rPr spc="-30" dirty="0"/>
              <a:t> </a:t>
            </a:r>
            <a:r>
              <a:rPr spc="-20" dirty="0"/>
              <a:t>lidt</a:t>
            </a:r>
            <a:r>
              <a:rPr spc="1025" dirty="0"/>
              <a:t> </a:t>
            </a:r>
            <a:r>
              <a:rPr dirty="0"/>
              <a:t>i</a:t>
            </a:r>
            <a:r>
              <a:rPr spc="-40" dirty="0"/>
              <a:t> </a:t>
            </a:r>
            <a:r>
              <a:rPr dirty="0"/>
              <a:t>forvejen,</a:t>
            </a:r>
            <a:r>
              <a:rPr spc="-35" dirty="0"/>
              <a:t> </a:t>
            </a:r>
            <a:r>
              <a:rPr dirty="0"/>
              <a:t>men</a:t>
            </a:r>
            <a:r>
              <a:rPr spc="-40" dirty="0"/>
              <a:t> </a:t>
            </a:r>
            <a:r>
              <a:rPr dirty="0"/>
              <a:t>nu</a:t>
            </a:r>
            <a:r>
              <a:rPr spc="-35" dirty="0"/>
              <a:t> </a:t>
            </a:r>
            <a:r>
              <a:rPr dirty="0"/>
              <a:t>får</a:t>
            </a:r>
            <a:r>
              <a:rPr spc="-40" dirty="0"/>
              <a:t> </a:t>
            </a:r>
            <a:r>
              <a:rPr dirty="0"/>
              <a:t>jeg</a:t>
            </a:r>
            <a:r>
              <a:rPr spc="-35" dirty="0"/>
              <a:t> </a:t>
            </a:r>
            <a:r>
              <a:rPr dirty="0"/>
              <a:t>mulighed</a:t>
            </a:r>
            <a:r>
              <a:rPr spc="-40" dirty="0"/>
              <a:t> </a:t>
            </a:r>
            <a:r>
              <a:rPr dirty="0"/>
              <a:t>for</a:t>
            </a:r>
            <a:r>
              <a:rPr spc="-35" dirty="0"/>
              <a:t> </a:t>
            </a:r>
            <a:r>
              <a:rPr dirty="0"/>
              <a:t>at</a:t>
            </a:r>
            <a:r>
              <a:rPr spc="-40" dirty="0"/>
              <a:t> </a:t>
            </a:r>
            <a:r>
              <a:rPr dirty="0"/>
              <a:t>udvikle</a:t>
            </a:r>
            <a:r>
              <a:rPr spc="-35" dirty="0"/>
              <a:t> </a:t>
            </a:r>
            <a:r>
              <a:rPr spc="-25" dirty="0"/>
              <a:t>mig</a:t>
            </a:r>
          </a:p>
          <a:p>
            <a:pPr marL="12700" marR="5080">
              <a:lnSpc>
                <a:spcPct val="100499"/>
              </a:lnSpc>
              <a:spcBef>
                <a:spcPts val="5"/>
              </a:spcBef>
            </a:pPr>
            <a:r>
              <a:rPr dirty="0"/>
              <a:t>endnu</a:t>
            </a:r>
            <a:r>
              <a:rPr spc="-55" dirty="0"/>
              <a:t> </a:t>
            </a:r>
            <a:r>
              <a:rPr dirty="0"/>
              <a:t>mere.</a:t>
            </a:r>
            <a:r>
              <a:rPr spc="-45" dirty="0"/>
              <a:t> </a:t>
            </a:r>
            <a:r>
              <a:rPr dirty="0"/>
              <a:t>Privat</a:t>
            </a:r>
            <a:r>
              <a:rPr spc="-40" dirty="0"/>
              <a:t> </a:t>
            </a:r>
            <a:r>
              <a:rPr dirty="0"/>
              <a:t>bor</a:t>
            </a:r>
            <a:r>
              <a:rPr spc="-45" dirty="0"/>
              <a:t> </a:t>
            </a:r>
            <a:r>
              <a:rPr dirty="0"/>
              <a:t>jeg</a:t>
            </a:r>
            <a:r>
              <a:rPr spc="-50" dirty="0"/>
              <a:t> </a:t>
            </a:r>
            <a:r>
              <a:rPr dirty="0"/>
              <a:t>sammen</a:t>
            </a:r>
            <a:r>
              <a:rPr spc="-40" dirty="0"/>
              <a:t> </a:t>
            </a:r>
            <a:r>
              <a:rPr dirty="0"/>
              <a:t>med</a:t>
            </a:r>
            <a:r>
              <a:rPr spc="-40" dirty="0"/>
              <a:t> </a:t>
            </a:r>
            <a:r>
              <a:rPr dirty="0"/>
              <a:t>min</a:t>
            </a:r>
            <a:r>
              <a:rPr spc="-40" dirty="0"/>
              <a:t> </a:t>
            </a:r>
            <a:r>
              <a:rPr spc="-10" dirty="0"/>
              <a:t>kæreste </a:t>
            </a:r>
            <a:r>
              <a:rPr dirty="0"/>
              <a:t>Sofie,</a:t>
            </a:r>
            <a:r>
              <a:rPr spc="-50" dirty="0"/>
              <a:t> </a:t>
            </a:r>
            <a:r>
              <a:rPr dirty="0"/>
              <a:t>som</a:t>
            </a:r>
            <a:r>
              <a:rPr spc="-35" dirty="0"/>
              <a:t> </a:t>
            </a:r>
            <a:r>
              <a:rPr dirty="0"/>
              <a:t>også</a:t>
            </a:r>
            <a:r>
              <a:rPr spc="-40" dirty="0"/>
              <a:t> </a:t>
            </a:r>
            <a:r>
              <a:rPr dirty="0"/>
              <a:t>er</a:t>
            </a:r>
            <a:r>
              <a:rPr spc="-35" dirty="0"/>
              <a:t> </a:t>
            </a:r>
            <a:r>
              <a:rPr dirty="0"/>
              <a:t>ved</a:t>
            </a:r>
            <a:r>
              <a:rPr spc="-40" dirty="0"/>
              <a:t> </a:t>
            </a:r>
            <a:r>
              <a:rPr dirty="0"/>
              <a:t>at</a:t>
            </a:r>
            <a:r>
              <a:rPr spc="-35" dirty="0"/>
              <a:t> </a:t>
            </a:r>
            <a:r>
              <a:rPr dirty="0"/>
              <a:t>uddanne</a:t>
            </a:r>
            <a:r>
              <a:rPr spc="-35" dirty="0"/>
              <a:t> </a:t>
            </a:r>
            <a:r>
              <a:rPr dirty="0"/>
              <a:t>sig</a:t>
            </a:r>
            <a:r>
              <a:rPr spc="-40" dirty="0"/>
              <a:t> </a:t>
            </a:r>
            <a:r>
              <a:rPr dirty="0"/>
              <a:t>til</a:t>
            </a:r>
            <a:r>
              <a:rPr spc="-35" dirty="0"/>
              <a:t> </a:t>
            </a:r>
            <a:r>
              <a:rPr spc="-10" dirty="0"/>
              <a:t>gartner.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2722430"/>
            <a:ext cx="13088619" cy="6743700"/>
            <a:chOff x="2157002" y="2722430"/>
            <a:chExt cx="13088619" cy="6743700"/>
          </a:xfrm>
        </p:grpSpPr>
        <p:sp>
          <p:nvSpPr>
            <p:cNvPr id="3" name="object 3"/>
            <p:cNvSpPr/>
            <p:nvPr/>
          </p:nvSpPr>
          <p:spPr>
            <a:xfrm>
              <a:off x="2157002" y="2722430"/>
              <a:ext cx="13088619" cy="6743700"/>
            </a:xfrm>
            <a:custGeom>
              <a:avLst/>
              <a:gdLst/>
              <a:ahLst/>
              <a:cxnLst/>
              <a:rect l="l" t="t" r="r" b="b"/>
              <a:pathLst>
                <a:path w="13088619" h="6743700">
                  <a:moveTo>
                    <a:pt x="13088606" y="0"/>
                  </a:moveTo>
                  <a:lnTo>
                    <a:pt x="0" y="0"/>
                  </a:lnTo>
                  <a:lnTo>
                    <a:pt x="0" y="6743250"/>
                  </a:lnTo>
                  <a:lnTo>
                    <a:pt x="13088606" y="6743250"/>
                  </a:lnTo>
                  <a:lnTo>
                    <a:pt x="13088606" y="0"/>
                  </a:lnTo>
                  <a:close/>
                </a:path>
              </a:pathLst>
            </a:custGeom>
            <a:solidFill>
              <a:srgbClr val="FFFFFF">
                <a:alpha val="73999"/>
              </a:srgbClr>
            </a:solidFill>
          </p:spPr>
          <p:txBody>
            <a:bodyPr wrap="square" lIns="0" tIns="0" rIns="0" bIns="0" rtlCol="0"/>
            <a:lstStyle/>
            <a:p>
              <a:endParaRPr/>
            </a:p>
          </p:txBody>
        </p:sp>
        <p:sp>
          <p:nvSpPr>
            <p:cNvPr id="4" name="object 4"/>
            <p:cNvSpPr/>
            <p:nvPr/>
          </p:nvSpPr>
          <p:spPr>
            <a:xfrm>
              <a:off x="2665541" y="3113057"/>
              <a:ext cx="3979545" cy="4838065"/>
            </a:xfrm>
            <a:custGeom>
              <a:avLst/>
              <a:gdLst/>
              <a:ahLst/>
              <a:cxnLst/>
              <a:rect l="l" t="t" r="r" b="b"/>
              <a:pathLst>
                <a:path w="3979545" h="4838065">
                  <a:moveTo>
                    <a:pt x="3978936" y="0"/>
                  </a:moveTo>
                  <a:lnTo>
                    <a:pt x="0" y="0"/>
                  </a:lnTo>
                  <a:lnTo>
                    <a:pt x="0" y="4837559"/>
                  </a:lnTo>
                  <a:lnTo>
                    <a:pt x="3978936" y="4837559"/>
                  </a:lnTo>
                  <a:lnTo>
                    <a:pt x="3978936"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1256506" y="1098441"/>
            <a:ext cx="13612494" cy="936154"/>
          </a:xfrm>
          <a:prstGeom prst="rect">
            <a:avLst/>
          </a:prstGeom>
          <a:solidFill>
            <a:srgbClr val="EF4754"/>
          </a:solidFill>
        </p:spPr>
        <p:txBody>
          <a:bodyPr vert="horz" wrap="square" lIns="0" tIns="0" rIns="0" bIns="0" rtlCol="0" anchor="ctr">
            <a:spAutoFit/>
          </a:bodyPr>
          <a:lstStyle/>
          <a:p>
            <a:pPr marL="196215">
              <a:lnSpc>
                <a:spcPts val="7295"/>
              </a:lnSpc>
            </a:pPr>
            <a:r>
              <a:rPr sz="6500" dirty="0"/>
              <a:t>Hvad</a:t>
            </a:r>
            <a:r>
              <a:rPr sz="6500" spc="-50" dirty="0"/>
              <a:t> </a:t>
            </a:r>
            <a:r>
              <a:rPr sz="6500" dirty="0"/>
              <a:t>er</a:t>
            </a:r>
            <a:r>
              <a:rPr sz="6500" spc="-45" dirty="0"/>
              <a:t> </a:t>
            </a:r>
            <a:r>
              <a:rPr sz="6500" dirty="0"/>
              <a:t>vigtigt</a:t>
            </a:r>
            <a:r>
              <a:rPr sz="6500" spc="-55" dirty="0"/>
              <a:t> </a:t>
            </a:r>
            <a:r>
              <a:rPr sz="6500" dirty="0"/>
              <a:t>den</a:t>
            </a:r>
            <a:r>
              <a:rPr sz="6500" spc="-45" dirty="0"/>
              <a:t> </a:t>
            </a:r>
            <a:r>
              <a:rPr sz="6500" dirty="0"/>
              <a:t>første</a:t>
            </a:r>
            <a:r>
              <a:rPr sz="6500" spc="-45" dirty="0"/>
              <a:t> </a:t>
            </a:r>
            <a:r>
              <a:rPr sz="6500" spc="-10" dirty="0"/>
              <a:t>arbejdsdag?</a:t>
            </a:r>
            <a:endParaRPr sz="6500" dirty="0"/>
          </a:p>
        </p:txBody>
      </p:sp>
      <p:graphicFrame>
        <p:nvGraphicFramePr>
          <p:cNvPr id="6" name="object 6"/>
          <p:cNvGraphicFramePr>
            <a:graphicFrameLocks noGrp="1"/>
          </p:cNvGraphicFramePr>
          <p:nvPr/>
        </p:nvGraphicFramePr>
        <p:xfrm>
          <a:off x="2704911" y="3142701"/>
          <a:ext cx="3910328" cy="4813300"/>
        </p:xfrm>
        <a:graphic>
          <a:graphicData uri="http://schemas.openxmlformats.org/drawingml/2006/table">
            <a:tbl>
              <a:tblPr firstRow="1" bandRow="1">
                <a:tableStyleId>{2D5ABB26-0587-4C30-8999-92F81FD0307C}</a:tableStyleId>
              </a:tblPr>
              <a:tblGrid>
                <a:gridCol w="1955164">
                  <a:extLst>
                    <a:ext uri="{9D8B030D-6E8A-4147-A177-3AD203B41FA5}">
                      <a16:colId xmlns:a16="http://schemas.microsoft.com/office/drawing/2014/main" val="20000"/>
                    </a:ext>
                  </a:extLst>
                </a:gridCol>
                <a:gridCol w="1955164">
                  <a:extLst>
                    <a:ext uri="{9D8B030D-6E8A-4147-A177-3AD203B41FA5}">
                      <a16:colId xmlns:a16="http://schemas.microsoft.com/office/drawing/2014/main" val="20001"/>
                    </a:ext>
                  </a:extLst>
                </a:gridCol>
              </a:tblGrid>
              <a:tr h="1581150">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815"/>
                        </a:spcBef>
                      </a:pPr>
                      <a:endParaRPr sz="750">
                        <a:latin typeface="Times New Roman"/>
                        <a:cs typeface="Times New Roman"/>
                      </a:endParaRPr>
                    </a:p>
                    <a:p>
                      <a:pPr marL="41275">
                        <a:lnSpc>
                          <a:spcPct val="100000"/>
                        </a:lnSpc>
                      </a:pPr>
                      <a:r>
                        <a:rPr sz="750" spc="-10" dirty="0">
                          <a:latin typeface="Arial"/>
                          <a:cs typeface="Arial"/>
                        </a:rPr>
                        <a:t>Madpakke</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815"/>
                        </a:spcBef>
                      </a:pPr>
                      <a:endParaRPr sz="750">
                        <a:latin typeface="Times New Roman"/>
                        <a:cs typeface="Times New Roman"/>
                      </a:endParaRPr>
                    </a:p>
                    <a:p>
                      <a:pPr marL="41275">
                        <a:lnSpc>
                          <a:spcPct val="100000"/>
                        </a:lnSpc>
                      </a:pPr>
                      <a:r>
                        <a:rPr sz="750" spc="-10" dirty="0">
                          <a:latin typeface="Arial"/>
                          <a:cs typeface="Arial"/>
                        </a:rPr>
                        <a:t>Hårelastikker</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0"/>
                  </a:ext>
                </a:extLst>
              </a:tr>
              <a:tr h="1598930">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65"/>
                        </a:spcBef>
                      </a:pPr>
                      <a:endParaRPr sz="750">
                        <a:latin typeface="Times New Roman"/>
                        <a:cs typeface="Times New Roman"/>
                      </a:endParaRPr>
                    </a:p>
                    <a:p>
                      <a:pPr marL="41275">
                        <a:lnSpc>
                          <a:spcPct val="100000"/>
                        </a:lnSpc>
                      </a:pPr>
                      <a:r>
                        <a:rPr sz="750" spc="-10" dirty="0">
                          <a:latin typeface="Arial"/>
                          <a:cs typeface="Arial"/>
                        </a:rPr>
                        <a:t>Telefon</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114"/>
                        </a:spcBef>
                      </a:pPr>
                      <a:endParaRPr sz="750">
                        <a:latin typeface="Times New Roman"/>
                        <a:cs typeface="Times New Roman"/>
                      </a:endParaRPr>
                    </a:p>
                    <a:p>
                      <a:pPr marL="41275">
                        <a:lnSpc>
                          <a:spcPct val="100000"/>
                        </a:lnSpc>
                      </a:pPr>
                      <a:r>
                        <a:rPr sz="750" spc="-10" dirty="0">
                          <a:latin typeface="Arial"/>
                          <a:cs typeface="Arial"/>
                        </a:rPr>
                        <a:t>Arbejdshandsker</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1"/>
                  </a:ext>
                </a:extLst>
              </a:tr>
              <a:tr h="1598930">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90"/>
                        </a:spcBef>
                      </a:pPr>
                      <a:endParaRPr sz="750">
                        <a:latin typeface="Times New Roman"/>
                        <a:cs typeface="Times New Roman"/>
                      </a:endParaRPr>
                    </a:p>
                    <a:p>
                      <a:pPr marL="41275">
                        <a:lnSpc>
                          <a:spcPct val="100000"/>
                        </a:lnSpc>
                      </a:pPr>
                      <a:r>
                        <a:rPr sz="750" spc="-10" dirty="0">
                          <a:latin typeface="Arial"/>
                          <a:cs typeface="Arial"/>
                        </a:rPr>
                        <a:t>Sikkerhedssko</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90"/>
                        </a:spcBef>
                      </a:pPr>
                      <a:endParaRPr sz="750">
                        <a:latin typeface="Times New Roman"/>
                        <a:cs typeface="Times New Roman"/>
                      </a:endParaRPr>
                    </a:p>
                    <a:p>
                      <a:pPr marL="41275">
                        <a:lnSpc>
                          <a:spcPct val="100000"/>
                        </a:lnSpc>
                      </a:pPr>
                      <a:r>
                        <a:rPr sz="750" dirty="0">
                          <a:latin typeface="Arial"/>
                          <a:cs typeface="Arial"/>
                        </a:rPr>
                        <a:t>Pænt,</a:t>
                      </a:r>
                      <a:r>
                        <a:rPr sz="750" spc="-10" dirty="0">
                          <a:latin typeface="Arial"/>
                          <a:cs typeface="Arial"/>
                        </a:rPr>
                        <a:t> </a:t>
                      </a:r>
                      <a:r>
                        <a:rPr sz="750" dirty="0">
                          <a:latin typeface="Arial"/>
                          <a:cs typeface="Arial"/>
                        </a:rPr>
                        <a:t>rent</a:t>
                      </a:r>
                      <a:r>
                        <a:rPr sz="750" spc="-5" dirty="0">
                          <a:latin typeface="Arial"/>
                          <a:cs typeface="Arial"/>
                        </a:rPr>
                        <a:t> </a:t>
                      </a:r>
                      <a:r>
                        <a:rPr sz="750" spc="-25" dirty="0">
                          <a:latin typeface="Arial"/>
                          <a:cs typeface="Arial"/>
                        </a:rPr>
                        <a:t>tøj</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2"/>
                  </a:ext>
                </a:extLst>
              </a:tr>
            </a:tbl>
          </a:graphicData>
        </a:graphic>
      </p:graphicFrame>
      <p:pic>
        <p:nvPicPr>
          <p:cNvPr id="7" name="object 7"/>
          <p:cNvPicPr/>
          <p:nvPr/>
        </p:nvPicPr>
        <p:blipFill>
          <a:blip r:embed="rId3" cstate="print"/>
          <a:stretch>
            <a:fillRect/>
          </a:stretch>
        </p:blipFill>
        <p:spPr>
          <a:xfrm>
            <a:off x="2763580" y="3208698"/>
            <a:ext cx="1864177" cy="1231913"/>
          </a:xfrm>
          <a:prstGeom prst="rect">
            <a:avLst/>
          </a:prstGeom>
        </p:spPr>
      </p:pic>
      <p:pic>
        <p:nvPicPr>
          <p:cNvPr id="8" name="object 8"/>
          <p:cNvPicPr/>
          <p:nvPr/>
        </p:nvPicPr>
        <p:blipFill>
          <a:blip r:embed="rId4" cstate="print"/>
          <a:stretch>
            <a:fillRect/>
          </a:stretch>
        </p:blipFill>
        <p:spPr>
          <a:xfrm>
            <a:off x="4719018" y="3208698"/>
            <a:ext cx="1864177" cy="1231913"/>
          </a:xfrm>
          <a:prstGeom prst="rect">
            <a:avLst/>
          </a:prstGeom>
        </p:spPr>
      </p:pic>
      <p:pic>
        <p:nvPicPr>
          <p:cNvPr id="9" name="object 9"/>
          <p:cNvPicPr/>
          <p:nvPr/>
        </p:nvPicPr>
        <p:blipFill>
          <a:blip r:embed="rId5" cstate="print"/>
          <a:stretch>
            <a:fillRect/>
          </a:stretch>
        </p:blipFill>
        <p:spPr>
          <a:xfrm>
            <a:off x="2763574" y="4791538"/>
            <a:ext cx="1864183" cy="1244961"/>
          </a:xfrm>
          <a:prstGeom prst="rect">
            <a:avLst/>
          </a:prstGeom>
        </p:spPr>
      </p:pic>
      <p:pic>
        <p:nvPicPr>
          <p:cNvPr id="10" name="object 10"/>
          <p:cNvPicPr/>
          <p:nvPr/>
        </p:nvPicPr>
        <p:blipFill>
          <a:blip r:embed="rId6" cstate="print"/>
          <a:stretch>
            <a:fillRect/>
          </a:stretch>
        </p:blipFill>
        <p:spPr>
          <a:xfrm>
            <a:off x="4719011" y="4791538"/>
            <a:ext cx="1864183" cy="1251480"/>
          </a:xfrm>
          <a:prstGeom prst="rect">
            <a:avLst/>
          </a:prstGeom>
        </p:spPr>
      </p:pic>
      <p:pic>
        <p:nvPicPr>
          <p:cNvPr id="11" name="object 11"/>
          <p:cNvPicPr/>
          <p:nvPr/>
        </p:nvPicPr>
        <p:blipFill>
          <a:blip r:embed="rId7" cstate="print"/>
          <a:stretch>
            <a:fillRect/>
          </a:stretch>
        </p:blipFill>
        <p:spPr>
          <a:xfrm>
            <a:off x="2763574" y="6393944"/>
            <a:ext cx="1864183" cy="1244961"/>
          </a:xfrm>
          <a:prstGeom prst="rect">
            <a:avLst/>
          </a:prstGeom>
        </p:spPr>
      </p:pic>
      <p:pic>
        <p:nvPicPr>
          <p:cNvPr id="12" name="object 12"/>
          <p:cNvPicPr/>
          <p:nvPr/>
        </p:nvPicPr>
        <p:blipFill>
          <a:blip r:embed="rId8" cstate="print"/>
          <a:stretch>
            <a:fillRect/>
          </a:stretch>
        </p:blipFill>
        <p:spPr>
          <a:xfrm>
            <a:off x="4719011" y="6393944"/>
            <a:ext cx="1864183" cy="1244962"/>
          </a:xfrm>
          <a:prstGeom prst="rect">
            <a:avLst/>
          </a:prstGeom>
        </p:spPr>
      </p:pic>
      <p:sp>
        <p:nvSpPr>
          <p:cNvPr id="13" name="object 13"/>
          <p:cNvSpPr/>
          <p:nvPr/>
        </p:nvSpPr>
        <p:spPr>
          <a:xfrm>
            <a:off x="6753354" y="3113057"/>
            <a:ext cx="3979545" cy="4838065"/>
          </a:xfrm>
          <a:custGeom>
            <a:avLst/>
            <a:gdLst/>
            <a:ahLst/>
            <a:cxnLst/>
            <a:rect l="l" t="t" r="r" b="b"/>
            <a:pathLst>
              <a:path w="3979545" h="4838065">
                <a:moveTo>
                  <a:pt x="3978946" y="0"/>
                </a:moveTo>
                <a:lnTo>
                  <a:pt x="0" y="0"/>
                </a:lnTo>
                <a:lnTo>
                  <a:pt x="0" y="4837559"/>
                </a:lnTo>
                <a:lnTo>
                  <a:pt x="3978946" y="4837559"/>
                </a:lnTo>
                <a:lnTo>
                  <a:pt x="3978946" y="0"/>
                </a:lnTo>
                <a:close/>
              </a:path>
            </a:pathLst>
          </a:custGeom>
          <a:solidFill>
            <a:srgbClr val="FFFFFF"/>
          </a:solidFill>
        </p:spPr>
        <p:txBody>
          <a:bodyPr wrap="square" lIns="0" tIns="0" rIns="0" bIns="0" rtlCol="0"/>
          <a:lstStyle/>
          <a:p>
            <a:endParaRPr/>
          </a:p>
        </p:txBody>
      </p:sp>
      <p:graphicFrame>
        <p:nvGraphicFramePr>
          <p:cNvPr id="14" name="object 14"/>
          <p:cNvGraphicFramePr>
            <a:graphicFrameLocks noGrp="1"/>
          </p:cNvGraphicFramePr>
          <p:nvPr/>
        </p:nvGraphicFramePr>
        <p:xfrm>
          <a:off x="6838490" y="3184021"/>
          <a:ext cx="3820160" cy="4709160"/>
        </p:xfrm>
        <a:graphic>
          <a:graphicData uri="http://schemas.openxmlformats.org/drawingml/2006/table">
            <a:tbl>
              <a:tblPr firstRow="1" bandRow="1">
                <a:tableStyleId>{2D5ABB26-0587-4C30-8999-92F81FD0307C}</a:tableStyleId>
              </a:tblPr>
              <a:tblGrid>
                <a:gridCol w="1910080">
                  <a:extLst>
                    <a:ext uri="{9D8B030D-6E8A-4147-A177-3AD203B41FA5}">
                      <a16:colId xmlns:a16="http://schemas.microsoft.com/office/drawing/2014/main" val="20000"/>
                    </a:ext>
                  </a:extLst>
                </a:gridCol>
                <a:gridCol w="1910080">
                  <a:extLst>
                    <a:ext uri="{9D8B030D-6E8A-4147-A177-3AD203B41FA5}">
                      <a16:colId xmlns:a16="http://schemas.microsoft.com/office/drawing/2014/main" val="20001"/>
                    </a:ext>
                  </a:extLst>
                </a:gridCol>
              </a:tblGrid>
              <a:tr h="1553210">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565"/>
                        </a:spcBef>
                      </a:pPr>
                      <a:endParaRPr sz="700">
                        <a:latin typeface="Times New Roman"/>
                        <a:cs typeface="Times New Roman"/>
                      </a:endParaRPr>
                    </a:p>
                    <a:p>
                      <a:pPr marL="40005">
                        <a:lnSpc>
                          <a:spcPct val="100000"/>
                        </a:lnSpc>
                      </a:pPr>
                      <a:r>
                        <a:rPr sz="700" spc="-10" dirty="0">
                          <a:latin typeface="Arial"/>
                          <a:cs typeface="Arial"/>
                        </a:rPr>
                        <a:t>Gummistøvler</a:t>
                      </a:r>
                      <a:endParaRPr sz="7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565"/>
                        </a:spcBef>
                      </a:pPr>
                      <a:endParaRPr sz="700">
                        <a:latin typeface="Times New Roman"/>
                        <a:cs typeface="Times New Roman"/>
                      </a:endParaRPr>
                    </a:p>
                    <a:p>
                      <a:pPr marL="40005">
                        <a:lnSpc>
                          <a:spcPct val="100000"/>
                        </a:lnSpc>
                      </a:pPr>
                      <a:r>
                        <a:rPr sz="700" spc="-10" dirty="0">
                          <a:latin typeface="Arial"/>
                          <a:cs typeface="Arial"/>
                        </a:rPr>
                        <a:t>Kasket</a:t>
                      </a:r>
                      <a:endParaRPr sz="7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0"/>
                  </a:ext>
                </a:extLst>
              </a:tr>
              <a:tr h="1561465">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610"/>
                        </a:spcBef>
                      </a:pPr>
                      <a:endParaRPr sz="700">
                        <a:latin typeface="Times New Roman"/>
                        <a:cs typeface="Times New Roman"/>
                      </a:endParaRPr>
                    </a:p>
                    <a:p>
                      <a:pPr marL="40005">
                        <a:lnSpc>
                          <a:spcPct val="100000"/>
                        </a:lnSpc>
                      </a:pPr>
                      <a:r>
                        <a:rPr sz="700" spc="-10" dirty="0">
                          <a:latin typeface="Arial"/>
                          <a:cs typeface="Arial"/>
                        </a:rPr>
                        <a:t>Cykel</a:t>
                      </a:r>
                      <a:endParaRPr sz="7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610"/>
                        </a:spcBef>
                      </a:pPr>
                      <a:endParaRPr sz="700">
                        <a:latin typeface="Times New Roman"/>
                        <a:cs typeface="Times New Roman"/>
                      </a:endParaRPr>
                    </a:p>
                    <a:p>
                      <a:pPr marL="40005">
                        <a:lnSpc>
                          <a:spcPct val="100000"/>
                        </a:lnSpc>
                      </a:pPr>
                      <a:r>
                        <a:rPr sz="700" spc="-10" dirty="0">
                          <a:latin typeface="Arial"/>
                          <a:cs typeface="Arial"/>
                        </a:rPr>
                        <a:t>Headset</a:t>
                      </a:r>
                      <a:endParaRPr sz="7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1"/>
                  </a:ext>
                </a:extLst>
              </a:tr>
              <a:tr h="1553210">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484"/>
                        </a:spcBef>
                      </a:pPr>
                      <a:endParaRPr sz="700">
                        <a:latin typeface="Times New Roman"/>
                        <a:cs typeface="Times New Roman"/>
                      </a:endParaRPr>
                    </a:p>
                    <a:p>
                      <a:pPr marL="40005">
                        <a:lnSpc>
                          <a:spcPct val="100000"/>
                        </a:lnSpc>
                      </a:pPr>
                      <a:r>
                        <a:rPr sz="700" spc="-25" dirty="0">
                          <a:latin typeface="Arial"/>
                          <a:cs typeface="Arial"/>
                        </a:rPr>
                        <a:t>Ur</a:t>
                      </a:r>
                      <a:endParaRPr sz="7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585"/>
                        </a:spcBef>
                      </a:pPr>
                      <a:endParaRPr sz="700">
                        <a:latin typeface="Times New Roman"/>
                        <a:cs typeface="Times New Roman"/>
                      </a:endParaRPr>
                    </a:p>
                    <a:p>
                      <a:pPr marL="40005">
                        <a:lnSpc>
                          <a:spcPct val="100000"/>
                        </a:lnSpc>
                      </a:pPr>
                      <a:r>
                        <a:rPr sz="700" spc="-10" dirty="0">
                          <a:latin typeface="Arial"/>
                          <a:cs typeface="Arial"/>
                        </a:rPr>
                        <a:t>Mellemmad</a:t>
                      </a:r>
                      <a:endParaRPr sz="7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2"/>
                  </a:ext>
                </a:extLst>
              </a:tr>
            </a:tbl>
          </a:graphicData>
        </a:graphic>
      </p:graphicFrame>
      <p:pic>
        <p:nvPicPr>
          <p:cNvPr id="15" name="object 15"/>
          <p:cNvPicPr/>
          <p:nvPr/>
        </p:nvPicPr>
        <p:blipFill>
          <a:blip r:embed="rId9" cstate="print"/>
          <a:stretch>
            <a:fillRect/>
          </a:stretch>
        </p:blipFill>
        <p:spPr>
          <a:xfrm>
            <a:off x="6895789" y="3247691"/>
            <a:ext cx="1820700" cy="1215914"/>
          </a:xfrm>
          <a:prstGeom prst="rect">
            <a:avLst/>
          </a:prstGeom>
        </p:spPr>
      </p:pic>
      <p:pic>
        <p:nvPicPr>
          <p:cNvPr id="16" name="object 16"/>
          <p:cNvPicPr/>
          <p:nvPr/>
        </p:nvPicPr>
        <p:blipFill>
          <a:blip r:embed="rId10" cstate="print"/>
          <a:stretch>
            <a:fillRect/>
          </a:stretch>
        </p:blipFill>
        <p:spPr>
          <a:xfrm>
            <a:off x="8805616" y="3247691"/>
            <a:ext cx="1820701" cy="1215914"/>
          </a:xfrm>
          <a:prstGeom prst="rect">
            <a:avLst/>
          </a:prstGeom>
        </p:spPr>
      </p:pic>
      <p:pic>
        <p:nvPicPr>
          <p:cNvPr id="17" name="object 17"/>
          <p:cNvPicPr/>
          <p:nvPr/>
        </p:nvPicPr>
        <p:blipFill>
          <a:blip r:embed="rId11" cstate="print"/>
          <a:stretch>
            <a:fillRect/>
          </a:stretch>
        </p:blipFill>
        <p:spPr>
          <a:xfrm>
            <a:off x="6895789" y="4806356"/>
            <a:ext cx="1820700" cy="1215910"/>
          </a:xfrm>
          <a:prstGeom prst="rect">
            <a:avLst/>
          </a:prstGeom>
        </p:spPr>
      </p:pic>
      <p:pic>
        <p:nvPicPr>
          <p:cNvPr id="18" name="object 18"/>
          <p:cNvPicPr/>
          <p:nvPr/>
        </p:nvPicPr>
        <p:blipFill>
          <a:blip r:embed="rId12" cstate="print"/>
          <a:stretch>
            <a:fillRect/>
          </a:stretch>
        </p:blipFill>
        <p:spPr>
          <a:xfrm>
            <a:off x="8805616" y="4806356"/>
            <a:ext cx="1820701" cy="1215910"/>
          </a:xfrm>
          <a:prstGeom prst="rect">
            <a:avLst/>
          </a:prstGeom>
        </p:spPr>
      </p:pic>
      <p:pic>
        <p:nvPicPr>
          <p:cNvPr id="19" name="object 19"/>
          <p:cNvPicPr/>
          <p:nvPr/>
        </p:nvPicPr>
        <p:blipFill>
          <a:blip r:embed="rId13" cstate="print"/>
          <a:stretch>
            <a:fillRect/>
          </a:stretch>
        </p:blipFill>
        <p:spPr>
          <a:xfrm>
            <a:off x="6895787" y="6365013"/>
            <a:ext cx="1820702" cy="1203191"/>
          </a:xfrm>
          <a:prstGeom prst="rect">
            <a:avLst/>
          </a:prstGeom>
        </p:spPr>
      </p:pic>
      <p:pic>
        <p:nvPicPr>
          <p:cNvPr id="20" name="object 20"/>
          <p:cNvPicPr/>
          <p:nvPr/>
        </p:nvPicPr>
        <p:blipFill>
          <a:blip r:embed="rId14" cstate="print"/>
          <a:stretch>
            <a:fillRect/>
          </a:stretch>
        </p:blipFill>
        <p:spPr>
          <a:xfrm>
            <a:off x="8805615" y="6365013"/>
            <a:ext cx="1820702" cy="1215923"/>
          </a:xfrm>
          <a:prstGeom prst="rect">
            <a:avLst/>
          </a:prstGeom>
        </p:spPr>
      </p:pic>
      <p:sp>
        <p:nvSpPr>
          <p:cNvPr id="21" name="object 21"/>
          <p:cNvSpPr/>
          <p:nvPr/>
        </p:nvSpPr>
        <p:spPr>
          <a:xfrm>
            <a:off x="10916599" y="3113067"/>
            <a:ext cx="3979545" cy="6052185"/>
          </a:xfrm>
          <a:custGeom>
            <a:avLst/>
            <a:gdLst/>
            <a:ahLst/>
            <a:cxnLst/>
            <a:rect l="l" t="t" r="r" b="b"/>
            <a:pathLst>
              <a:path w="3979544" h="6052184">
                <a:moveTo>
                  <a:pt x="3978936" y="0"/>
                </a:moveTo>
                <a:lnTo>
                  <a:pt x="0" y="0"/>
                </a:lnTo>
                <a:lnTo>
                  <a:pt x="0" y="6052171"/>
                </a:lnTo>
                <a:lnTo>
                  <a:pt x="3978936" y="6052171"/>
                </a:lnTo>
                <a:lnTo>
                  <a:pt x="3978936" y="0"/>
                </a:lnTo>
                <a:close/>
              </a:path>
            </a:pathLst>
          </a:custGeom>
          <a:solidFill>
            <a:srgbClr val="FFFFFF"/>
          </a:solidFill>
        </p:spPr>
        <p:txBody>
          <a:bodyPr wrap="square" lIns="0" tIns="0" rIns="0" bIns="0" rtlCol="0"/>
          <a:lstStyle/>
          <a:p>
            <a:endParaRPr/>
          </a:p>
        </p:txBody>
      </p:sp>
      <p:graphicFrame>
        <p:nvGraphicFramePr>
          <p:cNvPr id="22" name="object 22"/>
          <p:cNvGraphicFramePr>
            <a:graphicFrameLocks noGrp="1"/>
          </p:cNvGraphicFramePr>
          <p:nvPr/>
        </p:nvGraphicFramePr>
        <p:xfrm>
          <a:off x="10955969" y="3187479"/>
          <a:ext cx="3910328" cy="5969000"/>
        </p:xfrm>
        <a:graphic>
          <a:graphicData uri="http://schemas.openxmlformats.org/drawingml/2006/table">
            <a:tbl>
              <a:tblPr firstRow="1" bandRow="1">
                <a:tableStyleId>{2D5ABB26-0587-4C30-8999-92F81FD0307C}</a:tableStyleId>
              </a:tblPr>
              <a:tblGrid>
                <a:gridCol w="1955164">
                  <a:extLst>
                    <a:ext uri="{9D8B030D-6E8A-4147-A177-3AD203B41FA5}">
                      <a16:colId xmlns:a16="http://schemas.microsoft.com/office/drawing/2014/main" val="20000"/>
                    </a:ext>
                  </a:extLst>
                </a:gridCol>
                <a:gridCol w="1955164">
                  <a:extLst>
                    <a:ext uri="{9D8B030D-6E8A-4147-A177-3AD203B41FA5}">
                      <a16:colId xmlns:a16="http://schemas.microsoft.com/office/drawing/2014/main" val="20001"/>
                    </a:ext>
                  </a:extLst>
                </a:gridCol>
              </a:tblGrid>
              <a:tr h="1520825">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345"/>
                        </a:spcBef>
                      </a:pPr>
                      <a:endParaRPr sz="750">
                        <a:latin typeface="Times New Roman"/>
                        <a:cs typeface="Times New Roman"/>
                      </a:endParaRPr>
                    </a:p>
                    <a:p>
                      <a:pPr marL="41275">
                        <a:lnSpc>
                          <a:spcPct val="100000"/>
                        </a:lnSpc>
                        <a:spcBef>
                          <a:spcPts val="5"/>
                        </a:spcBef>
                      </a:pPr>
                      <a:r>
                        <a:rPr sz="750" spc="-25" dirty="0">
                          <a:latin typeface="Arial"/>
                          <a:cs typeface="Arial"/>
                        </a:rPr>
                        <a:t>PC</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345"/>
                        </a:spcBef>
                      </a:pPr>
                      <a:endParaRPr sz="750">
                        <a:latin typeface="Times New Roman"/>
                        <a:cs typeface="Times New Roman"/>
                      </a:endParaRPr>
                    </a:p>
                    <a:p>
                      <a:pPr marL="41275">
                        <a:lnSpc>
                          <a:spcPct val="100000"/>
                        </a:lnSpc>
                        <a:spcBef>
                          <a:spcPts val="5"/>
                        </a:spcBef>
                      </a:pPr>
                      <a:r>
                        <a:rPr sz="750" dirty="0">
                          <a:latin typeface="Arial"/>
                          <a:cs typeface="Arial"/>
                        </a:rPr>
                        <a:t>Notesbog og </a:t>
                      </a:r>
                      <a:r>
                        <a:rPr sz="750" spc="-10" dirty="0">
                          <a:latin typeface="Arial"/>
                          <a:cs typeface="Arial"/>
                        </a:rPr>
                        <a:t>skriveredskaber</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0"/>
                  </a:ext>
                </a:extLst>
              </a:tr>
              <a:tr h="1450975">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670"/>
                        </a:spcBef>
                      </a:pPr>
                      <a:endParaRPr sz="750">
                        <a:latin typeface="Times New Roman"/>
                        <a:cs typeface="Times New Roman"/>
                      </a:endParaRPr>
                    </a:p>
                    <a:p>
                      <a:pPr marL="41275">
                        <a:lnSpc>
                          <a:spcPct val="100000"/>
                        </a:lnSpc>
                      </a:pPr>
                      <a:r>
                        <a:rPr sz="750" dirty="0">
                          <a:latin typeface="Arial"/>
                          <a:cs typeface="Arial"/>
                        </a:rPr>
                        <a:t>Håndtaske,</a:t>
                      </a:r>
                      <a:r>
                        <a:rPr sz="750" spc="-15" dirty="0">
                          <a:latin typeface="Arial"/>
                          <a:cs typeface="Arial"/>
                        </a:rPr>
                        <a:t> </a:t>
                      </a:r>
                      <a:r>
                        <a:rPr sz="750" spc="-10" dirty="0">
                          <a:latin typeface="Arial"/>
                          <a:cs typeface="Arial"/>
                        </a:rPr>
                        <a:t>solbriller</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670"/>
                        </a:spcBef>
                      </a:pPr>
                      <a:endParaRPr sz="750">
                        <a:latin typeface="Times New Roman"/>
                        <a:cs typeface="Times New Roman"/>
                      </a:endParaRPr>
                    </a:p>
                    <a:p>
                      <a:pPr marL="41275">
                        <a:lnSpc>
                          <a:spcPct val="100000"/>
                        </a:lnSpc>
                      </a:pPr>
                      <a:r>
                        <a:rPr sz="750" dirty="0">
                          <a:latin typeface="Arial"/>
                          <a:cs typeface="Arial"/>
                        </a:rPr>
                        <a:t>Pæne </a:t>
                      </a:r>
                      <a:r>
                        <a:rPr sz="750" spc="-10" dirty="0">
                          <a:latin typeface="Arial"/>
                          <a:cs typeface="Arial"/>
                        </a:rPr>
                        <a:t>negle</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1"/>
                  </a:ext>
                </a:extLst>
              </a:tr>
              <a:tr h="1511935">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280"/>
                        </a:spcBef>
                      </a:pPr>
                      <a:endParaRPr sz="750">
                        <a:latin typeface="Times New Roman"/>
                        <a:cs typeface="Times New Roman"/>
                      </a:endParaRPr>
                    </a:p>
                    <a:p>
                      <a:pPr marL="41275">
                        <a:lnSpc>
                          <a:spcPct val="100000"/>
                        </a:lnSpc>
                      </a:pPr>
                      <a:r>
                        <a:rPr sz="750" spc="-10" dirty="0">
                          <a:latin typeface="Arial"/>
                          <a:cs typeface="Arial"/>
                        </a:rPr>
                        <a:t>Drikkedunk</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229"/>
                        </a:spcBef>
                      </a:pPr>
                      <a:endParaRPr sz="750">
                        <a:latin typeface="Times New Roman"/>
                        <a:cs typeface="Times New Roman"/>
                      </a:endParaRPr>
                    </a:p>
                    <a:p>
                      <a:pPr marL="41275">
                        <a:lnSpc>
                          <a:spcPct val="100000"/>
                        </a:lnSpc>
                      </a:pPr>
                      <a:r>
                        <a:rPr sz="750" spc="-10" dirty="0">
                          <a:latin typeface="Arial"/>
                          <a:cs typeface="Arial"/>
                        </a:rPr>
                        <a:t>Varmt</a:t>
                      </a:r>
                      <a:r>
                        <a:rPr sz="750" spc="-25" dirty="0">
                          <a:latin typeface="Arial"/>
                          <a:cs typeface="Arial"/>
                        </a:rPr>
                        <a:t> tøj</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2"/>
                  </a:ext>
                </a:extLst>
              </a:tr>
              <a:tr h="1450975">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670"/>
                        </a:spcBef>
                      </a:pPr>
                      <a:endParaRPr sz="750">
                        <a:latin typeface="Times New Roman"/>
                        <a:cs typeface="Times New Roman"/>
                      </a:endParaRPr>
                    </a:p>
                    <a:p>
                      <a:pPr marL="41275">
                        <a:lnSpc>
                          <a:spcPct val="100000"/>
                        </a:lnSpc>
                      </a:pPr>
                      <a:r>
                        <a:rPr sz="750" spc="-10" dirty="0">
                          <a:latin typeface="Arial"/>
                          <a:cs typeface="Arial"/>
                        </a:rPr>
                        <a:t>Skiftetøj</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spcBef>
                          <a:spcPts val="620"/>
                        </a:spcBef>
                      </a:pPr>
                      <a:endParaRPr sz="750">
                        <a:latin typeface="Times New Roman"/>
                        <a:cs typeface="Times New Roman"/>
                      </a:endParaRPr>
                    </a:p>
                    <a:p>
                      <a:pPr marL="41275">
                        <a:lnSpc>
                          <a:spcPct val="100000"/>
                        </a:lnSpc>
                      </a:pPr>
                      <a:r>
                        <a:rPr sz="750" spc="-10" dirty="0">
                          <a:latin typeface="Arial"/>
                          <a:cs typeface="Arial"/>
                        </a:rPr>
                        <a:t>Regntøj</a:t>
                      </a:r>
                      <a:endParaRPr sz="75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3"/>
                  </a:ext>
                </a:extLst>
              </a:tr>
            </a:tbl>
          </a:graphicData>
        </a:graphic>
      </p:graphicFrame>
      <p:pic>
        <p:nvPicPr>
          <p:cNvPr id="23" name="object 23"/>
          <p:cNvPicPr/>
          <p:nvPr/>
        </p:nvPicPr>
        <p:blipFill>
          <a:blip r:embed="rId15" cstate="print"/>
          <a:stretch>
            <a:fillRect/>
          </a:stretch>
        </p:blipFill>
        <p:spPr>
          <a:xfrm>
            <a:off x="11014632" y="3252660"/>
            <a:ext cx="1864183" cy="1173262"/>
          </a:xfrm>
          <a:prstGeom prst="rect">
            <a:avLst/>
          </a:prstGeom>
        </p:spPr>
      </p:pic>
      <p:pic>
        <p:nvPicPr>
          <p:cNvPr id="24" name="object 24"/>
          <p:cNvPicPr/>
          <p:nvPr/>
        </p:nvPicPr>
        <p:blipFill>
          <a:blip r:embed="rId16" cstate="print"/>
          <a:stretch>
            <a:fillRect/>
          </a:stretch>
        </p:blipFill>
        <p:spPr>
          <a:xfrm>
            <a:off x="12970070" y="3252660"/>
            <a:ext cx="1864183" cy="1173262"/>
          </a:xfrm>
          <a:prstGeom prst="rect">
            <a:avLst/>
          </a:prstGeom>
        </p:spPr>
      </p:pic>
      <p:pic>
        <p:nvPicPr>
          <p:cNvPr id="25" name="object 25"/>
          <p:cNvPicPr/>
          <p:nvPr/>
        </p:nvPicPr>
        <p:blipFill>
          <a:blip r:embed="rId17" cstate="print"/>
          <a:stretch>
            <a:fillRect/>
          </a:stretch>
        </p:blipFill>
        <p:spPr>
          <a:xfrm>
            <a:off x="11014632" y="4776849"/>
            <a:ext cx="1864183" cy="1101563"/>
          </a:xfrm>
          <a:prstGeom prst="rect">
            <a:avLst/>
          </a:prstGeom>
        </p:spPr>
      </p:pic>
      <p:pic>
        <p:nvPicPr>
          <p:cNvPr id="26" name="object 26"/>
          <p:cNvPicPr/>
          <p:nvPr/>
        </p:nvPicPr>
        <p:blipFill>
          <a:blip r:embed="rId18" cstate="print"/>
          <a:stretch>
            <a:fillRect/>
          </a:stretch>
        </p:blipFill>
        <p:spPr>
          <a:xfrm>
            <a:off x="12970070" y="4776849"/>
            <a:ext cx="1864179" cy="1101562"/>
          </a:xfrm>
          <a:prstGeom prst="rect">
            <a:avLst/>
          </a:prstGeom>
        </p:spPr>
      </p:pic>
      <p:pic>
        <p:nvPicPr>
          <p:cNvPr id="27" name="object 27"/>
          <p:cNvPicPr/>
          <p:nvPr/>
        </p:nvPicPr>
        <p:blipFill>
          <a:blip r:embed="rId19" cstate="print"/>
          <a:stretch>
            <a:fillRect/>
          </a:stretch>
        </p:blipFill>
        <p:spPr>
          <a:xfrm>
            <a:off x="11014632" y="6229339"/>
            <a:ext cx="1864183" cy="1160226"/>
          </a:xfrm>
          <a:prstGeom prst="rect">
            <a:avLst/>
          </a:prstGeom>
        </p:spPr>
      </p:pic>
      <p:pic>
        <p:nvPicPr>
          <p:cNvPr id="28" name="object 28"/>
          <p:cNvPicPr/>
          <p:nvPr/>
        </p:nvPicPr>
        <p:blipFill>
          <a:blip r:embed="rId20" cstate="print"/>
          <a:stretch>
            <a:fillRect/>
          </a:stretch>
        </p:blipFill>
        <p:spPr>
          <a:xfrm>
            <a:off x="12970070" y="6229339"/>
            <a:ext cx="1864183" cy="1153708"/>
          </a:xfrm>
          <a:prstGeom prst="rect">
            <a:avLst/>
          </a:prstGeom>
        </p:spPr>
      </p:pic>
      <p:pic>
        <p:nvPicPr>
          <p:cNvPr id="29" name="object 29"/>
          <p:cNvPicPr/>
          <p:nvPr/>
        </p:nvPicPr>
        <p:blipFill>
          <a:blip r:embed="rId21" cstate="print"/>
          <a:stretch>
            <a:fillRect/>
          </a:stretch>
        </p:blipFill>
        <p:spPr>
          <a:xfrm>
            <a:off x="11014632" y="7740491"/>
            <a:ext cx="1864183" cy="1101563"/>
          </a:xfrm>
          <a:prstGeom prst="rect">
            <a:avLst/>
          </a:prstGeom>
        </p:spPr>
      </p:pic>
      <p:pic>
        <p:nvPicPr>
          <p:cNvPr id="30" name="object 30"/>
          <p:cNvPicPr/>
          <p:nvPr/>
        </p:nvPicPr>
        <p:blipFill>
          <a:blip r:embed="rId22" cstate="print"/>
          <a:stretch>
            <a:fillRect/>
          </a:stretch>
        </p:blipFill>
        <p:spPr>
          <a:xfrm>
            <a:off x="12970070" y="7740491"/>
            <a:ext cx="1864183" cy="10950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20104100" cy="11308556"/>
          </a:xfrm>
          <a:prstGeom prst="rect">
            <a:avLst/>
          </a:prstGeom>
        </p:spPr>
      </p:pic>
      <p:grpSp>
        <p:nvGrpSpPr>
          <p:cNvPr id="3" name="object 3"/>
          <p:cNvGrpSpPr/>
          <p:nvPr/>
        </p:nvGrpSpPr>
        <p:grpSpPr>
          <a:xfrm>
            <a:off x="0" y="10114875"/>
            <a:ext cx="20104100" cy="1193800"/>
            <a:chOff x="0" y="10114875"/>
            <a:chExt cx="20104100" cy="1193800"/>
          </a:xfrm>
        </p:grpSpPr>
        <p:sp>
          <p:nvSpPr>
            <p:cNvPr id="4" name="object 4"/>
            <p:cNvSpPr/>
            <p:nvPr/>
          </p:nvSpPr>
          <p:spPr>
            <a:xfrm>
              <a:off x="0" y="10114875"/>
              <a:ext cx="20104100" cy="1193800"/>
            </a:xfrm>
            <a:custGeom>
              <a:avLst/>
              <a:gdLst/>
              <a:ahLst/>
              <a:cxnLst/>
              <a:rect l="l" t="t" r="r" b="b"/>
              <a:pathLst>
                <a:path w="20104100" h="1193800">
                  <a:moveTo>
                    <a:pt x="20104099" y="0"/>
                  </a:moveTo>
                  <a:lnTo>
                    <a:pt x="0" y="0"/>
                  </a:lnTo>
                  <a:lnTo>
                    <a:pt x="0" y="1193680"/>
                  </a:lnTo>
                  <a:lnTo>
                    <a:pt x="20104099" y="1193680"/>
                  </a:lnTo>
                  <a:lnTo>
                    <a:pt x="20104099" y="0"/>
                  </a:lnTo>
                  <a:close/>
                </a:path>
              </a:pathLst>
            </a:custGeom>
            <a:solidFill>
              <a:srgbClr val="FFFFFF"/>
            </a:solidFill>
          </p:spPr>
          <p:txBody>
            <a:bodyPr wrap="square" lIns="0" tIns="0" rIns="0" bIns="0" rtlCol="0"/>
            <a:lstStyle/>
            <a:p>
              <a:endParaRPr/>
            </a:p>
          </p:txBody>
        </p:sp>
        <p:pic>
          <p:nvPicPr>
            <p:cNvPr id="5" name="object 5"/>
            <p:cNvPicPr/>
            <p:nvPr/>
          </p:nvPicPr>
          <p:blipFill>
            <a:blip r:embed="rId4" cstate="print"/>
            <a:stretch>
              <a:fillRect/>
            </a:stretch>
          </p:blipFill>
          <p:spPr>
            <a:xfrm>
              <a:off x="1315373" y="10378291"/>
              <a:ext cx="2570665" cy="575584"/>
            </a:xfrm>
            <a:prstGeom prst="rect">
              <a:avLst/>
            </a:prstGeom>
          </p:spPr>
        </p:pic>
        <p:sp>
          <p:nvSpPr>
            <p:cNvPr id="6" name="object 6"/>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7" name="object 7"/>
            <p:cNvSpPr/>
            <p:nvPr/>
          </p:nvSpPr>
          <p:spPr>
            <a:xfrm>
              <a:off x="14246480" y="10476781"/>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pic>
          <p:nvPicPr>
            <p:cNvPr id="8" name="object 8"/>
            <p:cNvPicPr/>
            <p:nvPr/>
          </p:nvPicPr>
          <p:blipFill>
            <a:blip r:embed="rId5" cstate="print"/>
            <a:stretch>
              <a:fillRect/>
            </a:stretch>
          </p:blipFill>
          <p:spPr>
            <a:xfrm>
              <a:off x="17952964" y="10373291"/>
              <a:ext cx="1181948" cy="671571"/>
            </a:xfrm>
            <a:prstGeom prst="rect">
              <a:avLst/>
            </a:prstGeom>
          </p:spPr>
        </p:pic>
        <p:sp>
          <p:nvSpPr>
            <p:cNvPr id="9" name="object 9"/>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10" name="object 10"/>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grpSp>
      <p:sp>
        <p:nvSpPr>
          <p:cNvPr id="11" name="object 11"/>
          <p:cNvSpPr txBox="1">
            <a:spLocks noGrp="1"/>
          </p:cNvSpPr>
          <p:nvPr>
            <p:ph type="title"/>
          </p:nvPr>
        </p:nvSpPr>
        <p:spPr>
          <a:xfrm>
            <a:off x="1727696" y="1790521"/>
            <a:ext cx="5831205" cy="2522855"/>
          </a:xfrm>
          <a:prstGeom prst="rect">
            <a:avLst/>
          </a:prstGeom>
          <a:solidFill>
            <a:srgbClr val="EF4754"/>
          </a:solidFill>
        </p:spPr>
        <p:txBody>
          <a:bodyPr vert="horz" wrap="square" lIns="0" tIns="106045" rIns="0" bIns="0" rtlCol="0" anchor="ctr">
            <a:spAutoFit/>
          </a:bodyPr>
          <a:lstStyle/>
          <a:p>
            <a:pPr marL="265430" marR="323215">
              <a:lnSpc>
                <a:spcPts val="9080"/>
              </a:lnSpc>
              <a:spcBef>
                <a:spcPts val="835"/>
              </a:spcBef>
            </a:pPr>
            <a:r>
              <a:rPr dirty="0"/>
              <a:t>Den</a:t>
            </a:r>
            <a:r>
              <a:rPr spc="-20" dirty="0"/>
              <a:t> </a:t>
            </a:r>
            <a:r>
              <a:rPr spc="-10" dirty="0"/>
              <a:t>første </a:t>
            </a:r>
            <a:r>
              <a:rPr spc="-20" dirty="0"/>
              <a:t>arbejdsdag</a:t>
            </a:r>
          </a:p>
        </p:txBody>
      </p:sp>
      <p:sp>
        <p:nvSpPr>
          <p:cNvPr id="12" name="object 12"/>
          <p:cNvSpPr/>
          <p:nvPr/>
        </p:nvSpPr>
        <p:spPr>
          <a:xfrm>
            <a:off x="2157002" y="5258687"/>
            <a:ext cx="5135880" cy="3267075"/>
          </a:xfrm>
          <a:custGeom>
            <a:avLst/>
            <a:gdLst/>
            <a:ahLst/>
            <a:cxnLst/>
            <a:rect l="l" t="t" r="r" b="b"/>
            <a:pathLst>
              <a:path w="5135880" h="3267075">
                <a:moveTo>
                  <a:pt x="5135581" y="0"/>
                </a:moveTo>
                <a:lnTo>
                  <a:pt x="0" y="0"/>
                </a:lnTo>
                <a:lnTo>
                  <a:pt x="0" y="3266916"/>
                </a:lnTo>
                <a:lnTo>
                  <a:pt x="5135581" y="3266916"/>
                </a:lnTo>
                <a:lnTo>
                  <a:pt x="5135581" y="0"/>
                </a:lnTo>
                <a:close/>
              </a:path>
            </a:pathLst>
          </a:custGeom>
          <a:solidFill>
            <a:srgbClr val="FFFFFF">
              <a:alpha val="73999"/>
            </a:srgbClr>
          </a:solidFill>
        </p:spPr>
        <p:txBody>
          <a:bodyPr wrap="square" lIns="0" tIns="0" rIns="0" bIns="0" rtlCol="0"/>
          <a:lstStyle/>
          <a:p>
            <a:endParaRPr/>
          </a:p>
        </p:txBody>
      </p:sp>
      <p:sp>
        <p:nvSpPr>
          <p:cNvPr id="13" name="object 13"/>
          <p:cNvSpPr txBox="1"/>
          <p:nvPr/>
        </p:nvSpPr>
        <p:spPr>
          <a:xfrm>
            <a:off x="2157002" y="5258687"/>
            <a:ext cx="5135880" cy="3267075"/>
          </a:xfrm>
          <a:prstGeom prst="rect">
            <a:avLst/>
          </a:prstGeom>
        </p:spPr>
        <p:txBody>
          <a:bodyPr vert="horz" wrap="square" lIns="0" tIns="142875" rIns="0" bIns="0" rtlCol="0">
            <a:spAutoFit/>
          </a:bodyPr>
          <a:lstStyle/>
          <a:p>
            <a:pPr>
              <a:lnSpc>
                <a:spcPct val="100000"/>
              </a:lnSpc>
              <a:spcBef>
                <a:spcPts val="1125"/>
              </a:spcBef>
            </a:pPr>
            <a:endParaRPr sz="2950">
              <a:latin typeface="Times New Roman"/>
              <a:cs typeface="Times New Roman"/>
            </a:endParaRPr>
          </a:p>
          <a:p>
            <a:pPr marL="596265" marR="3146425">
              <a:lnSpc>
                <a:spcPts val="3220"/>
              </a:lnSpc>
              <a:spcBef>
                <a:spcPts val="5"/>
              </a:spcBef>
            </a:pPr>
            <a:r>
              <a:rPr sz="2950" dirty="0">
                <a:latin typeface="Aptos Display"/>
                <a:cs typeface="Aptos Display"/>
              </a:rPr>
              <a:t>Find</a:t>
            </a:r>
            <a:r>
              <a:rPr sz="2950" spc="-60" dirty="0">
                <a:latin typeface="Aptos Display"/>
                <a:cs typeface="Aptos Display"/>
              </a:rPr>
              <a:t> </a:t>
            </a:r>
            <a:r>
              <a:rPr sz="2950" spc="-30" dirty="0">
                <a:latin typeface="Aptos Display"/>
                <a:cs typeface="Aptos Display"/>
              </a:rPr>
              <a:t>tjek- </a:t>
            </a:r>
            <a:r>
              <a:rPr sz="2950" dirty="0">
                <a:latin typeface="Aptos Display"/>
                <a:cs typeface="Aptos Display"/>
              </a:rPr>
              <a:t>listen</a:t>
            </a:r>
            <a:r>
              <a:rPr sz="2950" spc="-120" dirty="0">
                <a:latin typeface="Aptos Display"/>
                <a:cs typeface="Aptos Display"/>
              </a:rPr>
              <a:t> </a:t>
            </a:r>
            <a:r>
              <a:rPr sz="2950" spc="-25" dirty="0">
                <a:latin typeface="Aptos Display"/>
                <a:cs typeface="Aptos Display"/>
              </a:rPr>
              <a:t>her</a:t>
            </a:r>
            <a:endParaRPr sz="2950">
              <a:latin typeface="Aptos Display"/>
              <a:cs typeface="Aptos Display"/>
            </a:endParaRPr>
          </a:p>
        </p:txBody>
      </p:sp>
      <p:grpSp>
        <p:nvGrpSpPr>
          <p:cNvPr id="14" name="object 14"/>
          <p:cNvGrpSpPr/>
          <p:nvPr/>
        </p:nvGrpSpPr>
        <p:grpSpPr>
          <a:xfrm>
            <a:off x="3370913" y="5947546"/>
            <a:ext cx="3137535" cy="1980564"/>
            <a:chOff x="3370913" y="5947546"/>
            <a:chExt cx="3137535" cy="1980564"/>
          </a:xfrm>
        </p:grpSpPr>
        <p:sp>
          <p:nvSpPr>
            <p:cNvPr id="15" name="object 15"/>
            <p:cNvSpPr/>
            <p:nvPr/>
          </p:nvSpPr>
          <p:spPr>
            <a:xfrm>
              <a:off x="4528121" y="5947555"/>
              <a:ext cx="338455" cy="1980564"/>
            </a:xfrm>
            <a:custGeom>
              <a:avLst/>
              <a:gdLst/>
              <a:ahLst/>
              <a:cxnLst/>
              <a:rect l="l" t="t" r="r" b="b"/>
              <a:pathLst>
                <a:path w="338454" h="1980565">
                  <a:moveTo>
                    <a:pt x="48285" y="1448816"/>
                  </a:moveTo>
                  <a:lnTo>
                    <a:pt x="0" y="1448816"/>
                  </a:lnTo>
                  <a:lnTo>
                    <a:pt x="0" y="1497114"/>
                  </a:lnTo>
                  <a:lnTo>
                    <a:pt x="48285" y="1497114"/>
                  </a:lnTo>
                  <a:lnTo>
                    <a:pt x="48285" y="1448816"/>
                  </a:lnTo>
                  <a:close/>
                </a:path>
                <a:path w="338454" h="1980565">
                  <a:moveTo>
                    <a:pt x="48285" y="821004"/>
                  </a:moveTo>
                  <a:lnTo>
                    <a:pt x="0" y="821004"/>
                  </a:lnTo>
                  <a:lnTo>
                    <a:pt x="0" y="869289"/>
                  </a:lnTo>
                  <a:lnTo>
                    <a:pt x="48285" y="869289"/>
                  </a:lnTo>
                  <a:lnTo>
                    <a:pt x="48285" y="821004"/>
                  </a:lnTo>
                  <a:close/>
                </a:path>
                <a:path w="338454" h="1980565">
                  <a:moveTo>
                    <a:pt x="96583" y="1110767"/>
                  </a:moveTo>
                  <a:lnTo>
                    <a:pt x="48285" y="1110767"/>
                  </a:lnTo>
                  <a:lnTo>
                    <a:pt x="48285" y="1159065"/>
                  </a:lnTo>
                  <a:lnTo>
                    <a:pt x="96583" y="1159065"/>
                  </a:lnTo>
                  <a:lnTo>
                    <a:pt x="96583" y="1110767"/>
                  </a:lnTo>
                  <a:close/>
                </a:path>
                <a:path w="338454" h="1980565">
                  <a:moveTo>
                    <a:pt x="144868" y="1738591"/>
                  </a:moveTo>
                  <a:lnTo>
                    <a:pt x="96583" y="1738591"/>
                  </a:lnTo>
                  <a:lnTo>
                    <a:pt x="96583" y="1883473"/>
                  </a:lnTo>
                  <a:lnTo>
                    <a:pt x="144868" y="1883473"/>
                  </a:lnTo>
                  <a:lnTo>
                    <a:pt x="144868" y="1738591"/>
                  </a:lnTo>
                  <a:close/>
                </a:path>
                <a:path w="338454" h="1980565">
                  <a:moveTo>
                    <a:pt x="144868" y="1641995"/>
                  </a:moveTo>
                  <a:lnTo>
                    <a:pt x="96583" y="1641995"/>
                  </a:lnTo>
                  <a:lnTo>
                    <a:pt x="48285" y="1641995"/>
                  </a:lnTo>
                  <a:lnTo>
                    <a:pt x="0" y="1641995"/>
                  </a:lnTo>
                  <a:lnTo>
                    <a:pt x="0" y="1980057"/>
                  </a:lnTo>
                  <a:lnTo>
                    <a:pt x="48285" y="1980057"/>
                  </a:lnTo>
                  <a:lnTo>
                    <a:pt x="96583" y="1980057"/>
                  </a:lnTo>
                  <a:lnTo>
                    <a:pt x="144868" y="1980057"/>
                  </a:lnTo>
                  <a:lnTo>
                    <a:pt x="144868" y="1931771"/>
                  </a:lnTo>
                  <a:lnTo>
                    <a:pt x="96583" y="1931771"/>
                  </a:lnTo>
                  <a:lnTo>
                    <a:pt x="48285" y="1931771"/>
                  </a:lnTo>
                  <a:lnTo>
                    <a:pt x="48285" y="1690293"/>
                  </a:lnTo>
                  <a:lnTo>
                    <a:pt x="96583" y="1690293"/>
                  </a:lnTo>
                  <a:lnTo>
                    <a:pt x="144868" y="1690293"/>
                  </a:lnTo>
                  <a:lnTo>
                    <a:pt x="144868" y="1641995"/>
                  </a:lnTo>
                  <a:close/>
                </a:path>
                <a:path w="338454" h="1980565">
                  <a:moveTo>
                    <a:pt x="144868" y="1497126"/>
                  </a:moveTo>
                  <a:lnTo>
                    <a:pt x="96583" y="1497126"/>
                  </a:lnTo>
                  <a:lnTo>
                    <a:pt x="96583" y="1545412"/>
                  </a:lnTo>
                  <a:lnTo>
                    <a:pt x="48285" y="1545412"/>
                  </a:lnTo>
                  <a:lnTo>
                    <a:pt x="48285" y="1593710"/>
                  </a:lnTo>
                  <a:lnTo>
                    <a:pt x="96583" y="1593710"/>
                  </a:lnTo>
                  <a:lnTo>
                    <a:pt x="144868" y="1593710"/>
                  </a:lnTo>
                  <a:lnTo>
                    <a:pt x="144868" y="1497126"/>
                  </a:lnTo>
                  <a:close/>
                </a:path>
                <a:path w="338454" h="1980565">
                  <a:moveTo>
                    <a:pt x="144868" y="1255649"/>
                  </a:moveTo>
                  <a:lnTo>
                    <a:pt x="96583" y="1255649"/>
                  </a:lnTo>
                  <a:lnTo>
                    <a:pt x="96583" y="1207350"/>
                  </a:lnTo>
                  <a:lnTo>
                    <a:pt x="48285" y="1207350"/>
                  </a:lnTo>
                  <a:lnTo>
                    <a:pt x="48285" y="1159065"/>
                  </a:lnTo>
                  <a:lnTo>
                    <a:pt x="0" y="1159065"/>
                  </a:lnTo>
                  <a:lnTo>
                    <a:pt x="0" y="1400530"/>
                  </a:lnTo>
                  <a:lnTo>
                    <a:pt x="48285" y="1400530"/>
                  </a:lnTo>
                  <a:lnTo>
                    <a:pt x="48285" y="1448816"/>
                  </a:lnTo>
                  <a:lnTo>
                    <a:pt x="96583" y="1448816"/>
                  </a:lnTo>
                  <a:lnTo>
                    <a:pt x="96583" y="1400530"/>
                  </a:lnTo>
                  <a:lnTo>
                    <a:pt x="144868" y="1400530"/>
                  </a:lnTo>
                  <a:lnTo>
                    <a:pt x="144868" y="1352232"/>
                  </a:lnTo>
                  <a:lnTo>
                    <a:pt x="96583" y="1352232"/>
                  </a:lnTo>
                  <a:lnTo>
                    <a:pt x="96583" y="1303934"/>
                  </a:lnTo>
                  <a:lnTo>
                    <a:pt x="144868" y="1303934"/>
                  </a:lnTo>
                  <a:lnTo>
                    <a:pt x="144868" y="1255649"/>
                  </a:lnTo>
                  <a:close/>
                </a:path>
                <a:path w="338454" h="1980565">
                  <a:moveTo>
                    <a:pt x="144868" y="869289"/>
                  </a:moveTo>
                  <a:lnTo>
                    <a:pt x="96583" y="869289"/>
                  </a:lnTo>
                  <a:lnTo>
                    <a:pt x="96583" y="917587"/>
                  </a:lnTo>
                  <a:lnTo>
                    <a:pt x="48285" y="917587"/>
                  </a:lnTo>
                  <a:lnTo>
                    <a:pt x="0" y="917587"/>
                  </a:lnTo>
                  <a:lnTo>
                    <a:pt x="0" y="965885"/>
                  </a:lnTo>
                  <a:lnTo>
                    <a:pt x="48285" y="965885"/>
                  </a:lnTo>
                  <a:lnTo>
                    <a:pt x="96583" y="965885"/>
                  </a:lnTo>
                  <a:lnTo>
                    <a:pt x="96583" y="1014171"/>
                  </a:lnTo>
                  <a:lnTo>
                    <a:pt x="48285" y="1014171"/>
                  </a:lnTo>
                  <a:lnTo>
                    <a:pt x="0" y="1014171"/>
                  </a:lnTo>
                  <a:lnTo>
                    <a:pt x="0" y="1110767"/>
                  </a:lnTo>
                  <a:lnTo>
                    <a:pt x="48285" y="1110767"/>
                  </a:lnTo>
                  <a:lnTo>
                    <a:pt x="48285" y="1062469"/>
                  </a:lnTo>
                  <a:lnTo>
                    <a:pt x="96583" y="1062469"/>
                  </a:lnTo>
                  <a:lnTo>
                    <a:pt x="96583" y="1110754"/>
                  </a:lnTo>
                  <a:lnTo>
                    <a:pt x="144868" y="1110754"/>
                  </a:lnTo>
                  <a:lnTo>
                    <a:pt x="144868" y="869289"/>
                  </a:lnTo>
                  <a:close/>
                </a:path>
                <a:path w="338454" h="1980565">
                  <a:moveTo>
                    <a:pt x="144868" y="531241"/>
                  </a:moveTo>
                  <a:lnTo>
                    <a:pt x="96583" y="531241"/>
                  </a:lnTo>
                  <a:lnTo>
                    <a:pt x="48285" y="531241"/>
                  </a:lnTo>
                  <a:lnTo>
                    <a:pt x="48285" y="482930"/>
                  </a:lnTo>
                  <a:lnTo>
                    <a:pt x="96583" y="482930"/>
                  </a:lnTo>
                  <a:lnTo>
                    <a:pt x="96583" y="434644"/>
                  </a:lnTo>
                  <a:lnTo>
                    <a:pt x="48285" y="434644"/>
                  </a:lnTo>
                  <a:lnTo>
                    <a:pt x="48285" y="386346"/>
                  </a:lnTo>
                  <a:lnTo>
                    <a:pt x="0" y="386346"/>
                  </a:lnTo>
                  <a:lnTo>
                    <a:pt x="0" y="772706"/>
                  </a:lnTo>
                  <a:lnTo>
                    <a:pt x="48285" y="772706"/>
                  </a:lnTo>
                  <a:lnTo>
                    <a:pt x="48285" y="821004"/>
                  </a:lnTo>
                  <a:lnTo>
                    <a:pt x="96583" y="821004"/>
                  </a:lnTo>
                  <a:lnTo>
                    <a:pt x="144868" y="821004"/>
                  </a:lnTo>
                  <a:lnTo>
                    <a:pt x="144868" y="676109"/>
                  </a:lnTo>
                  <a:lnTo>
                    <a:pt x="96583" y="676109"/>
                  </a:lnTo>
                  <a:lnTo>
                    <a:pt x="96583" y="724420"/>
                  </a:lnTo>
                  <a:lnTo>
                    <a:pt x="48285" y="724420"/>
                  </a:lnTo>
                  <a:lnTo>
                    <a:pt x="48285" y="676109"/>
                  </a:lnTo>
                  <a:lnTo>
                    <a:pt x="96583" y="676109"/>
                  </a:lnTo>
                  <a:lnTo>
                    <a:pt x="96583" y="627824"/>
                  </a:lnTo>
                  <a:lnTo>
                    <a:pt x="48285" y="627824"/>
                  </a:lnTo>
                  <a:lnTo>
                    <a:pt x="48285" y="579526"/>
                  </a:lnTo>
                  <a:lnTo>
                    <a:pt x="96583" y="579526"/>
                  </a:lnTo>
                  <a:lnTo>
                    <a:pt x="144868" y="579526"/>
                  </a:lnTo>
                  <a:lnTo>
                    <a:pt x="144868" y="531241"/>
                  </a:lnTo>
                  <a:close/>
                </a:path>
                <a:path w="338454" h="1980565">
                  <a:moveTo>
                    <a:pt x="144868" y="386346"/>
                  </a:moveTo>
                  <a:lnTo>
                    <a:pt x="96583" y="386346"/>
                  </a:lnTo>
                  <a:lnTo>
                    <a:pt x="96583" y="434644"/>
                  </a:lnTo>
                  <a:lnTo>
                    <a:pt x="144868" y="434644"/>
                  </a:lnTo>
                  <a:lnTo>
                    <a:pt x="144868" y="386346"/>
                  </a:lnTo>
                  <a:close/>
                </a:path>
                <a:path w="338454" h="1980565">
                  <a:moveTo>
                    <a:pt x="144868" y="96596"/>
                  </a:moveTo>
                  <a:lnTo>
                    <a:pt x="96583" y="96596"/>
                  </a:lnTo>
                  <a:lnTo>
                    <a:pt x="96583" y="241477"/>
                  </a:lnTo>
                  <a:lnTo>
                    <a:pt x="144868" y="241477"/>
                  </a:lnTo>
                  <a:lnTo>
                    <a:pt x="144868" y="96596"/>
                  </a:lnTo>
                  <a:close/>
                </a:path>
                <a:path w="338454" h="1980565">
                  <a:moveTo>
                    <a:pt x="144868" y="0"/>
                  </a:moveTo>
                  <a:lnTo>
                    <a:pt x="96583" y="0"/>
                  </a:lnTo>
                  <a:lnTo>
                    <a:pt x="48285" y="0"/>
                  </a:lnTo>
                  <a:lnTo>
                    <a:pt x="0" y="0"/>
                  </a:lnTo>
                  <a:lnTo>
                    <a:pt x="0" y="338061"/>
                  </a:lnTo>
                  <a:lnTo>
                    <a:pt x="48285" y="338061"/>
                  </a:lnTo>
                  <a:lnTo>
                    <a:pt x="96583" y="338048"/>
                  </a:lnTo>
                  <a:lnTo>
                    <a:pt x="144868" y="338048"/>
                  </a:lnTo>
                  <a:lnTo>
                    <a:pt x="144868" y="289763"/>
                  </a:lnTo>
                  <a:lnTo>
                    <a:pt x="96583" y="289763"/>
                  </a:lnTo>
                  <a:lnTo>
                    <a:pt x="48285" y="289763"/>
                  </a:lnTo>
                  <a:lnTo>
                    <a:pt x="48285" y="48285"/>
                  </a:lnTo>
                  <a:lnTo>
                    <a:pt x="96583" y="48285"/>
                  </a:lnTo>
                  <a:lnTo>
                    <a:pt x="144868" y="48285"/>
                  </a:lnTo>
                  <a:lnTo>
                    <a:pt x="144868" y="0"/>
                  </a:lnTo>
                  <a:close/>
                </a:path>
                <a:path w="338454" h="1980565">
                  <a:moveTo>
                    <a:pt x="241465" y="1738591"/>
                  </a:moveTo>
                  <a:lnTo>
                    <a:pt x="193179" y="1738591"/>
                  </a:lnTo>
                  <a:lnTo>
                    <a:pt x="144881" y="1738591"/>
                  </a:lnTo>
                  <a:lnTo>
                    <a:pt x="144881" y="1883473"/>
                  </a:lnTo>
                  <a:lnTo>
                    <a:pt x="193179" y="1883473"/>
                  </a:lnTo>
                  <a:lnTo>
                    <a:pt x="241465" y="1883473"/>
                  </a:lnTo>
                  <a:lnTo>
                    <a:pt x="241465" y="1738591"/>
                  </a:lnTo>
                  <a:close/>
                </a:path>
                <a:path w="338454" h="1980565">
                  <a:moveTo>
                    <a:pt x="241465" y="1448816"/>
                  </a:moveTo>
                  <a:lnTo>
                    <a:pt x="193179" y="1448816"/>
                  </a:lnTo>
                  <a:lnTo>
                    <a:pt x="193179" y="1400530"/>
                  </a:lnTo>
                  <a:lnTo>
                    <a:pt x="144881" y="1400530"/>
                  </a:lnTo>
                  <a:lnTo>
                    <a:pt x="144881" y="1593710"/>
                  </a:lnTo>
                  <a:lnTo>
                    <a:pt x="193179" y="1593710"/>
                  </a:lnTo>
                  <a:lnTo>
                    <a:pt x="193179" y="1497114"/>
                  </a:lnTo>
                  <a:lnTo>
                    <a:pt x="241465" y="1497114"/>
                  </a:lnTo>
                  <a:lnTo>
                    <a:pt x="241465" y="1448816"/>
                  </a:lnTo>
                  <a:close/>
                </a:path>
                <a:path w="338454" h="1980565">
                  <a:moveTo>
                    <a:pt x="241465" y="96596"/>
                  </a:moveTo>
                  <a:lnTo>
                    <a:pt x="193179" y="96596"/>
                  </a:lnTo>
                  <a:lnTo>
                    <a:pt x="144881" y="96596"/>
                  </a:lnTo>
                  <a:lnTo>
                    <a:pt x="144881" y="241477"/>
                  </a:lnTo>
                  <a:lnTo>
                    <a:pt x="193179" y="241477"/>
                  </a:lnTo>
                  <a:lnTo>
                    <a:pt x="241465" y="241477"/>
                  </a:lnTo>
                  <a:lnTo>
                    <a:pt x="241465" y="96596"/>
                  </a:lnTo>
                  <a:close/>
                </a:path>
                <a:path w="338454" h="1980565">
                  <a:moveTo>
                    <a:pt x="289763" y="1931771"/>
                  </a:moveTo>
                  <a:lnTo>
                    <a:pt x="241465" y="1931771"/>
                  </a:lnTo>
                  <a:lnTo>
                    <a:pt x="193179" y="1931771"/>
                  </a:lnTo>
                  <a:lnTo>
                    <a:pt x="144881" y="1931771"/>
                  </a:lnTo>
                  <a:lnTo>
                    <a:pt x="144881" y="1980057"/>
                  </a:lnTo>
                  <a:lnTo>
                    <a:pt x="193179" y="1980057"/>
                  </a:lnTo>
                  <a:lnTo>
                    <a:pt x="241465" y="1980057"/>
                  </a:lnTo>
                  <a:lnTo>
                    <a:pt x="289763" y="1980057"/>
                  </a:lnTo>
                  <a:lnTo>
                    <a:pt x="289763" y="1931771"/>
                  </a:lnTo>
                  <a:close/>
                </a:path>
                <a:path w="338454" h="1980565">
                  <a:moveTo>
                    <a:pt x="289763" y="1641995"/>
                  </a:moveTo>
                  <a:lnTo>
                    <a:pt x="241465" y="1641995"/>
                  </a:lnTo>
                  <a:lnTo>
                    <a:pt x="193179" y="1641995"/>
                  </a:lnTo>
                  <a:lnTo>
                    <a:pt x="144881" y="1641995"/>
                  </a:lnTo>
                  <a:lnTo>
                    <a:pt x="144881" y="1690293"/>
                  </a:lnTo>
                  <a:lnTo>
                    <a:pt x="193179" y="1690293"/>
                  </a:lnTo>
                  <a:lnTo>
                    <a:pt x="241465" y="1690293"/>
                  </a:lnTo>
                  <a:lnTo>
                    <a:pt x="289763" y="1690293"/>
                  </a:lnTo>
                  <a:lnTo>
                    <a:pt x="289763" y="1641995"/>
                  </a:lnTo>
                  <a:close/>
                </a:path>
                <a:path w="338454" h="1980565">
                  <a:moveTo>
                    <a:pt x="289763" y="1497126"/>
                  </a:moveTo>
                  <a:lnTo>
                    <a:pt x="241465" y="1497126"/>
                  </a:lnTo>
                  <a:lnTo>
                    <a:pt x="241465" y="1593710"/>
                  </a:lnTo>
                  <a:lnTo>
                    <a:pt x="289763" y="1593710"/>
                  </a:lnTo>
                  <a:lnTo>
                    <a:pt x="289763" y="1497126"/>
                  </a:lnTo>
                  <a:close/>
                </a:path>
                <a:path w="338454" h="1980565">
                  <a:moveTo>
                    <a:pt x="289763" y="1400530"/>
                  </a:moveTo>
                  <a:lnTo>
                    <a:pt x="241465" y="1400530"/>
                  </a:lnTo>
                  <a:lnTo>
                    <a:pt x="241465" y="1448816"/>
                  </a:lnTo>
                  <a:lnTo>
                    <a:pt x="289763" y="1448816"/>
                  </a:lnTo>
                  <a:lnTo>
                    <a:pt x="289763" y="1400530"/>
                  </a:lnTo>
                  <a:close/>
                </a:path>
                <a:path w="338454" h="1980565">
                  <a:moveTo>
                    <a:pt x="289763" y="1303947"/>
                  </a:moveTo>
                  <a:lnTo>
                    <a:pt x="241465" y="1303947"/>
                  </a:lnTo>
                  <a:lnTo>
                    <a:pt x="193179" y="1303947"/>
                  </a:lnTo>
                  <a:lnTo>
                    <a:pt x="144881" y="1303947"/>
                  </a:lnTo>
                  <a:lnTo>
                    <a:pt x="144881" y="1352232"/>
                  </a:lnTo>
                  <a:lnTo>
                    <a:pt x="193179" y="1352232"/>
                  </a:lnTo>
                  <a:lnTo>
                    <a:pt x="241465" y="1352232"/>
                  </a:lnTo>
                  <a:lnTo>
                    <a:pt x="289763" y="1352232"/>
                  </a:lnTo>
                  <a:lnTo>
                    <a:pt x="289763" y="1303947"/>
                  </a:lnTo>
                  <a:close/>
                </a:path>
                <a:path w="338454" h="1980565">
                  <a:moveTo>
                    <a:pt x="289763" y="1159065"/>
                  </a:moveTo>
                  <a:lnTo>
                    <a:pt x="241465" y="1159065"/>
                  </a:lnTo>
                  <a:lnTo>
                    <a:pt x="241465" y="1014171"/>
                  </a:lnTo>
                  <a:lnTo>
                    <a:pt x="193179" y="1014171"/>
                  </a:lnTo>
                  <a:lnTo>
                    <a:pt x="144881" y="1014171"/>
                  </a:lnTo>
                  <a:lnTo>
                    <a:pt x="144881" y="1110767"/>
                  </a:lnTo>
                  <a:lnTo>
                    <a:pt x="193179" y="1110767"/>
                  </a:lnTo>
                  <a:lnTo>
                    <a:pt x="193179" y="1159065"/>
                  </a:lnTo>
                  <a:lnTo>
                    <a:pt x="144881" y="1159065"/>
                  </a:lnTo>
                  <a:lnTo>
                    <a:pt x="144881" y="1207350"/>
                  </a:lnTo>
                  <a:lnTo>
                    <a:pt x="193179" y="1207350"/>
                  </a:lnTo>
                  <a:lnTo>
                    <a:pt x="241465" y="1207350"/>
                  </a:lnTo>
                  <a:lnTo>
                    <a:pt x="241465" y="1255649"/>
                  </a:lnTo>
                  <a:lnTo>
                    <a:pt x="289763" y="1255649"/>
                  </a:lnTo>
                  <a:lnTo>
                    <a:pt x="289763" y="1159065"/>
                  </a:lnTo>
                  <a:close/>
                </a:path>
                <a:path w="338454" h="1980565">
                  <a:moveTo>
                    <a:pt x="289763" y="772706"/>
                  </a:moveTo>
                  <a:lnTo>
                    <a:pt x="241465" y="772706"/>
                  </a:lnTo>
                  <a:lnTo>
                    <a:pt x="241465" y="724420"/>
                  </a:lnTo>
                  <a:lnTo>
                    <a:pt x="193179" y="724420"/>
                  </a:lnTo>
                  <a:lnTo>
                    <a:pt x="193179" y="821004"/>
                  </a:lnTo>
                  <a:lnTo>
                    <a:pt x="241465" y="821004"/>
                  </a:lnTo>
                  <a:lnTo>
                    <a:pt x="241465" y="869289"/>
                  </a:lnTo>
                  <a:lnTo>
                    <a:pt x="193179" y="869289"/>
                  </a:lnTo>
                  <a:lnTo>
                    <a:pt x="144881" y="869289"/>
                  </a:lnTo>
                  <a:lnTo>
                    <a:pt x="144881" y="965873"/>
                  </a:lnTo>
                  <a:lnTo>
                    <a:pt x="193179" y="965873"/>
                  </a:lnTo>
                  <a:lnTo>
                    <a:pt x="241465" y="965873"/>
                  </a:lnTo>
                  <a:lnTo>
                    <a:pt x="289763" y="965885"/>
                  </a:lnTo>
                  <a:lnTo>
                    <a:pt x="289763" y="772706"/>
                  </a:lnTo>
                  <a:close/>
                </a:path>
                <a:path w="338454" h="1980565">
                  <a:moveTo>
                    <a:pt x="289763" y="386346"/>
                  </a:moveTo>
                  <a:lnTo>
                    <a:pt x="241465" y="386346"/>
                  </a:lnTo>
                  <a:lnTo>
                    <a:pt x="241465" y="482930"/>
                  </a:lnTo>
                  <a:lnTo>
                    <a:pt x="193179" y="482930"/>
                  </a:lnTo>
                  <a:lnTo>
                    <a:pt x="193179" y="386346"/>
                  </a:lnTo>
                  <a:lnTo>
                    <a:pt x="144881" y="386346"/>
                  </a:lnTo>
                  <a:lnTo>
                    <a:pt x="144881" y="627824"/>
                  </a:lnTo>
                  <a:lnTo>
                    <a:pt x="193179" y="627824"/>
                  </a:lnTo>
                  <a:lnTo>
                    <a:pt x="193179" y="676109"/>
                  </a:lnTo>
                  <a:lnTo>
                    <a:pt x="144881" y="676109"/>
                  </a:lnTo>
                  <a:lnTo>
                    <a:pt x="144881" y="724408"/>
                  </a:lnTo>
                  <a:lnTo>
                    <a:pt x="193179" y="724408"/>
                  </a:lnTo>
                  <a:lnTo>
                    <a:pt x="193179" y="676122"/>
                  </a:lnTo>
                  <a:lnTo>
                    <a:pt x="241465" y="676122"/>
                  </a:lnTo>
                  <a:lnTo>
                    <a:pt x="241465" y="579526"/>
                  </a:lnTo>
                  <a:lnTo>
                    <a:pt x="193179" y="579526"/>
                  </a:lnTo>
                  <a:lnTo>
                    <a:pt x="193179" y="531228"/>
                  </a:lnTo>
                  <a:lnTo>
                    <a:pt x="241465" y="531228"/>
                  </a:lnTo>
                  <a:lnTo>
                    <a:pt x="241465" y="579526"/>
                  </a:lnTo>
                  <a:lnTo>
                    <a:pt x="289763" y="579526"/>
                  </a:lnTo>
                  <a:lnTo>
                    <a:pt x="289763" y="386346"/>
                  </a:lnTo>
                  <a:close/>
                </a:path>
                <a:path w="338454" h="1980565">
                  <a:moveTo>
                    <a:pt x="338048" y="0"/>
                  </a:moveTo>
                  <a:lnTo>
                    <a:pt x="289763" y="0"/>
                  </a:lnTo>
                  <a:lnTo>
                    <a:pt x="241465" y="0"/>
                  </a:lnTo>
                  <a:lnTo>
                    <a:pt x="193179" y="0"/>
                  </a:lnTo>
                  <a:lnTo>
                    <a:pt x="144881" y="0"/>
                  </a:lnTo>
                  <a:lnTo>
                    <a:pt x="144881" y="48285"/>
                  </a:lnTo>
                  <a:lnTo>
                    <a:pt x="193179" y="48285"/>
                  </a:lnTo>
                  <a:lnTo>
                    <a:pt x="241465" y="48285"/>
                  </a:lnTo>
                  <a:lnTo>
                    <a:pt x="289763" y="48285"/>
                  </a:lnTo>
                  <a:lnTo>
                    <a:pt x="289763" y="289763"/>
                  </a:lnTo>
                  <a:lnTo>
                    <a:pt x="241465" y="289763"/>
                  </a:lnTo>
                  <a:lnTo>
                    <a:pt x="193179" y="289763"/>
                  </a:lnTo>
                  <a:lnTo>
                    <a:pt x="144881" y="289763"/>
                  </a:lnTo>
                  <a:lnTo>
                    <a:pt x="144881" y="338048"/>
                  </a:lnTo>
                  <a:lnTo>
                    <a:pt x="193179" y="338048"/>
                  </a:lnTo>
                  <a:lnTo>
                    <a:pt x="241465" y="338048"/>
                  </a:lnTo>
                  <a:lnTo>
                    <a:pt x="289763" y="338048"/>
                  </a:lnTo>
                  <a:lnTo>
                    <a:pt x="338048" y="338061"/>
                  </a:lnTo>
                  <a:lnTo>
                    <a:pt x="338048" y="0"/>
                  </a:lnTo>
                  <a:close/>
                </a:path>
              </a:pathLst>
            </a:custGeom>
            <a:solidFill>
              <a:srgbClr val="000000"/>
            </a:solidFill>
          </p:spPr>
          <p:txBody>
            <a:bodyPr wrap="square" lIns="0" tIns="0" rIns="0" bIns="0" rtlCol="0"/>
            <a:lstStyle/>
            <a:p>
              <a:endParaRPr/>
            </a:p>
          </p:txBody>
        </p:sp>
        <p:sp>
          <p:nvSpPr>
            <p:cNvPr id="16" name="object 16"/>
            <p:cNvSpPr/>
            <p:nvPr/>
          </p:nvSpPr>
          <p:spPr>
            <a:xfrm>
              <a:off x="4817884" y="5947546"/>
              <a:ext cx="48895" cy="338455"/>
            </a:xfrm>
            <a:custGeom>
              <a:avLst/>
              <a:gdLst/>
              <a:ahLst/>
              <a:cxnLst/>
              <a:rect l="l" t="t" r="r" b="b"/>
              <a:pathLst>
                <a:path w="48895" h="338454">
                  <a:moveTo>
                    <a:pt x="48292" y="0"/>
                  </a:moveTo>
                  <a:lnTo>
                    <a:pt x="0" y="0"/>
                  </a:lnTo>
                  <a:lnTo>
                    <a:pt x="0" y="338062"/>
                  </a:lnTo>
                  <a:lnTo>
                    <a:pt x="48292" y="338062"/>
                  </a:lnTo>
                  <a:lnTo>
                    <a:pt x="48292" y="0"/>
                  </a:lnTo>
                  <a:close/>
                </a:path>
              </a:pathLst>
            </a:custGeom>
            <a:solidFill>
              <a:srgbClr val="000000"/>
            </a:solidFill>
          </p:spPr>
          <p:txBody>
            <a:bodyPr wrap="square" lIns="0" tIns="0" rIns="0" bIns="0" rtlCol="0"/>
            <a:lstStyle/>
            <a:p>
              <a:endParaRPr/>
            </a:p>
          </p:txBody>
        </p:sp>
        <p:sp>
          <p:nvSpPr>
            <p:cNvPr id="17" name="object 17"/>
            <p:cNvSpPr/>
            <p:nvPr/>
          </p:nvSpPr>
          <p:spPr>
            <a:xfrm>
              <a:off x="4842030" y="6333901"/>
              <a:ext cx="0" cy="1207770"/>
            </a:xfrm>
            <a:custGeom>
              <a:avLst/>
              <a:gdLst/>
              <a:ahLst/>
              <a:cxnLst/>
              <a:rect l="l" t="t" r="r" b="b"/>
              <a:pathLst>
                <a:path h="1207770">
                  <a:moveTo>
                    <a:pt x="0" y="0"/>
                  </a:moveTo>
                  <a:lnTo>
                    <a:pt x="0" y="1207355"/>
                  </a:lnTo>
                </a:path>
              </a:pathLst>
            </a:custGeom>
            <a:ln w="48291">
              <a:solidFill>
                <a:srgbClr val="000000"/>
              </a:solidFill>
              <a:prstDash val="sysDot"/>
            </a:ln>
          </p:spPr>
          <p:txBody>
            <a:bodyPr wrap="square" lIns="0" tIns="0" rIns="0" bIns="0" rtlCol="0"/>
            <a:lstStyle/>
            <a:p>
              <a:endParaRPr/>
            </a:p>
          </p:txBody>
        </p:sp>
        <p:sp>
          <p:nvSpPr>
            <p:cNvPr id="18" name="object 18"/>
            <p:cNvSpPr/>
            <p:nvPr/>
          </p:nvSpPr>
          <p:spPr>
            <a:xfrm>
              <a:off x="4817884" y="5947555"/>
              <a:ext cx="386715" cy="1980564"/>
            </a:xfrm>
            <a:custGeom>
              <a:avLst/>
              <a:gdLst/>
              <a:ahLst/>
              <a:cxnLst/>
              <a:rect l="l" t="t" r="r" b="b"/>
              <a:pathLst>
                <a:path w="386714" h="1980565">
                  <a:moveTo>
                    <a:pt x="48285" y="1641995"/>
                  </a:moveTo>
                  <a:lnTo>
                    <a:pt x="0" y="1641995"/>
                  </a:lnTo>
                  <a:lnTo>
                    <a:pt x="0" y="1980057"/>
                  </a:lnTo>
                  <a:lnTo>
                    <a:pt x="48285" y="1980057"/>
                  </a:lnTo>
                  <a:lnTo>
                    <a:pt x="48285" y="1641995"/>
                  </a:lnTo>
                  <a:close/>
                </a:path>
                <a:path w="386714" h="1980565">
                  <a:moveTo>
                    <a:pt x="96583" y="1545412"/>
                  </a:moveTo>
                  <a:lnTo>
                    <a:pt x="48298" y="1545412"/>
                  </a:lnTo>
                  <a:lnTo>
                    <a:pt x="48298" y="1593710"/>
                  </a:lnTo>
                  <a:lnTo>
                    <a:pt x="96583" y="1593710"/>
                  </a:lnTo>
                  <a:lnTo>
                    <a:pt x="96583" y="1545412"/>
                  </a:lnTo>
                  <a:close/>
                </a:path>
                <a:path w="386714" h="1980565">
                  <a:moveTo>
                    <a:pt x="96583" y="1448816"/>
                  </a:moveTo>
                  <a:lnTo>
                    <a:pt x="48298" y="1448816"/>
                  </a:lnTo>
                  <a:lnTo>
                    <a:pt x="48298" y="1497114"/>
                  </a:lnTo>
                  <a:lnTo>
                    <a:pt x="96583" y="1497114"/>
                  </a:lnTo>
                  <a:lnTo>
                    <a:pt x="96583" y="1448816"/>
                  </a:lnTo>
                  <a:close/>
                </a:path>
                <a:path w="386714" h="1980565">
                  <a:moveTo>
                    <a:pt x="96583" y="1014171"/>
                  </a:moveTo>
                  <a:lnTo>
                    <a:pt x="48298" y="1014171"/>
                  </a:lnTo>
                  <a:lnTo>
                    <a:pt x="48298" y="1110767"/>
                  </a:lnTo>
                  <a:lnTo>
                    <a:pt x="96583" y="1110767"/>
                  </a:lnTo>
                  <a:lnTo>
                    <a:pt x="96583" y="1014171"/>
                  </a:lnTo>
                  <a:close/>
                </a:path>
                <a:path w="386714" h="1980565">
                  <a:moveTo>
                    <a:pt x="96583" y="386346"/>
                  </a:moveTo>
                  <a:lnTo>
                    <a:pt x="48298" y="386346"/>
                  </a:lnTo>
                  <a:lnTo>
                    <a:pt x="48298" y="434644"/>
                  </a:lnTo>
                  <a:lnTo>
                    <a:pt x="96583" y="434644"/>
                  </a:lnTo>
                  <a:lnTo>
                    <a:pt x="96583" y="386346"/>
                  </a:lnTo>
                  <a:close/>
                </a:path>
                <a:path w="386714" h="1980565">
                  <a:moveTo>
                    <a:pt x="144881" y="1931771"/>
                  </a:moveTo>
                  <a:lnTo>
                    <a:pt x="96583" y="1931771"/>
                  </a:lnTo>
                  <a:lnTo>
                    <a:pt x="96583" y="1980057"/>
                  </a:lnTo>
                  <a:lnTo>
                    <a:pt x="144881" y="1980057"/>
                  </a:lnTo>
                  <a:lnTo>
                    <a:pt x="144881" y="1931771"/>
                  </a:lnTo>
                  <a:close/>
                </a:path>
                <a:path w="386714" h="1980565">
                  <a:moveTo>
                    <a:pt x="144881" y="1497126"/>
                  </a:moveTo>
                  <a:lnTo>
                    <a:pt x="96583" y="1497126"/>
                  </a:lnTo>
                  <a:lnTo>
                    <a:pt x="96583" y="1545412"/>
                  </a:lnTo>
                  <a:lnTo>
                    <a:pt x="144881" y="1545412"/>
                  </a:lnTo>
                  <a:lnTo>
                    <a:pt x="144881" y="1497126"/>
                  </a:lnTo>
                  <a:close/>
                </a:path>
                <a:path w="386714" h="1980565">
                  <a:moveTo>
                    <a:pt x="144881" y="1303947"/>
                  </a:moveTo>
                  <a:lnTo>
                    <a:pt x="96583" y="1303947"/>
                  </a:lnTo>
                  <a:lnTo>
                    <a:pt x="96583" y="1352232"/>
                  </a:lnTo>
                  <a:lnTo>
                    <a:pt x="48298" y="1352232"/>
                  </a:lnTo>
                  <a:lnTo>
                    <a:pt x="48298" y="1400530"/>
                  </a:lnTo>
                  <a:lnTo>
                    <a:pt x="96583" y="1400530"/>
                  </a:lnTo>
                  <a:lnTo>
                    <a:pt x="144881" y="1400530"/>
                  </a:lnTo>
                  <a:lnTo>
                    <a:pt x="144881" y="1303947"/>
                  </a:lnTo>
                  <a:close/>
                </a:path>
                <a:path w="386714" h="1980565">
                  <a:moveTo>
                    <a:pt x="144881" y="772706"/>
                  </a:moveTo>
                  <a:lnTo>
                    <a:pt x="96583" y="772706"/>
                  </a:lnTo>
                  <a:lnTo>
                    <a:pt x="48298" y="772706"/>
                  </a:lnTo>
                  <a:lnTo>
                    <a:pt x="48298" y="917587"/>
                  </a:lnTo>
                  <a:lnTo>
                    <a:pt x="96583" y="917587"/>
                  </a:lnTo>
                  <a:lnTo>
                    <a:pt x="96583" y="869289"/>
                  </a:lnTo>
                  <a:lnTo>
                    <a:pt x="144881" y="869289"/>
                  </a:lnTo>
                  <a:lnTo>
                    <a:pt x="144881" y="772706"/>
                  </a:lnTo>
                  <a:close/>
                </a:path>
                <a:path w="386714" h="1980565">
                  <a:moveTo>
                    <a:pt x="144881" y="289763"/>
                  </a:moveTo>
                  <a:lnTo>
                    <a:pt x="96583" y="289763"/>
                  </a:lnTo>
                  <a:lnTo>
                    <a:pt x="96583" y="386346"/>
                  </a:lnTo>
                  <a:lnTo>
                    <a:pt x="144881" y="386346"/>
                  </a:lnTo>
                  <a:lnTo>
                    <a:pt x="144881" y="289763"/>
                  </a:lnTo>
                  <a:close/>
                </a:path>
                <a:path w="386714" h="1980565">
                  <a:moveTo>
                    <a:pt x="144881" y="144881"/>
                  </a:moveTo>
                  <a:lnTo>
                    <a:pt x="96583" y="144881"/>
                  </a:lnTo>
                  <a:lnTo>
                    <a:pt x="96583" y="193179"/>
                  </a:lnTo>
                  <a:lnTo>
                    <a:pt x="144881" y="193179"/>
                  </a:lnTo>
                  <a:lnTo>
                    <a:pt x="144881" y="144881"/>
                  </a:lnTo>
                  <a:close/>
                </a:path>
                <a:path w="386714" h="1980565">
                  <a:moveTo>
                    <a:pt x="241465" y="1931771"/>
                  </a:moveTo>
                  <a:lnTo>
                    <a:pt x="193167" y="1931771"/>
                  </a:lnTo>
                  <a:lnTo>
                    <a:pt x="193167" y="1980057"/>
                  </a:lnTo>
                  <a:lnTo>
                    <a:pt x="241465" y="1980057"/>
                  </a:lnTo>
                  <a:lnTo>
                    <a:pt x="241465" y="1931771"/>
                  </a:lnTo>
                  <a:close/>
                </a:path>
                <a:path w="386714" h="1980565">
                  <a:moveTo>
                    <a:pt x="241465" y="1786890"/>
                  </a:moveTo>
                  <a:lnTo>
                    <a:pt x="193167" y="1786890"/>
                  </a:lnTo>
                  <a:lnTo>
                    <a:pt x="193167" y="1835175"/>
                  </a:lnTo>
                  <a:lnTo>
                    <a:pt x="144881" y="1835175"/>
                  </a:lnTo>
                  <a:lnTo>
                    <a:pt x="144881" y="1786890"/>
                  </a:lnTo>
                  <a:lnTo>
                    <a:pt x="96583" y="1786890"/>
                  </a:lnTo>
                  <a:lnTo>
                    <a:pt x="96583" y="1883473"/>
                  </a:lnTo>
                  <a:lnTo>
                    <a:pt x="144881" y="1883473"/>
                  </a:lnTo>
                  <a:lnTo>
                    <a:pt x="193167" y="1883473"/>
                  </a:lnTo>
                  <a:lnTo>
                    <a:pt x="241465" y="1883473"/>
                  </a:lnTo>
                  <a:lnTo>
                    <a:pt x="241465" y="1786890"/>
                  </a:lnTo>
                  <a:close/>
                </a:path>
                <a:path w="386714" h="1980565">
                  <a:moveTo>
                    <a:pt x="241465" y="1641995"/>
                  </a:moveTo>
                  <a:lnTo>
                    <a:pt x="193167" y="1641995"/>
                  </a:lnTo>
                  <a:lnTo>
                    <a:pt x="193167" y="1593710"/>
                  </a:lnTo>
                  <a:lnTo>
                    <a:pt x="144881" y="1593710"/>
                  </a:lnTo>
                  <a:lnTo>
                    <a:pt x="96583" y="1593710"/>
                  </a:lnTo>
                  <a:lnTo>
                    <a:pt x="96583" y="1738591"/>
                  </a:lnTo>
                  <a:lnTo>
                    <a:pt x="144881" y="1738591"/>
                  </a:lnTo>
                  <a:lnTo>
                    <a:pt x="144881" y="1786890"/>
                  </a:lnTo>
                  <a:lnTo>
                    <a:pt x="193167" y="1786890"/>
                  </a:lnTo>
                  <a:lnTo>
                    <a:pt x="193167" y="1738579"/>
                  </a:lnTo>
                  <a:lnTo>
                    <a:pt x="241465" y="1738579"/>
                  </a:lnTo>
                  <a:lnTo>
                    <a:pt x="241465" y="1641995"/>
                  </a:lnTo>
                  <a:close/>
                </a:path>
                <a:path w="386714" h="1980565">
                  <a:moveTo>
                    <a:pt x="241465" y="1352232"/>
                  </a:moveTo>
                  <a:lnTo>
                    <a:pt x="193167" y="1352232"/>
                  </a:lnTo>
                  <a:lnTo>
                    <a:pt x="193167" y="1400530"/>
                  </a:lnTo>
                  <a:lnTo>
                    <a:pt x="144881" y="1400530"/>
                  </a:lnTo>
                  <a:lnTo>
                    <a:pt x="144881" y="1448816"/>
                  </a:lnTo>
                  <a:lnTo>
                    <a:pt x="193167" y="1448816"/>
                  </a:lnTo>
                  <a:lnTo>
                    <a:pt x="193167" y="1545412"/>
                  </a:lnTo>
                  <a:lnTo>
                    <a:pt x="241465" y="1545412"/>
                  </a:lnTo>
                  <a:lnTo>
                    <a:pt x="241465" y="1352232"/>
                  </a:lnTo>
                  <a:close/>
                </a:path>
                <a:path w="386714" h="1980565">
                  <a:moveTo>
                    <a:pt x="241465" y="1110767"/>
                  </a:moveTo>
                  <a:lnTo>
                    <a:pt x="193167" y="1110767"/>
                  </a:lnTo>
                  <a:lnTo>
                    <a:pt x="144881" y="1110767"/>
                  </a:lnTo>
                  <a:lnTo>
                    <a:pt x="96583" y="1110767"/>
                  </a:lnTo>
                  <a:lnTo>
                    <a:pt x="96583" y="1159065"/>
                  </a:lnTo>
                  <a:lnTo>
                    <a:pt x="144881" y="1159065"/>
                  </a:lnTo>
                  <a:lnTo>
                    <a:pt x="193167" y="1159065"/>
                  </a:lnTo>
                  <a:lnTo>
                    <a:pt x="193167" y="1255649"/>
                  </a:lnTo>
                  <a:lnTo>
                    <a:pt x="144881" y="1255649"/>
                  </a:lnTo>
                  <a:lnTo>
                    <a:pt x="144881" y="1303934"/>
                  </a:lnTo>
                  <a:lnTo>
                    <a:pt x="193167" y="1303934"/>
                  </a:lnTo>
                  <a:lnTo>
                    <a:pt x="241465" y="1303947"/>
                  </a:lnTo>
                  <a:lnTo>
                    <a:pt x="241465" y="1110767"/>
                  </a:lnTo>
                  <a:close/>
                </a:path>
                <a:path w="386714" h="1980565">
                  <a:moveTo>
                    <a:pt x="241465" y="965885"/>
                  </a:moveTo>
                  <a:lnTo>
                    <a:pt x="193167" y="965885"/>
                  </a:lnTo>
                  <a:lnTo>
                    <a:pt x="144881" y="965885"/>
                  </a:lnTo>
                  <a:lnTo>
                    <a:pt x="144881" y="917587"/>
                  </a:lnTo>
                  <a:lnTo>
                    <a:pt x="96583" y="917587"/>
                  </a:lnTo>
                  <a:lnTo>
                    <a:pt x="96583" y="1014171"/>
                  </a:lnTo>
                  <a:lnTo>
                    <a:pt x="144881" y="1014171"/>
                  </a:lnTo>
                  <a:lnTo>
                    <a:pt x="193167" y="1014171"/>
                  </a:lnTo>
                  <a:lnTo>
                    <a:pt x="193167" y="1062482"/>
                  </a:lnTo>
                  <a:lnTo>
                    <a:pt x="241465" y="1062482"/>
                  </a:lnTo>
                  <a:lnTo>
                    <a:pt x="241465" y="965885"/>
                  </a:lnTo>
                  <a:close/>
                </a:path>
                <a:path w="386714" h="1980565">
                  <a:moveTo>
                    <a:pt x="241465" y="821004"/>
                  </a:moveTo>
                  <a:lnTo>
                    <a:pt x="193167" y="821004"/>
                  </a:lnTo>
                  <a:lnTo>
                    <a:pt x="193167" y="917587"/>
                  </a:lnTo>
                  <a:lnTo>
                    <a:pt x="241465" y="917587"/>
                  </a:lnTo>
                  <a:lnTo>
                    <a:pt x="241465" y="821004"/>
                  </a:lnTo>
                  <a:close/>
                </a:path>
                <a:path w="386714" h="1980565">
                  <a:moveTo>
                    <a:pt x="241465" y="724420"/>
                  </a:moveTo>
                  <a:lnTo>
                    <a:pt x="193167" y="724420"/>
                  </a:lnTo>
                  <a:lnTo>
                    <a:pt x="193167" y="772706"/>
                  </a:lnTo>
                  <a:lnTo>
                    <a:pt x="241465" y="772706"/>
                  </a:lnTo>
                  <a:lnTo>
                    <a:pt x="241465" y="724420"/>
                  </a:lnTo>
                  <a:close/>
                </a:path>
                <a:path w="386714" h="1980565">
                  <a:moveTo>
                    <a:pt x="241465" y="434644"/>
                  </a:moveTo>
                  <a:lnTo>
                    <a:pt x="193167" y="434644"/>
                  </a:lnTo>
                  <a:lnTo>
                    <a:pt x="144881" y="434644"/>
                  </a:lnTo>
                  <a:lnTo>
                    <a:pt x="144881" y="482930"/>
                  </a:lnTo>
                  <a:lnTo>
                    <a:pt x="96583" y="482930"/>
                  </a:lnTo>
                  <a:lnTo>
                    <a:pt x="96583" y="531241"/>
                  </a:lnTo>
                  <a:lnTo>
                    <a:pt x="48298" y="531241"/>
                  </a:lnTo>
                  <a:lnTo>
                    <a:pt x="48298" y="579526"/>
                  </a:lnTo>
                  <a:lnTo>
                    <a:pt x="96583" y="579526"/>
                  </a:lnTo>
                  <a:lnTo>
                    <a:pt x="96583" y="627824"/>
                  </a:lnTo>
                  <a:lnTo>
                    <a:pt x="48298" y="627824"/>
                  </a:lnTo>
                  <a:lnTo>
                    <a:pt x="48298" y="676109"/>
                  </a:lnTo>
                  <a:lnTo>
                    <a:pt x="96583" y="676109"/>
                  </a:lnTo>
                  <a:lnTo>
                    <a:pt x="96583" y="724408"/>
                  </a:lnTo>
                  <a:lnTo>
                    <a:pt x="144881" y="724408"/>
                  </a:lnTo>
                  <a:lnTo>
                    <a:pt x="144881" y="676109"/>
                  </a:lnTo>
                  <a:lnTo>
                    <a:pt x="193167" y="676109"/>
                  </a:lnTo>
                  <a:lnTo>
                    <a:pt x="241465" y="676122"/>
                  </a:lnTo>
                  <a:lnTo>
                    <a:pt x="241465" y="579526"/>
                  </a:lnTo>
                  <a:lnTo>
                    <a:pt x="193167" y="579526"/>
                  </a:lnTo>
                  <a:lnTo>
                    <a:pt x="193167" y="627824"/>
                  </a:lnTo>
                  <a:lnTo>
                    <a:pt x="144881" y="627824"/>
                  </a:lnTo>
                  <a:lnTo>
                    <a:pt x="144881" y="531241"/>
                  </a:lnTo>
                  <a:lnTo>
                    <a:pt x="193167" y="531241"/>
                  </a:lnTo>
                  <a:lnTo>
                    <a:pt x="241465" y="531241"/>
                  </a:lnTo>
                  <a:lnTo>
                    <a:pt x="241465" y="434644"/>
                  </a:lnTo>
                  <a:close/>
                </a:path>
                <a:path w="386714" h="1980565">
                  <a:moveTo>
                    <a:pt x="241465" y="289763"/>
                  </a:moveTo>
                  <a:lnTo>
                    <a:pt x="193167" y="289763"/>
                  </a:lnTo>
                  <a:lnTo>
                    <a:pt x="193167" y="386346"/>
                  </a:lnTo>
                  <a:lnTo>
                    <a:pt x="241465" y="386346"/>
                  </a:lnTo>
                  <a:lnTo>
                    <a:pt x="241465" y="289763"/>
                  </a:lnTo>
                  <a:close/>
                </a:path>
                <a:path w="386714" h="1980565">
                  <a:moveTo>
                    <a:pt x="241465" y="193179"/>
                  </a:moveTo>
                  <a:lnTo>
                    <a:pt x="193167" y="193179"/>
                  </a:lnTo>
                  <a:lnTo>
                    <a:pt x="144881" y="193179"/>
                  </a:lnTo>
                  <a:lnTo>
                    <a:pt x="144881" y="241465"/>
                  </a:lnTo>
                  <a:lnTo>
                    <a:pt x="193167" y="241465"/>
                  </a:lnTo>
                  <a:lnTo>
                    <a:pt x="241465" y="241465"/>
                  </a:lnTo>
                  <a:lnTo>
                    <a:pt x="241465" y="193179"/>
                  </a:lnTo>
                  <a:close/>
                </a:path>
                <a:path w="386714" h="1980565">
                  <a:moveTo>
                    <a:pt x="241465" y="48285"/>
                  </a:moveTo>
                  <a:lnTo>
                    <a:pt x="193167" y="48285"/>
                  </a:lnTo>
                  <a:lnTo>
                    <a:pt x="144881" y="48285"/>
                  </a:lnTo>
                  <a:lnTo>
                    <a:pt x="144881" y="0"/>
                  </a:lnTo>
                  <a:lnTo>
                    <a:pt x="96583" y="0"/>
                  </a:lnTo>
                  <a:lnTo>
                    <a:pt x="96583" y="96596"/>
                  </a:lnTo>
                  <a:lnTo>
                    <a:pt x="144881" y="96596"/>
                  </a:lnTo>
                  <a:lnTo>
                    <a:pt x="144881" y="144868"/>
                  </a:lnTo>
                  <a:lnTo>
                    <a:pt x="193167" y="144868"/>
                  </a:lnTo>
                  <a:lnTo>
                    <a:pt x="193167" y="96583"/>
                  </a:lnTo>
                  <a:lnTo>
                    <a:pt x="241465" y="96583"/>
                  </a:lnTo>
                  <a:lnTo>
                    <a:pt x="241465" y="48285"/>
                  </a:lnTo>
                  <a:close/>
                </a:path>
                <a:path w="386714" h="1980565">
                  <a:moveTo>
                    <a:pt x="289763" y="869289"/>
                  </a:moveTo>
                  <a:lnTo>
                    <a:pt x="241477" y="869289"/>
                  </a:lnTo>
                  <a:lnTo>
                    <a:pt x="241477" y="917587"/>
                  </a:lnTo>
                  <a:lnTo>
                    <a:pt x="289763" y="917587"/>
                  </a:lnTo>
                  <a:lnTo>
                    <a:pt x="289763" y="869289"/>
                  </a:lnTo>
                  <a:close/>
                </a:path>
                <a:path w="386714" h="1980565">
                  <a:moveTo>
                    <a:pt x="289763" y="531241"/>
                  </a:moveTo>
                  <a:lnTo>
                    <a:pt x="241477" y="531241"/>
                  </a:lnTo>
                  <a:lnTo>
                    <a:pt x="241477" y="579526"/>
                  </a:lnTo>
                  <a:lnTo>
                    <a:pt x="289763" y="579526"/>
                  </a:lnTo>
                  <a:lnTo>
                    <a:pt x="289763" y="531241"/>
                  </a:lnTo>
                  <a:close/>
                </a:path>
                <a:path w="386714" h="1980565">
                  <a:moveTo>
                    <a:pt x="289763" y="193179"/>
                  </a:moveTo>
                  <a:lnTo>
                    <a:pt x="241477" y="193179"/>
                  </a:lnTo>
                  <a:lnTo>
                    <a:pt x="241477" y="241465"/>
                  </a:lnTo>
                  <a:lnTo>
                    <a:pt x="289763" y="241465"/>
                  </a:lnTo>
                  <a:lnTo>
                    <a:pt x="289763" y="193179"/>
                  </a:lnTo>
                  <a:close/>
                </a:path>
                <a:path w="386714" h="1980565">
                  <a:moveTo>
                    <a:pt x="338061" y="1883473"/>
                  </a:moveTo>
                  <a:lnTo>
                    <a:pt x="289763" y="1883473"/>
                  </a:lnTo>
                  <a:lnTo>
                    <a:pt x="241477" y="1883473"/>
                  </a:lnTo>
                  <a:lnTo>
                    <a:pt x="241477" y="1980069"/>
                  </a:lnTo>
                  <a:lnTo>
                    <a:pt x="289763" y="1980069"/>
                  </a:lnTo>
                  <a:lnTo>
                    <a:pt x="338061" y="1980069"/>
                  </a:lnTo>
                  <a:lnTo>
                    <a:pt x="338061" y="1883473"/>
                  </a:lnTo>
                  <a:close/>
                </a:path>
                <a:path w="386714" h="1980565">
                  <a:moveTo>
                    <a:pt x="338061" y="1497126"/>
                  </a:moveTo>
                  <a:lnTo>
                    <a:pt x="289763" y="1497126"/>
                  </a:lnTo>
                  <a:lnTo>
                    <a:pt x="241477" y="1497126"/>
                  </a:lnTo>
                  <a:lnTo>
                    <a:pt x="241477" y="1738591"/>
                  </a:lnTo>
                  <a:lnTo>
                    <a:pt x="289763" y="1738591"/>
                  </a:lnTo>
                  <a:lnTo>
                    <a:pt x="289763" y="1593710"/>
                  </a:lnTo>
                  <a:lnTo>
                    <a:pt x="338061" y="1593710"/>
                  </a:lnTo>
                  <a:lnTo>
                    <a:pt x="338061" y="1497126"/>
                  </a:lnTo>
                  <a:close/>
                </a:path>
                <a:path w="386714" h="1980565">
                  <a:moveTo>
                    <a:pt x="338061" y="1400530"/>
                  </a:moveTo>
                  <a:lnTo>
                    <a:pt x="289763" y="1400530"/>
                  </a:lnTo>
                  <a:lnTo>
                    <a:pt x="241477" y="1400530"/>
                  </a:lnTo>
                  <a:lnTo>
                    <a:pt x="241477" y="1448816"/>
                  </a:lnTo>
                  <a:lnTo>
                    <a:pt x="289763" y="1448816"/>
                  </a:lnTo>
                  <a:lnTo>
                    <a:pt x="338061" y="1448816"/>
                  </a:lnTo>
                  <a:lnTo>
                    <a:pt x="338061" y="1400530"/>
                  </a:lnTo>
                  <a:close/>
                </a:path>
                <a:path w="386714" h="1980565">
                  <a:moveTo>
                    <a:pt x="338061" y="1303947"/>
                  </a:moveTo>
                  <a:lnTo>
                    <a:pt x="289763" y="1303947"/>
                  </a:lnTo>
                  <a:lnTo>
                    <a:pt x="241477" y="1303947"/>
                  </a:lnTo>
                  <a:lnTo>
                    <a:pt x="241477" y="1352232"/>
                  </a:lnTo>
                  <a:lnTo>
                    <a:pt x="289763" y="1352232"/>
                  </a:lnTo>
                  <a:lnTo>
                    <a:pt x="338061" y="1352232"/>
                  </a:lnTo>
                  <a:lnTo>
                    <a:pt x="338061" y="1303947"/>
                  </a:lnTo>
                  <a:close/>
                </a:path>
                <a:path w="386714" h="1980565">
                  <a:moveTo>
                    <a:pt x="386346" y="1159065"/>
                  </a:moveTo>
                  <a:lnTo>
                    <a:pt x="338061" y="1159065"/>
                  </a:lnTo>
                  <a:lnTo>
                    <a:pt x="338061" y="1207350"/>
                  </a:lnTo>
                  <a:lnTo>
                    <a:pt x="386346" y="1207350"/>
                  </a:lnTo>
                  <a:lnTo>
                    <a:pt x="386346" y="1159065"/>
                  </a:lnTo>
                  <a:close/>
                </a:path>
                <a:path w="386714" h="1980565">
                  <a:moveTo>
                    <a:pt x="386346" y="627824"/>
                  </a:moveTo>
                  <a:lnTo>
                    <a:pt x="338061" y="627824"/>
                  </a:lnTo>
                  <a:lnTo>
                    <a:pt x="338061" y="579526"/>
                  </a:lnTo>
                  <a:lnTo>
                    <a:pt x="289763" y="579526"/>
                  </a:lnTo>
                  <a:lnTo>
                    <a:pt x="289763" y="627824"/>
                  </a:lnTo>
                  <a:lnTo>
                    <a:pt x="241477" y="627824"/>
                  </a:lnTo>
                  <a:lnTo>
                    <a:pt x="241477" y="724408"/>
                  </a:lnTo>
                  <a:lnTo>
                    <a:pt x="289763" y="724408"/>
                  </a:lnTo>
                  <a:lnTo>
                    <a:pt x="289763" y="772706"/>
                  </a:lnTo>
                  <a:lnTo>
                    <a:pt x="241477" y="772706"/>
                  </a:lnTo>
                  <a:lnTo>
                    <a:pt x="241477" y="821004"/>
                  </a:lnTo>
                  <a:lnTo>
                    <a:pt x="289763" y="821004"/>
                  </a:lnTo>
                  <a:lnTo>
                    <a:pt x="289763" y="869289"/>
                  </a:lnTo>
                  <a:lnTo>
                    <a:pt x="338061" y="869289"/>
                  </a:lnTo>
                  <a:lnTo>
                    <a:pt x="338061" y="917587"/>
                  </a:lnTo>
                  <a:lnTo>
                    <a:pt x="289763" y="917587"/>
                  </a:lnTo>
                  <a:lnTo>
                    <a:pt x="289763" y="1110767"/>
                  </a:lnTo>
                  <a:lnTo>
                    <a:pt x="241477" y="1110767"/>
                  </a:lnTo>
                  <a:lnTo>
                    <a:pt x="241477" y="1255649"/>
                  </a:lnTo>
                  <a:lnTo>
                    <a:pt x="289763" y="1255649"/>
                  </a:lnTo>
                  <a:lnTo>
                    <a:pt x="338061" y="1255649"/>
                  </a:lnTo>
                  <a:lnTo>
                    <a:pt x="338061" y="1207350"/>
                  </a:lnTo>
                  <a:lnTo>
                    <a:pt x="289763" y="1207350"/>
                  </a:lnTo>
                  <a:lnTo>
                    <a:pt x="289763" y="1159065"/>
                  </a:lnTo>
                  <a:lnTo>
                    <a:pt x="338061" y="1159065"/>
                  </a:lnTo>
                  <a:lnTo>
                    <a:pt x="338061" y="1062469"/>
                  </a:lnTo>
                  <a:lnTo>
                    <a:pt x="386346" y="1062469"/>
                  </a:lnTo>
                  <a:lnTo>
                    <a:pt x="386346" y="821004"/>
                  </a:lnTo>
                  <a:lnTo>
                    <a:pt x="338061" y="821004"/>
                  </a:lnTo>
                  <a:lnTo>
                    <a:pt x="338061" y="724408"/>
                  </a:lnTo>
                  <a:lnTo>
                    <a:pt x="386346" y="724408"/>
                  </a:lnTo>
                  <a:lnTo>
                    <a:pt x="386346" y="627824"/>
                  </a:lnTo>
                  <a:close/>
                </a:path>
                <a:path w="386714" h="1980565">
                  <a:moveTo>
                    <a:pt x="386346" y="96596"/>
                  </a:moveTo>
                  <a:lnTo>
                    <a:pt x="338061" y="96596"/>
                  </a:lnTo>
                  <a:lnTo>
                    <a:pt x="338061" y="0"/>
                  </a:lnTo>
                  <a:lnTo>
                    <a:pt x="289763" y="0"/>
                  </a:lnTo>
                  <a:lnTo>
                    <a:pt x="289763" y="48285"/>
                  </a:lnTo>
                  <a:lnTo>
                    <a:pt x="241477" y="48285"/>
                  </a:lnTo>
                  <a:lnTo>
                    <a:pt x="241477" y="144868"/>
                  </a:lnTo>
                  <a:lnTo>
                    <a:pt x="289763" y="144868"/>
                  </a:lnTo>
                  <a:lnTo>
                    <a:pt x="289763" y="193179"/>
                  </a:lnTo>
                  <a:lnTo>
                    <a:pt x="338061" y="193179"/>
                  </a:lnTo>
                  <a:lnTo>
                    <a:pt x="338061" y="241465"/>
                  </a:lnTo>
                  <a:lnTo>
                    <a:pt x="289763" y="241465"/>
                  </a:lnTo>
                  <a:lnTo>
                    <a:pt x="289763" y="338061"/>
                  </a:lnTo>
                  <a:lnTo>
                    <a:pt x="241477" y="338061"/>
                  </a:lnTo>
                  <a:lnTo>
                    <a:pt x="241477" y="482942"/>
                  </a:lnTo>
                  <a:lnTo>
                    <a:pt x="289763" y="482942"/>
                  </a:lnTo>
                  <a:lnTo>
                    <a:pt x="289763" y="531228"/>
                  </a:lnTo>
                  <a:lnTo>
                    <a:pt x="338061" y="531228"/>
                  </a:lnTo>
                  <a:lnTo>
                    <a:pt x="386346" y="531241"/>
                  </a:lnTo>
                  <a:lnTo>
                    <a:pt x="386346" y="338061"/>
                  </a:lnTo>
                  <a:lnTo>
                    <a:pt x="338061" y="338061"/>
                  </a:lnTo>
                  <a:lnTo>
                    <a:pt x="338061" y="386346"/>
                  </a:lnTo>
                  <a:lnTo>
                    <a:pt x="338061" y="482930"/>
                  </a:lnTo>
                  <a:lnTo>
                    <a:pt x="289763" y="482930"/>
                  </a:lnTo>
                  <a:lnTo>
                    <a:pt x="289763" y="386346"/>
                  </a:lnTo>
                  <a:lnTo>
                    <a:pt x="338061" y="386346"/>
                  </a:lnTo>
                  <a:lnTo>
                    <a:pt x="338061" y="338061"/>
                  </a:lnTo>
                  <a:lnTo>
                    <a:pt x="338061" y="241477"/>
                  </a:lnTo>
                  <a:lnTo>
                    <a:pt x="386346" y="241477"/>
                  </a:lnTo>
                  <a:lnTo>
                    <a:pt x="386346" y="96596"/>
                  </a:lnTo>
                  <a:close/>
                </a:path>
              </a:pathLst>
            </a:custGeom>
            <a:solidFill>
              <a:srgbClr val="000000"/>
            </a:solidFill>
          </p:spPr>
          <p:txBody>
            <a:bodyPr wrap="square" lIns="0" tIns="0" rIns="0" bIns="0" rtlCol="0"/>
            <a:lstStyle/>
            <a:p>
              <a:endParaRPr/>
            </a:p>
          </p:txBody>
        </p:sp>
        <p:sp>
          <p:nvSpPr>
            <p:cNvPr id="19" name="object 19"/>
            <p:cNvSpPr/>
            <p:nvPr/>
          </p:nvSpPr>
          <p:spPr>
            <a:xfrm>
              <a:off x="5155946" y="5947555"/>
              <a:ext cx="386715" cy="1980564"/>
            </a:xfrm>
            <a:custGeom>
              <a:avLst/>
              <a:gdLst/>
              <a:ahLst/>
              <a:cxnLst/>
              <a:rect l="l" t="t" r="r" b="b"/>
              <a:pathLst>
                <a:path w="386714" h="1980565">
                  <a:moveTo>
                    <a:pt x="48285" y="1931771"/>
                  </a:moveTo>
                  <a:lnTo>
                    <a:pt x="0" y="1931771"/>
                  </a:lnTo>
                  <a:lnTo>
                    <a:pt x="0" y="1980057"/>
                  </a:lnTo>
                  <a:lnTo>
                    <a:pt x="48285" y="1980057"/>
                  </a:lnTo>
                  <a:lnTo>
                    <a:pt x="48285" y="1931771"/>
                  </a:lnTo>
                  <a:close/>
                </a:path>
                <a:path w="386714" h="1980565">
                  <a:moveTo>
                    <a:pt x="96583" y="1786890"/>
                  </a:moveTo>
                  <a:lnTo>
                    <a:pt x="48285" y="1786890"/>
                  </a:lnTo>
                  <a:lnTo>
                    <a:pt x="48285" y="1738591"/>
                  </a:lnTo>
                  <a:lnTo>
                    <a:pt x="0" y="1738591"/>
                  </a:lnTo>
                  <a:lnTo>
                    <a:pt x="0" y="1883473"/>
                  </a:lnTo>
                  <a:lnTo>
                    <a:pt x="48285" y="1883473"/>
                  </a:lnTo>
                  <a:lnTo>
                    <a:pt x="96583" y="1883473"/>
                  </a:lnTo>
                  <a:lnTo>
                    <a:pt x="96583" y="1786890"/>
                  </a:lnTo>
                  <a:close/>
                </a:path>
                <a:path w="386714" h="1980565">
                  <a:moveTo>
                    <a:pt x="96583" y="144881"/>
                  </a:moveTo>
                  <a:lnTo>
                    <a:pt x="48285" y="144881"/>
                  </a:lnTo>
                  <a:lnTo>
                    <a:pt x="48285" y="193179"/>
                  </a:lnTo>
                  <a:lnTo>
                    <a:pt x="96583" y="193179"/>
                  </a:lnTo>
                  <a:lnTo>
                    <a:pt x="96583" y="144881"/>
                  </a:lnTo>
                  <a:close/>
                </a:path>
                <a:path w="386714" h="1980565">
                  <a:moveTo>
                    <a:pt x="144881" y="1883473"/>
                  </a:moveTo>
                  <a:lnTo>
                    <a:pt x="96583" y="1883473"/>
                  </a:lnTo>
                  <a:lnTo>
                    <a:pt x="96583" y="1980069"/>
                  </a:lnTo>
                  <a:lnTo>
                    <a:pt x="144881" y="1980069"/>
                  </a:lnTo>
                  <a:lnTo>
                    <a:pt x="144881" y="1883473"/>
                  </a:lnTo>
                  <a:close/>
                </a:path>
                <a:path w="386714" h="1980565">
                  <a:moveTo>
                    <a:pt x="144881" y="1641995"/>
                  </a:moveTo>
                  <a:lnTo>
                    <a:pt x="96583" y="1641995"/>
                  </a:lnTo>
                  <a:lnTo>
                    <a:pt x="96583" y="1593710"/>
                  </a:lnTo>
                  <a:lnTo>
                    <a:pt x="48285" y="1593710"/>
                  </a:lnTo>
                  <a:lnTo>
                    <a:pt x="48285" y="1690293"/>
                  </a:lnTo>
                  <a:lnTo>
                    <a:pt x="96583" y="1690293"/>
                  </a:lnTo>
                  <a:lnTo>
                    <a:pt x="144881" y="1690293"/>
                  </a:lnTo>
                  <a:lnTo>
                    <a:pt x="144881" y="1641995"/>
                  </a:lnTo>
                  <a:close/>
                </a:path>
                <a:path w="386714" h="1980565">
                  <a:moveTo>
                    <a:pt x="144881" y="193179"/>
                  </a:moveTo>
                  <a:lnTo>
                    <a:pt x="96583" y="193179"/>
                  </a:lnTo>
                  <a:lnTo>
                    <a:pt x="96583" y="241465"/>
                  </a:lnTo>
                  <a:lnTo>
                    <a:pt x="144881" y="241465"/>
                  </a:lnTo>
                  <a:lnTo>
                    <a:pt x="144881" y="193179"/>
                  </a:lnTo>
                  <a:close/>
                </a:path>
                <a:path w="386714" h="1980565">
                  <a:moveTo>
                    <a:pt x="144881" y="0"/>
                  </a:moveTo>
                  <a:lnTo>
                    <a:pt x="96583" y="0"/>
                  </a:lnTo>
                  <a:lnTo>
                    <a:pt x="48285" y="0"/>
                  </a:lnTo>
                  <a:lnTo>
                    <a:pt x="48285" y="48285"/>
                  </a:lnTo>
                  <a:lnTo>
                    <a:pt x="96583" y="48285"/>
                  </a:lnTo>
                  <a:lnTo>
                    <a:pt x="96583" y="96596"/>
                  </a:lnTo>
                  <a:lnTo>
                    <a:pt x="144881" y="96596"/>
                  </a:lnTo>
                  <a:lnTo>
                    <a:pt x="144881" y="0"/>
                  </a:lnTo>
                  <a:close/>
                </a:path>
                <a:path w="386714" h="1980565">
                  <a:moveTo>
                    <a:pt x="193167" y="1690306"/>
                  </a:moveTo>
                  <a:lnTo>
                    <a:pt x="144881" y="1690306"/>
                  </a:lnTo>
                  <a:lnTo>
                    <a:pt x="144881" y="1786890"/>
                  </a:lnTo>
                  <a:lnTo>
                    <a:pt x="193167" y="1786890"/>
                  </a:lnTo>
                  <a:lnTo>
                    <a:pt x="193167" y="1690306"/>
                  </a:lnTo>
                  <a:close/>
                </a:path>
                <a:path w="386714" h="1980565">
                  <a:moveTo>
                    <a:pt x="193167" y="1593710"/>
                  </a:moveTo>
                  <a:lnTo>
                    <a:pt x="144881" y="1593710"/>
                  </a:lnTo>
                  <a:lnTo>
                    <a:pt x="144881" y="1641995"/>
                  </a:lnTo>
                  <a:lnTo>
                    <a:pt x="193167" y="1641995"/>
                  </a:lnTo>
                  <a:lnTo>
                    <a:pt x="193167" y="1593710"/>
                  </a:lnTo>
                  <a:close/>
                </a:path>
                <a:path w="386714" h="1980565">
                  <a:moveTo>
                    <a:pt x="193167" y="1352232"/>
                  </a:moveTo>
                  <a:lnTo>
                    <a:pt x="144881" y="1352232"/>
                  </a:lnTo>
                  <a:lnTo>
                    <a:pt x="96583" y="1352232"/>
                  </a:lnTo>
                  <a:lnTo>
                    <a:pt x="96583" y="1303947"/>
                  </a:lnTo>
                  <a:lnTo>
                    <a:pt x="48285" y="1303947"/>
                  </a:lnTo>
                  <a:lnTo>
                    <a:pt x="0" y="1303947"/>
                  </a:lnTo>
                  <a:lnTo>
                    <a:pt x="0" y="1400530"/>
                  </a:lnTo>
                  <a:lnTo>
                    <a:pt x="48285" y="1400530"/>
                  </a:lnTo>
                  <a:lnTo>
                    <a:pt x="96583" y="1400530"/>
                  </a:lnTo>
                  <a:lnTo>
                    <a:pt x="96583" y="1448816"/>
                  </a:lnTo>
                  <a:lnTo>
                    <a:pt x="144881" y="1448816"/>
                  </a:lnTo>
                  <a:lnTo>
                    <a:pt x="144881" y="1400530"/>
                  </a:lnTo>
                  <a:lnTo>
                    <a:pt x="193167" y="1400530"/>
                  </a:lnTo>
                  <a:lnTo>
                    <a:pt x="193167" y="1352232"/>
                  </a:lnTo>
                  <a:close/>
                </a:path>
                <a:path w="386714" h="1980565">
                  <a:moveTo>
                    <a:pt x="193167" y="1014171"/>
                  </a:moveTo>
                  <a:lnTo>
                    <a:pt x="144881" y="1014171"/>
                  </a:lnTo>
                  <a:lnTo>
                    <a:pt x="96583" y="1014171"/>
                  </a:lnTo>
                  <a:lnTo>
                    <a:pt x="48285" y="1014171"/>
                  </a:lnTo>
                  <a:lnTo>
                    <a:pt x="48285" y="1159065"/>
                  </a:lnTo>
                  <a:lnTo>
                    <a:pt x="0" y="1159065"/>
                  </a:lnTo>
                  <a:lnTo>
                    <a:pt x="0" y="1207350"/>
                  </a:lnTo>
                  <a:lnTo>
                    <a:pt x="48285" y="1207350"/>
                  </a:lnTo>
                  <a:lnTo>
                    <a:pt x="96583" y="1207350"/>
                  </a:lnTo>
                  <a:lnTo>
                    <a:pt x="96583" y="1159065"/>
                  </a:lnTo>
                  <a:lnTo>
                    <a:pt x="144881" y="1159065"/>
                  </a:lnTo>
                  <a:lnTo>
                    <a:pt x="193167" y="1159065"/>
                  </a:lnTo>
                  <a:lnTo>
                    <a:pt x="193167" y="1110767"/>
                  </a:lnTo>
                  <a:lnTo>
                    <a:pt x="144881" y="1110767"/>
                  </a:lnTo>
                  <a:lnTo>
                    <a:pt x="144881" y="1062469"/>
                  </a:lnTo>
                  <a:lnTo>
                    <a:pt x="193167" y="1062469"/>
                  </a:lnTo>
                  <a:lnTo>
                    <a:pt x="193167" y="1014171"/>
                  </a:lnTo>
                  <a:close/>
                </a:path>
                <a:path w="386714" h="1980565">
                  <a:moveTo>
                    <a:pt x="193167" y="917587"/>
                  </a:moveTo>
                  <a:lnTo>
                    <a:pt x="144881" y="917587"/>
                  </a:lnTo>
                  <a:lnTo>
                    <a:pt x="144881" y="869289"/>
                  </a:lnTo>
                  <a:lnTo>
                    <a:pt x="96583" y="869289"/>
                  </a:lnTo>
                  <a:lnTo>
                    <a:pt x="48285" y="869289"/>
                  </a:lnTo>
                  <a:lnTo>
                    <a:pt x="48285" y="965873"/>
                  </a:lnTo>
                  <a:lnTo>
                    <a:pt x="96583" y="965873"/>
                  </a:lnTo>
                  <a:lnTo>
                    <a:pt x="144881" y="965873"/>
                  </a:lnTo>
                  <a:lnTo>
                    <a:pt x="193167" y="965885"/>
                  </a:lnTo>
                  <a:lnTo>
                    <a:pt x="193167" y="917587"/>
                  </a:lnTo>
                  <a:close/>
                </a:path>
                <a:path w="386714" h="1980565">
                  <a:moveTo>
                    <a:pt x="193167" y="531241"/>
                  </a:moveTo>
                  <a:lnTo>
                    <a:pt x="144881" y="531241"/>
                  </a:lnTo>
                  <a:lnTo>
                    <a:pt x="96583" y="531241"/>
                  </a:lnTo>
                  <a:lnTo>
                    <a:pt x="96583" y="482930"/>
                  </a:lnTo>
                  <a:lnTo>
                    <a:pt x="144881" y="482930"/>
                  </a:lnTo>
                  <a:lnTo>
                    <a:pt x="144881" y="386346"/>
                  </a:lnTo>
                  <a:lnTo>
                    <a:pt x="96583" y="386346"/>
                  </a:lnTo>
                  <a:lnTo>
                    <a:pt x="96583" y="241465"/>
                  </a:lnTo>
                  <a:lnTo>
                    <a:pt x="48285" y="241465"/>
                  </a:lnTo>
                  <a:lnTo>
                    <a:pt x="48285" y="676109"/>
                  </a:lnTo>
                  <a:lnTo>
                    <a:pt x="96583" y="676109"/>
                  </a:lnTo>
                  <a:lnTo>
                    <a:pt x="96583" y="579526"/>
                  </a:lnTo>
                  <a:lnTo>
                    <a:pt x="144881" y="579526"/>
                  </a:lnTo>
                  <a:lnTo>
                    <a:pt x="144881" y="676109"/>
                  </a:lnTo>
                  <a:lnTo>
                    <a:pt x="96583" y="676109"/>
                  </a:lnTo>
                  <a:lnTo>
                    <a:pt x="96583" y="724420"/>
                  </a:lnTo>
                  <a:lnTo>
                    <a:pt x="48285" y="724420"/>
                  </a:lnTo>
                  <a:lnTo>
                    <a:pt x="48285" y="821004"/>
                  </a:lnTo>
                  <a:lnTo>
                    <a:pt x="96583" y="821004"/>
                  </a:lnTo>
                  <a:lnTo>
                    <a:pt x="144881" y="821004"/>
                  </a:lnTo>
                  <a:lnTo>
                    <a:pt x="144881" y="724420"/>
                  </a:lnTo>
                  <a:lnTo>
                    <a:pt x="193167" y="724420"/>
                  </a:lnTo>
                  <a:lnTo>
                    <a:pt x="193167" y="531241"/>
                  </a:lnTo>
                  <a:close/>
                </a:path>
                <a:path w="386714" h="1980565">
                  <a:moveTo>
                    <a:pt x="193167" y="96596"/>
                  </a:moveTo>
                  <a:lnTo>
                    <a:pt x="144881" y="96596"/>
                  </a:lnTo>
                  <a:lnTo>
                    <a:pt x="144881" y="144881"/>
                  </a:lnTo>
                  <a:lnTo>
                    <a:pt x="193167" y="144881"/>
                  </a:lnTo>
                  <a:lnTo>
                    <a:pt x="193167" y="96596"/>
                  </a:lnTo>
                  <a:close/>
                </a:path>
                <a:path w="386714" h="1980565">
                  <a:moveTo>
                    <a:pt x="241465" y="1641995"/>
                  </a:moveTo>
                  <a:lnTo>
                    <a:pt x="193167" y="1641995"/>
                  </a:lnTo>
                  <a:lnTo>
                    <a:pt x="193167" y="1690293"/>
                  </a:lnTo>
                  <a:lnTo>
                    <a:pt x="241465" y="1690293"/>
                  </a:lnTo>
                  <a:lnTo>
                    <a:pt x="241465" y="1641995"/>
                  </a:lnTo>
                  <a:close/>
                </a:path>
                <a:path w="386714" h="1980565">
                  <a:moveTo>
                    <a:pt x="241465" y="1159065"/>
                  </a:moveTo>
                  <a:lnTo>
                    <a:pt x="193167" y="1159065"/>
                  </a:lnTo>
                  <a:lnTo>
                    <a:pt x="193167" y="1207350"/>
                  </a:lnTo>
                  <a:lnTo>
                    <a:pt x="144881" y="1207350"/>
                  </a:lnTo>
                  <a:lnTo>
                    <a:pt x="96583" y="1207350"/>
                  </a:lnTo>
                  <a:lnTo>
                    <a:pt x="96583" y="1303934"/>
                  </a:lnTo>
                  <a:lnTo>
                    <a:pt x="144881" y="1303934"/>
                  </a:lnTo>
                  <a:lnTo>
                    <a:pt x="193167" y="1303934"/>
                  </a:lnTo>
                  <a:lnTo>
                    <a:pt x="193167" y="1255649"/>
                  </a:lnTo>
                  <a:lnTo>
                    <a:pt x="241465" y="1255649"/>
                  </a:lnTo>
                  <a:lnTo>
                    <a:pt x="241465" y="1159065"/>
                  </a:lnTo>
                  <a:close/>
                </a:path>
                <a:path w="386714" h="1980565">
                  <a:moveTo>
                    <a:pt x="241465" y="48285"/>
                  </a:moveTo>
                  <a:lnTo>
                    <a:pt x="193167" y="48285"/>
                  </a:lnTo>
                  <a:lnTo>
                    <a:pt x="193167" y="96583"/>
                  </a:lnTo>
                  <a:lnTo>
                    <a:pt x="241465" y="96583"/>
                  </a:lnTo>
                  <a:lnTo>
                    <a:pt x="241465" y="48285"/>
                  </a:lnTo>
                  <a:close/>
                </a:path>
                <a:path w="386714" h="1980565">
                  <a:moveTo>
                    <a:pt x="289750" y="1690306"/>
                  </a:moveTo>
                  <a:lnTo>
                    <a:pt x="241465" y="1690306"/>
                  </a:lnTo>
                  <a:lnTo>
                    <a:pt x="241465" y="1786890"/>
                  </a:lnTo>
                  <a:lnTo>
                    <a:pt x="193167" y="1786890"/>
                  </a:lnTo>
                  <a:lnTo>
                    <a:pt x="193167" y="1980057"/>
                  </a:lnTo>
                  <a:lnTo>
                    <a:pt x="241465" y="1980057"/>
                  </a:lnTo>
                  <a:lnTo>
                    <a:pt x="289750" y="1980057"/>
                  </a:lnTo>
                  <a:lnTo>
                    <a:pt x="289750" y="1931771"/>
                  </a:lnTo>
                  <a:lnTo>
                    <a:pt x="241465" y="1931771"/>
                  </a:lnTo>
                  <a:lnTo>
                    <a:pt x="241465" y="1835188"/>
                  </a:lnTo>
                  <a:lnTo>
                    <a:pt x="289750" y="1835188"/>
                  </a:lnTo>
                  <a:lnTo>
                    <a:pt x="289750" y="1690306"/>
                  </a:lnTo>
                  <a:close/>
                </a:path>
                <a:path w="386714" h="1980565">
                  <a:moveTo>
                    <a:pt x="289750" y="1593710"/>
                  </a:moveTo>
                  <a:lnTo>
                    <a:pt x="241465" y="1593710"/>
                  </a:lnTo>
                  <a:lnTo>
                    <a:pt x="241465" y="1641995"/>
                  </a:lnTo>
                  <a:lnTo>
                    <a:pt x="289750" y="1641995"/>
                  </a:lnTo>
                  <a:lnTo>
                    <a:pt x="289750" y="1593710"/>
                  </a:lnTo>
                  <a:close/>
                </a:path>
                <a:path w="386714" h="1980565">
                  <a:moveTo>
                    <a:pt x="289750" y="1448816"/>
                  </a:moveTo>
                  <a:lnTo>
                    <a:pt x="241465" y="1448816"/>
                  </a:lnTo>
                  <a:lnTo>
                    <a:pt x="241465" y="1497126"/>
                  </a:lnTo>
                  <a:lnTo>
                    <a:pt x="193167" y="1497126"/>
                  </a:lnTo>
                  <a:lnTo>
                    <a:pt x="144881" y="1497126"/>
                  </a:lnTo>
                  <a:lnTo>
                    <a:pt x="96583" y="1497126"/>
                  </a:lnTo>
                  <a:lnTo>
                    <a:pt x="48285" y="1497126"/>
                  </a:lnTo>
                  <a:lnTo>
                    <a:pt x="0" y="1497126"/>
                  </a:lnTo>
                  <a:lnTo>
                    <a:pt x="0" y="1593710"/>
                  </a:lnTo>
                  <a:lnTo>
                    <a:pt x="48285" y="1593710"/>
                  </a:lnTo>
                  <a:lnTo>
                    <a:pt x="48285" y="1545412"/>
                  </a:lnTo>
                  <a:lnTo>
                    <a:pt x="96583" y="1545412"/>
                  </a:lnTo>
                  <a:lnTo>
                    <a:pt x="144881" y="1545412"/>
                  </a:lnTo>
                  <a:lnTo>
                    <a:pt x="193167" y="1545412"/>
                  </a:lnTo>
                  <a:lnTo>
                    <a:pt x="193167" y="1593710"/>
                  </a:lnTo>
                  <a:lnTo>
                    <a:pt x="241465" y="1593710"/>
                  </a:lnTo>
                  <a:lnTo>
                    <a:pt x="241465" y="1545399"/>
                  </a:lnTo>
                  <a:lnTo>
                    <a:pt x="289750" y="1545399"/>
                  </a:lnTo>
                  <a:lnTo>
                    <a:pt x="289750" y="1448816"/>
                  </a:lnTo>
                  <a:close/>
                </a:path>
                <a:path w="386714" h="1980565">
                  <a:moveTo>
                    <a:pt x="289750" y="1255649"/>
                  </a:moveTo>
                  <a:lnTo>
                    <a:pt x="241465" y="1255649"/>
                  </a:lnTo>
                  <a:lnTo>
                    <a:pt x="241465" y="1400530"/>
                  </a:lnTo>
                  <a:lnTo>
                    <a:pt x="289750" y="1400530"/>
                  </a:lnTo>
                  <a:lnTo>
                    <a:pt x="289750" y="1255649"/>
                  </a:lnTo>
                  <a:close/>
                </a:path>
                <a:path w="386714" h="1980565">
                  <a:moveTo>
                    <a:pt x="289750" y="965885"/>
                  </a:moveTo>
                  <a:lnTo>
                    <a:pt x="241465" y="965885"/>
                  </a:lnTo>
                  <a:lnTo>
                    <a:pt x="241465" y="1062469"/>
                  </a:lnTo>
                  <a:lnTo>
                    <a:pt x="193167" y="1062469"/>
                  </a:lnTo>
                  <a:lnTo>
                    <a:pt x="193167" y="1110754"/>
                  </a:lnTo>
                  <a:lnTo>
                    <a:pt x="241465" y="1110754"/>
                  </a:lnTo>
                  <a:lnTo>
                    <a:pt x="289750" y="1110767"/>
                  </a:lnTo>
                  <a:lnTo>
                    <a:pt x="289750" y="965885"/>
                  </a:lnTo>
                  <a:close/>
                </a:path>
                <a:path w="386714" h="1980565">
                  <a:moveTo>
                    <a:pt x="289750" y="772706"/>
                  </a:moveTo>
                  <a:lnTo>
                    <a:pt x="241465" y="772706"/>
                  </a:lnTo>
                  <a:lnTo>
                    <a:pt x="193167" y="772706"/>
                  </a:lnTo>
                  <a:lnTo>
                    <a:pt x="193167" y="821004"/>
                  </a:lnTo>
                  <a:lnTo>
                    <a:pt x="144881" y="821004"/>
                  </a:lnTo>
                  <a:lnTo>
                    <a:pt x="144881" y="869289"/>
                  </a:lnTo>
                  <a:lnTo>
                    <a:pt x="193167" y="869289"/>
                  </a:lnTo>
                  <a:lnTo>
                    <a:pt x="193167" y="917587"/>
                  </a:lnTo>
                  <a:lnTo>
                    <a:pt x="241465" y="917587"/>
                  </a:lnTo>
                  <a:lnTo>
                    <a:pt x="241465" y="821004"/>
                  </a:lnTo>
                  <a:lnTo>
                    <a:pt x="289750" y="821004"/>
                  </a:lnTo>
                  <a:lnTo>
                    <a:pt x="289750" y="772706"/>
                  </a:lnTo>
                  <a:close/>
                </a:path>
                <a:path w="386714" h="1980565">
                  <a:moveTo>
                    <a:pt x="289750" y="627824"/>
                  </a:moveTo>
                  <a:lnTo>
                    <a:pt x="241465" y="627824"/>
                  </a:lnTo>
                  <a:lnTo>
                    <a:pt x="241465" y="676109"/>
                  </a:lnTo>
                  <a:lnTo>
                    <a:pt x="289750" y="676109"/>
                  </a:lnTo>
                  <a:lnTo>
                    <a:pt x="289750" y="627824"/>
                  </a:lnTo>
                  <a:close/>
                </a:path>
                <a:path w="386714" h="1980565">
                  <a:moveTo>
                    <a:pt x="289750" y="96596"/>
                  </a:moveTo>
                  <a:lnTo>
                    <a:pt x="241465" y="96596"/>
                  </a:lnTo>
                  <a:lnTo>
                    <a:pt x="241465" y="241465"/>
                  </a:lnTo>
                  <a:lnTo>
                    <a:pt x="193167" y="241465"/>
                  </a:lnTo>
                  <a:lnTo>
                    <a:pt x="144881" y="241465"/>
                  </a:lnTo>
                  <a:lnTo>
                    <a:pt x="144881" y="338048"/>
                  </a:lnTo>
                  <a:lnTo>
                    <a:pt x="193167" y="338048"/>
                  </a:lnTo>
                  <a:lnTo>
                    <a:pt x="193167" y="289763"/>
                  </a:lnTo>
                  <a:lnTo>
                    <a:pt x="241465" y="289763"/>
                  </a:lnTo>
                  <a:lnTo>
                    <a:pt x="241465" y="338061"/>
                  </a:lnTo>
                  <a:lnTo>
                    <a:pt x="193167" y="338061"/>
                  </a:lnTo>
                  <a:lnTo>
                    <a:pt x="193167" y="531241"/>
                  </a:lnTo>
                  <a:lnTo>
                    <a:pt x="241465" y="531241"/>
                  </a:lnTo>
                  <a:lnTo>
                    <a:pt x="241465" y="579526"/>
                  </a:lnTo>
                  <a:lnTo>
                    <a:pt x="289750" y="579526"/>
                  </a:lnTo>
                  <a:lnTo>
                    <a:pt x="289750" y="96596"/>
                  </a:lnTo>
                  <a:close/>
                </a:path>
                <a:path w="386714" h="1980565">
                  <a:moveTo>
                    <a:pt x="338061" y="1931771"/>
                  </a:moveTo>
                  <a:lnTo>
                    <a:pt x="289763" y="1931771"/>
                  </a:lnTo>
                  <a:lnTo>
                    <a:pt x="289763" y="1980057"/>
                  </a:lnTo>
                  <a:lnTo>
                    <a:pt x="338061" y="1980057"/>
                  </a:lnTo>
                  <a:lnTo>
                    <a:pt x="338061" y="1931771"/>
                  </a:lnTo>
                  <a:close/>
                </a:path>
                <a:path w="386714" h="1980565">
                  <a:moveTo>
                    <a:pt x="338061" y="1738591"/>
                  </a:moveTo>
                  <a:lnTo>
                    <a:pt x="289763" y="1738591"/>
                  </a:lnTo>
                  <a:lnTo>
                    <a:pt x="289763" y="1883473"/>
                  </a:lnTo>
                  <a:lnTo>
                    <a:pt x="338061" y="1883473"/>
                  </a:lnTo>
                  <a:lnTo>
                    <a:pt x="338061" y="1738591"/>
                  </a:lnTo>
                  <a:close/>
                </a:path>
                <a:path w="386714" h="1980565">
                  <a:moveTo>
                    <a:pt x="338061" y="1545412"/>
                  </a:moveTo>
                  <a:lnTo>
                    <a:pt x="289763" y="1545412"/>
                  </a:lnTo>
                  <a:lnTo>
                    <a:pt x="289763" y="1642008"/>
                  </a:lnTo>
                  <a:lnTo>
                    <a:pt x="338061" y="1642008"/>
                  </a:lnTo>
                  <a:lnTo>
                    <a:pt x="338061" y="1545412"/>
                  </a:lnTo>
                  <a:close/>
                </a:path>
                <a:path w="386714" h="1980565">
                  <a:moveTo>
                    <a:pt x="338061" y="1207350"/>
                  </a:moveTo>
                  <a:lnTo>
                    <a:pt x="289763" y="1207350"/>
                  </a:lnTo>
                  <a:lnTo>
                    <a:pt x="289763" y="1448816"/>
                  </a:lnTo>
                  <a:lnTo>
                    <a:pt x="338061" y="1448816"/>
                  </a:lnTo>
                  <a:lnTo>
                    <a:pt x="338061" y="1207350"/>
                  </a:lnTo>
                  <a:close/>
                </a:path>
                <a:path w="386714" h="1980565">
                  <a:moveTo>
                    <a:pt x="338061" y="1110767"/>
                  </a:moveTo>
                  <a:lnTo>
                    <a:pt x="289763" y="1110767"/>
                  </a:lnTo>
                  <a:lnTo>
                    <a:pt x="289763" y="1159065"/>
                  </a:lnTo>
                  <a:lnTo>
                    <a:pt x="338061" y="1159065"/>
                  </a:lnTo>
                  <a:lnTo>
                    <a:pt x="338061" y="1110767"/>
                  </a:lnTo>
                  <a:close/>
                </a:path>
                <a:path w="386714" h="1980565">
                  <a:moveTo>
                    <a:pt x="338061" y="917587"/>
                  </a:moveTo>
                  <a:lnTo>
                    <a:pt x="289763" y="917587"/>
                  </a:lnTo>
                  <a:lnTo>
                    <a:pt x="289763" y="1062482"/>
                  </a:lnTo>
                  <a:lnTo>
                    <a:pt x="338061" y="1062482"/>
                  </a:lnTo>
                  <a:lnTo>
                    <a:pt x="338061" y="917587"/>
                  </a:lnTo>
                  <a:close/>
                </a:path>
                <a:path w="386714" h="1980565">
                  <a:moveTo>
                    <a:pt x="338061" y="724420"/>
                  </a:moveTo>
                  <a:lnTo>
                    <a:pt x="289763" y="724420"/>
                  </a:lnTo>
                  <a:lnTo>
                    <a:pt x="289763" y="821004"/>
                  </a:lnTo>
                  <a:lnTo>
                    <a:pt x="338061" y="821004"/>
                  </a:lnTo>
                  <a:lnTo>
                    <a:pt x="338061" y="724420"/>
                  </a:lnTo>
                  <a:close/>
                </a:path>
                <a:path w="386714" h="1980565">
                  <a:moveTo>
                    <a:pt x="338061" y="338061"/>
                  </a:moveTo>
                  <a:lnTo>
                    <a:pt x="289763" y="338061"/>
                  </a:lnTo>
                  <a:lnTo>
                    <a:pt x="289763" y="482942"/>
                  </a:lnTo>
                  <a:lnTo>
                    <a:pt x="338061" y="482942"/>
                  </a:lnTo>
                  <a:lnTo>
                    <a:pt x="338061" y="338061"/>
                  </a:lnTo>
                  <a:close/>
                </a:path>
                <a:path w="386714" h="1980565">
                  <a:moveTo>
                    <a:pt x="338061" y="0"/>
                  </a:moveTo>
                  <a:lnTo>
                    <a:pt x="289763" y="0"/>
                  </a:lnTo>
                  <a:lnTo>
                    <a:pt x="289763" y="48285"/>
                  </a:lnTo>
                  <a:lnTo>
                    <a:pt x="338061" y="48285"/>
                  </a:lnTo>
                  <a:lnTo>
                    <a:pt x="338061" y="0"/>
                  </a:lnTo>
                  <a:close/>
                </a:path>
                <a:path w="386714" h="1980565">
                  <a:moveTo>
                    <a:pt x="386346" y="531241"/>
                  </a:moveTo>
                  <a:lnTo>
                    <a:pt x="338061" y="531241"/>
                  </a:lnTo>
                  <a:lnTo>
                    <a:pt x="289763" y="531241"/>
                  </a:lnTo>
                  <a:lnTo>
                    <a:pt x="289763" y="627824"/>
                  </a:lnTo>
                  <a:lnTo>
                    <a:pt x="338061" y="627824"/>
                  </a:lnTo>
                  <a:lnTo>
                    <a:pt x="338061" y="579526"/>
                  </a:lnTo>
                  <a:lnTo>
                    <a:pt x="386346" y="579526"/>
                  </a:lnTo>
                  <a:lnTo>
                    <a:pt x="386346" y="531241"/>
                  </a:lnTo>
                  <a:close/>
                </a:path>
                <a:path w="386714" h="1980565">
                  <a:moveTo>
                    <a:pt x="386346" y="241465"/>
                  </a:moveTo>
                  <a:lnTo>
                    <a:pt x="338061" y="241465"/>
                  </a:lnTo>
                  <a:lnTo>
                    <a:pt x="338061" y="193179"/>
                  </a:lnTo>
                  <a:lnTo>
                    <a:pt x="289763" y="193179"/>
                  </a:lnTo>
                  <a:lnTo>
                    <a:pt x="289763" y="289763"/>
                  </a:lnTo>
                  <a:lnTo>
                    <a:pt x="338061" y="289763"/>
                  </a:lnTo>
                  <a:lnTo>
                    <a:pt x="338061" y="338048"/>
                  </a:lnTo>
                  <a:lnTo>
                    <a:pt x="386346" y="338048"/>
                  </a:lnTo>
                  <a:lnTo>
                    <a:pt x="386346" y="241465"/>
                  </a:lnTo>
                  <a:close/>
                </a:path>
                <a:path w="386714" h="1980565">
                  <a:moveTo>
                    <a:pt x="386346" y="48285"/>
                  </a:moveTo>
                  <a:lnTo>
                    <a:pt x="338061" y="48285"/>
                  </a:lnTo>
                  <a:lnTo>
                    <a:pt x="338061" y="144868"/>
                  </a:lnTo>
                  <a:lnTo>
                    <a:pt x="386346" y="144868"/>
                  </a:lnTo>
                  <a:lnTo>
                    <a:pt x="386346" y="48285"/>
                  </a:lnTo>
                  <a:close/>
                </a:path>
              </a:pathLst>
            </a:custGeom>
            <a:solidFill>
              <a:srgbClr val="000000"/>
            </a:solidFill>
          </p:spPr>
          <p:txBody>
            <a:bodyPr wrap="square" lIns="0" tIns="0" rIns="0" bIns="0" rtlCol="0"/>
            <a:lstStyle/>
            <a:p>
              <a:endParaRPr/>
            </a:p>
          </p:txBody>
        </p:sp>
        <p:sp>
          <p:nvSpPr>
            <p:cNvPr id="20" name="object 20"/>
            <p:cNvSpPr/>
            <p:nvPr/>
          </p:nvSpPr>
          <p:spPr>
            <a:xfrm>
              <a:off x="5494007" y="5947555"/>
              <a:ext cx="386715" cy="1980564"/>
            </a:xfrm>
            <a:custGeom>
              <a:avLst/>
              <a:gdLst/>
              <a:ahLst/>
              <a:cxnLst/>
              <a:rect l="l" t="t" r="r" b="b"/>
              <a:pathLst>
                <a:path w="386714" h="1980565">
                  <a:moveTo>
                    <a:pt x="48285" y="1448816"/>
                  </a:moveTo>
                  <a:lnTo>
                    <a:pt x="0" y="1448816"/>
                  </a:lnTo>
                  <a:lnTo>
                    <a:pt x="0" y="1545399"/>
                  </a:lnTo>
                  <a:lnTo>
                    <a:pt x="48285" y="1545399"/>
                  </a:lnTo>
                  <a:lnTo>
                    <a:pt x="48285" y="1448816"/>
                  </a:lnTo>
                  <a:close/>
                </a:path>
                <a:path w="386714" h="1980565">
                  <a:moveTo>
                    <a:pt x="48285" y="965885"/>
                  </a:moveTo>
                  <a:lnTo>
                    <a:pt x="0" y="965885"/>
                  </a:lnTo>
                  <a:lnTo>
                    <a:pt x="0" y="1014171"/>
                  </a:lnTo>
                  <a:lnTo>
                    <a:pt x="48285" y="1014171"/>
                  </a:lnTo>
                  <a:lnTo>
                    <a:pt x="48285" y="965885"/>
                  </a:lnTo>
                  <a:close/>
                </a:path>
                <a:path w="386714" h="1980565">
                  <a:moveTo>
                    <a:pt x="48285" y="531241"/>
                  </a:moveTo>
                  <a:lnTo>
                    <a:pt x="0" y="531241"/>
                  </a:lnTo>
                  <a:lnTo>
                    <a:pt x="0" y="579526"/>
                  </a:lnTo>
                  <a:lnTo>
                    <a:pt x="48285" y="579526"/>
                  </a:lnTo>
                  <a:lnTo>
                    <a:pt x="48285" y="531241"/>
                  </a:lnTo>
                  <a:close/>
                </a:path>
                <a:path w="386714" h="1980565">
                  <a:moveTo>
                    <a:pt x="96583" y="1255649"/>
                  </a:moveTo>
                  <a:lnTo>
                    <a:pt x="48285" y="1255649"/>
                  </a:lnTo>
                  <a:lnTo>
                    <a:pt x="0" y="1255649"/>
                  </a:lnTo>
                  <a:lnTo>
                    <a:pt x="0" y="1352232"/>
                  </a:lnTo>
                  <a:lnTo>
                    <a:pt x="48285" y="1352232"/>
                  </a:lnTo>
                  <a:lnTo>
                    <a:pt x="96583" y="1352232"/>
                  </a:lnTo>
                  <a:lnTo>
                    <a:pt x="96583" y="1255649"/>
                  </a:lnTo>
                  <a:close/>
                </a:path>
                <a:path w="386714" h="1980565">
                  <a:moveTo>
                    <a:pt x="96583" y="869289"/>
                  </a:moveTo>
                  <a:lnTo>
                    <a:pt x="48285" y="869289"/>
                  </a:lnTo>
                  <a:lnTo>
                    <a:pt x="48285" y="917587"/>
                  </a:lnTo>
                  <a:lnTo>
                    <a:pt x="96583" y="917587"/>
                  </a:lnTo>
                  <a:lnTo>
                    <a:pt x="96583" y="869289"/>
                  </a:lnTo>
                  <a:close/>
                </a:path>
                <a:path w="386714" h="1980565">
                  <a:moveTo>
                    <a:pt x="144868" y="1593710"/>
                  </a:moveTo>
                  <a:lnTo>
                    <a:pt x="96583" y="1593710"/>
                  </a:lnTo>
                  <a:lnTo>
                    <a:pt x="96583" y="1641995"/>
                  </a:lnTo>
                  <a:lnTo>
                    <a:pt x="48285" y="1641995"/>
                  </a:lnTo>
                  <a:lnTo>
                    <a:pt x="48285" y="1593710"/>
                  </a:lnTo>
                  <a:lnTo>
                    <a:pt x="0" y="1593710"/>
                  </a:lnTo>
                  <a:lnTo>
                    <a:pt x="0" y="1690293"/>
                  </a:lnTo>
                  <a:lnTo>
                    <a:pt x="48285" y="1690293"/>
                  </a:lnTo>
                  <a:lnTo>
                    <a:pt x="48285" y="1738591"/>
                  </a:lnTo>
                  <a:lnTo>
                    <a:pt x="0" y="1738591"/>
                  </a:lnTo>
                  <a:lnTo>
                    <a:pt x="0" y="1883473"/>
                  </a:lnTo>
                  <a:lnTo>
                    <a:pt x="48285" y="1883473"/>
                  </a:lnTo>
                  <a:lnTo>
                    <a:pt x="48285" y="1931771"/>
                  </a:lnTo>
                  <a:lnTo>
                    <a:pt x="0" y="1931771"/>
                  </a:lnTo>
                  <a:lnTo>
                    <a:pt x="0" y="1980057"/>
                  </a:lnTo>
                  <a:lnTo>
                    <a:pt x="48285" y="1980057"/>
                  </a:lnTo>
                  <a:lnTo>
                    <a:pt x="96583" y="1980057"/>
                  </a:lnTo>
                  <a:lnTo>
                    <a:pt x="144868" y="1980057"/>
                  </a:lnTo>
                  <a:lnTo>
                    <a:pt x="144868" y="1835175"/>
                  </a:lnTo>
                  <a:lnTo>
                    <a:pt x="96583" y="1835175"/>
                  </a:lnTo>
                  <a:lnTo>
                    <a:pt x="48285" y="1835175"/>
                  </a:lnTo>
                  <a:lnTo>
                    <a:pt x="48285" y="1786890"/>
                  </a:lnTo>
                  <a:lnTo>
                    <a:pt x="96583" y="1786890"/>
                  </a:lnTo>
                  <a:lnTo>
                    <a:pt x="144868" y="1786890"/>
                  </a:lnTo>
                  <a:lnTo>
                    <a:pt x="144868" y="1593710"/>
                  </a:lnTo>
                  <a:close/>
                </a:path>
                <a:path w="386714" h="1980565">
                  <a:moveTo>
                    <a:pt x="144868" y="1352232"/>
                  </a:moveTo>
                  <a:lnTo>
                    <a:pt x="96583" y="1352232"/>
                  </a:lnTo>
                  <a:lnTo>
                    <a:pt x="96583" y="1400530"/>
                  </a:lnTo>
                  <a:lnTo>
                    <a:pt x="144868" y="1400530"/>
                  </a:lnTo>
                  <a:lnTo>
                    <a:pt x="144868" y="1352232"/>
                  </a:lnTo>
                  <a:close/>
                </a:path>
                <a:path w="386714" h="1980565">
                  <a:moveTo>
                    <a:pt x="144868" y="917587"/>
                  </a:moveTo>
                  <a:lnTo>
                    <a:pt x="96583" y="917587"/>
                  </a:lnTo>
                  <a:lnTo>
                    <a:pt x="96583" y="1062469"/>
                  </a:lnTo>
                  <a:lnTo>
                    <a:pt x="48285" y="1062469"/>
                  </a:lnTo>
                  <a:lnTo>
                    <a:pt x="0" y="1062469"/>
                  </a:lnTo>
                  <a:lnTo>
                    <a:pt x="0" y="1159052"/>
                  </a:lnTo>
                  <a:lnTo>
                    <a:pt x="48285" y="1159052"/>
                  </a:lnTo>
                  <a:lnTo>
                    <a:pt x="48285" y="1110754"/>
                  </a:lnTo>
                  <a:lnTo>
                    <a:pt x="96583" y="1110754"/>
                  </a:lnTo>
                  <a:lnTo>
                    <a:pt x="96583" y="1207350"/>
                  </a:lnTo>
                  <a:lnTo>
                    <a:pt x="144868" y="1207350"/>
                  </a:lnTo>
                  <a:lnTo>
                    <a:pt x="144868" y="917587"/>
                  </a:lnTo>
                  <a:close/>
                </a:path>
                <a:path w="386714" h="1980565">
                  <a:moveTo>
                    <a:pt x="144868" y="289763"/>
                  </a:moveTo>
                  <a:lnTo>
                    <a:pt x="96583" y="289763"/>
                  </a:lnTo>
                  <a:lnTo>
                    <a:pt x="96583" y="386346"/>
                  </a:lnTo>
                  <a:lnTo>
                    <a:pt x="48285" y="386346"/>
                  </a:lnTo>
                  <a:lnTo>
                    <a:pt x="48285" y="531241"/>
                  </a:lnTo>
                  <a:lnTo>
                    <a:pt x="96583" y="531241"/>
                  </a:lnTo>
                  <a:lnTo>
                    <a:pt x="96583" y="579526"/>
                  </a:lnTo>
                  <a:lnTo>
                    <a:pt x="48285" y="579526"/>
                  </a:lnTo>
                  <a:lnTo>
                    <a:pt x="48285" y="627824"/>
                  </a:lnTo>
                  <a:lnTo>
                    <a:pt x="96583" y="627824"/>
                  </a:lnTo>
                  <a:lnTo>
                    <a:pt x="96583" y="676109"/>
                  </a:lnTo>
                  <a:lnTo>
                    <a:pt x="48285" y="676109"/>
                  </a:lnTo>
                  <a:lnTo>
                    <a:pt x="48285" y="724420"/>
                  </a:lnTo>
                  <a:lnTo>
                    <a:pt x="0" y="724420"/>
                  </a:lnTo>
                  <a:lnTo>
                    <a:pt x="0" y="772706"/>
                  </a:lnTo>
                  <a:lnTo>
                    <a:pt x="48285" y="772706"/>
                  </a:lnTo>
                  <a:lnTo>
                    <a:pt x="96583" y="772693"/>
                  </a:lnTo>
                  <a:lnTo>
                    <a:pt x="96583" y="821004"/>
                  </a:lnTo>
                  <a:lnTo>
                    <a:pt x="144868" y="821004"/>
                  </a:lnTo>
                  <a:lnTo>
                    <a:pt x="144868" y="482930"/>
                  </a:lnTo>
                  <a:lnTo>
                    <a:pt x="96583" y="482930"/>
                  </a:lnTo>
                  <a:lnTo>
                    <a:pt x="96583" y="434644"/>
                  </a:lnTo>
                  <a:lnTo>
                    <a:pt x="144868" y="434644"/>
                  </a:lnTo>
                  <a:lnTo>
                    <a:pt x="144868" y="289763"/>
                  </a:lnTo>
                  <a:close/>
                </a:path>
                <a:path w="386714" h="1980565">
                  <a:moveTo>
                    <a:pt x="144868" y="48285"/>
                  </a:moveTo>
                  <a:lnTo>
                    <a:pt x="96583" y="48285"/>
                  </a:lnTo>
                  <a:lnTo>
                    <a:pt x="48285" y="48285"/>
                  </a:lnTo>
                  <a:lnTo>
                    <a:pt x="48285" y="193179"/>
                  </a:lnTo>
                  <a:lnTo>
                    <a:pt x="96583" y="193179"/>
                  </a:lnTo>
                  <a:lnTo>
                    <a:pt x="144868" y="193179"/>
                  </a:lnTo>
                  <a:lnTo>
                    <a:pt x="144868" y="48285"/>
                  </a:lnTo>
                  <a:close/>
                </a:path>
                <a:path w="386714" h="1980565">
                  <a:moveTo>
                    <a:pt x="193179" y="1738591"/>
                  </a:moveTo>
                  <a:lnTo>
                    <a:pt x="144881" y="1738591"/>
                  </a:lnTo>
                  <a:lnTo>
                    <a:pt x="144881" y="1786890"/>
                  </a:lnTo>
                  <a:lnTo>
                    <a:pt x="193179" y="1786890"/>
                  </a:lnTo>
                  <a:lnTo>
                    <a:pt x="193179" y="1738591"/>
                  </a:lnTo>
                  <a:close/>
                </a:path>
                <a:path w="386714" h="1980565">
                  <a:moveTo>
                    <a:pt x="193179" y="1303947"/>
                  </a:moveTo>
                  <a:lnTo>
                    <a:pt x="144881" y="1303947"/>
                  </a:lnTo>
                  <a:lnTo>
                    <a:pt x="144881" y="1400530"/>
                  </a:lnTo>
                  <a:lnTo>
                    <a:pt x="193179" y="1400530"/>
                  </a:lnTo>
                  <a:lnTo>
                    <a:pt x="193179" y="1303947"/>
                  </a:lnTo>
                  <a:close/>
                </a:path>
                <a:path w="386714" h="1980565">
                  <a:moveTo>
                    <a:pt x="193179" y="1062469"/>
                  </a:moveTo>
                  <a:lnTo>
                    <a:pt x="144881" y="1062469"/>
                  </a:lnTo>
                  <a:lnTo>
                    <a:pt x="144881" y="1110754"/>
                  </a:lnTo>
                  <a:lnTo>
                    <a:pt x="193179" y="1110754"/>
                  </a:lnTo>
                  <a:lnTo>
                    <a:pt x="193179" y="1062469"/>
                  </a:lnTo>
                  <a:close/>
                </a:path>
                <a:path w="386714" h="1980565">
                  <a:moveTo>
                    <a:pt x="193179" y="965885"/>
                  </a:moveTo>
                  <a:lnTo>
                    <a:pt x="144881" y="965885"/>
                  </a:lnTo>
                  <a:lnTo>
                    <a:pt x="144881" y="1014171"/>
                  </a:lnTo>
                  <a:lnTo>
                    <a:pt x="193179" y="1014171"/>
                  </a:lnTo>
                  <a:lnTo>
                    <a:pt x="193179" y="965885"/>
                  </a:lnTo>
                  <a:close/>
                </a:path>
                <a:path w="386714" h="1980565">
                  <a:moveTo>
                    <a:pt x="193179" y="338061"/>
                  </a:moveTo>
                  <a:lnTo>
                    <a:pt x="144881" y="338061"/>
                  </a:lnTo>
                  <a:lnTo>
                    <a:pt x="144881" y="531241"/>
                  </a:lnTo>
                  <a:lnTo>
                    <a:pt x="193179" y="531241"/>
                  </a:lnTo>
                  <a:lnTo>
                    <a:pt x="193179" y="338061"/>
                  </a:lnTo>
                  <a:close/>
                </a:path>
                <a:path w="386714" h="1980565">
                  <a:moveTo>
                    <a:pt x="241465" y="1400530"/>
                  </a:moveTo>
                  <a:lnTo>
                    <a:pt x="193179" y="1400530"/>
                  </a:lnTo>
                  <a:lnTo>
                    <a:pt x="193179" y="1448816"/>
                  </a:lnTo>
                  <a:lnTo>
                    <a:pt x="144881" y="1448816"/>
                  </a:lnTo>
                  <a:lnTo>
                    <a:pt x="144881" y="1497114"/>
                  </a:lnTo>
                  <a:lnTo>
                    <a:pt x="193179" y="1497114"/>
                  </a:lnTo>
                  <a:lnTo>
                    <a:pt x="193179" y="1545412"/>
                  </a:lnTo>
                  <a:lnTo>
                    <a:pt x="241465" y="1545412"/>
                  </a:lnTo>
                  <a:lnTo>
                    <a:pt x="241465" y="1400530"/>
                  </a:lnTo>
                  <a:close/>
                </a:path>
                <a:path w="386714" h="1980565">
                  <a:moveTo>
                    <a:pt x="241465" y="917587"/>
                  </a:moveTo>
                  <a:lnTo>
                    <a:pt x="193179" y="917587"/>
                  </a:lnTo>
                  <a:lnTo>
                    <a:pt x="193179" y="965885"/>
                  </a:lnTo>
                  <a:lnTo>
                    <a:pt x="241465" y="965885"/>
                  </a:lnTo>
                  <a:lnTo>
                    <a:pt x="241465" y="917587"/>
                  </a:lnTo>
                  <a:close/>
                </a:path>
                <a:path w="386714" h="1980565">
                  <a:moveTo>
                    <a:pt x="289763" y="1931771"/>
                  </a:moveTo>
                  <a:lnTo>
                    <a:pt x="241465" y="1931771"/>
                  </a:lnTo>
                  <a:lnTo>
                    <a:pt x="241465" y="1980057"/>
                  </a:lnTo>
                  <a:lnTo>
                    <a:pt x="289763" y="1980057"/>
                  </a:lnTo>
                  <a:lnTo>
                    <a:pt x="289763" y="1931771"/>
                  </a:lnTo>
                  <a:close/>
                </a:path>
                <a:path w="386714" h="1980565">
                  <a:moveTo>
                    <a:pt x="289763" y="1352232"/>
                  </a:moveTo>
                  <a:lnTo>
                    <a:pt x="241465" y="1352232"/>
                  </a:lnTo>
                  <a:lnTo>
                    <a:pt x="241465" y="1400530"/>
                  </a:lnTo>
                  <a:lnTo>
                    <a:pt x="289763" y="1400530"/>
                  </a:lnTo>
                  <a:lnTo>
                    <a:pt x="289763" y="1352232"/>
                  </a:lnTo>
                  <a:close/>
                </a:path>
                <a:path w="386714" h="1980565">
                  <a:moveTo>
                    <a:pt x="338048" y="1786890"/>
                  </a:moveTo>
                  <a:lnTo>
                    <a:pt x="289763" y="1786890"/>
                  </a:lnTo>
                  <a:lnTo>
                    <a:pt x="241465" y="1786890"/>
                  </a:lnTo>
                  <a:lnTo>
                    <a:pt x="193179" y="1786890"/>
                  </a:lnTo>
                  <a:lnTo>
                    <a:pt x="193179" y="1883473"/>
                  </a:lnTo>
                  <a:lnTo>
                    <a:pt x="241465" y="1883473"/>
                  </a:lnTo>
                  <a:lnTo>
                    <a:pt x="241465" y="1835175"/>
                  </a:lnTo>
                  <a:lnTo>
                    <a:pt x="289763" y="1835175"/>
                  </a:lnTo>
                  <a:lnTo>
                    <a:pt x="289763" y="1931771"/>
                  </a:lnTo>
                  <a:lnTo>
                    <a:pt x="338048" y="1931771"/>
                  </a:lnTo>
                  <a:lnTo>
                    <a:pt x="338048" y="1786890"/>
                  </a:lnTo>
                  <a:close/>
                </a:path>
                <a:path w="386714" h="1980565">
                  <a:moveTo>
                    <a:pt x="338048" y="1690306"/>
                  </a:moveTo>
                  <a:lnTo>
                    <a:pt x="289763" y="1690306"/>
                  </a:lnTo>
                  <a:lnTo>
                    <a:pt x="289763" y="1641995"/>
                  </a:lnTo>
                  <a:lnTo>
                    <a:pt x="241465" y="1641995"/>
                  </a:lnTo>
                  <a:lnTo>
                    <a:pt x="193179" y="1641995"/>
                  </a:lnTo>
                  <a:lnTo>
                    <a:pt x="193179" y="1545412"/>
                  </a:lnTo>
                  <a:lnTo>
                    <a:pt x="144881" y="1545412"/>
                  </a:lnTo>
                  <a:lnTo>
                    <a:pt x="144881" y="1690306"/>
                  </a:lnTo>
                  <a:lnTo>
                    <a:pt x="193179" y="1690306"/>
                  </a:lnTo>
                  <a:lnTo>
                    <a:pt x="241465" y="1690293"/>
                  </a:lnTo>
                  <a:lnTo>
                    <a:pt x="241465" y="1738579"/>
                  </a:lnTo>
                  <a:lnTo>
                    <a:pt x="289763" y="1738579"/>
                  </a:lnTo>
                  <a:lnTo>
                    <a:pt x="338048" y="1738591"/>
                  </a:lnTo>
                  <a:lnTo>
                    <a:pt x="338048" y="1690306"/>
                  </a:lnTo>
                  <a:close/>
                </a:path>
                <a:path w="386714" h="1980565">
                  <a:moveTo>
                    <a:pt x="338048" y="1593710"/>
                  </a:moveTo>
                  <a:lnTo>
                    <a:pt x="289763" y="1593710"/>
                  </a:lnTo>
                  <a:lnTo>
                    <a:pt x="289763" y="1641995"/>
                  </a:lnTo>
                  <a:lnTo>
                    <a:pt x="338048" y="1641995"/>
                  </a:lnTo>
                  <a:lnTo>
                    <a:pt x="338048" y="1593710"/>
                  </a:lnTo>
                  <a:close/>
                </a:path>
                <a:path w="386714" h="1980565">
                  <a:moveTo>
                    <a:pt x="338048" y="1497126"/>
                  </a:moveTo>
                  <a:lnTo>
                    <a:pt x="289763" y="1497126"/>
                  </a:lnTo>
                  <a:lnTo>
                    <a:pt x="289763" y="1545412"/>
                  </a:lnTo>
                  <a:lnTo>
                    <a:pt x="338048" y="1545412"/>
                  </a:lnTo>
                  <a:lnTo>
                    <a:pt x="338048" y="1497126"/>
                  </a:lnTo>
                  <a:close/>
                </a:path>
                <a:path w="386714" h="1980565">
                  <a:moveTo>
                    <a:pt x="338048" y="1110767"/>
                  </a:moveTo>
                  <a:lnTo>
                    <a:pt x="289763" y="1110767"/>
                  </a:lnTo>
                  <a:lnTo>
                    <a:pt x="289763" y="1014171"/>
                  </a:lnTo>
                  <a:lnTo>
                    <a:pt x="241465" y="1014171"/>
                  </a:lnTo>
                  <a:lnTo>
                    <a:pt x="241465" y="1159065"/>
                  </a:lnTo>
                  <a:lnTo>
                    <a:pt x="193179" y="1159065"/>
                  </a:lnTo>
                  <a:lnTo>
                    <a:pt x="193179" y="1303947"/>
                  </a:lnTo>
                  <a:lnTo>
                    <a:pt x="241465" y="1303947"/>
                  </a:lnTo>
                  <a:lnTo>
                    <a:pt x="241465" y="1207350"/>
                  </a:lnTo>
                  <a:lnTo>
                    <a:pt x="289763" y="1207350"/>
                  </a:lnTo>
                  <a:lnTo>
                    <a:pt x="289763" y="1255649"/>
                  </a:lnTo>
                  <a:lnTo>
                    <a:pt x="338048" y="1255649"/>
                  </a:lnTo>
                  <a:lnTo>
                    <a:pt x="338048" y="1110767"/>
                  </a:lnTo>
                  <a:close/>
                </a:path>
                <a:path w="386714" h="1980565">
                  <a:moveTo>
                    <a:pt x="338048" y="821004"/>
                  </a:moveTo>
                  <a:lnTo>
                    <a:pt x="289763" y="821004"/>
                  </a:lnTo>
                  <a:lnTo>
                    <a:pt x="289763" y="869289"/>
                  </a:lnTo>
                  <a:lnTo>
                    <a:pt x="241465" y="869289"/>
                  </a:lnTo>
                  <a:lnTo>
                    <a:pt x="241465" y="917587"/>
                  </a:lnTo>
                  <a:lnTo>
                    <a:pt x="289763" y="917587"/>
                  </a:lnTo>
                  <a:lnTo>
                    <a:pt x="289763" y="1014171"/>
                  </a:lnTo>
                  <a:lnTo>
                    <a:pt x="338048" y="1014171"/>
                  </a:lnTo>
                  <a:lnTo>
                    <a:pt x="338048" y="821004"/>
                  </a:lnTo>
                  <a:close/>
                </a:path>
                <a:path w="386714" h="1980565">
                  <a:moveTo>
                    <a:pt x="338048" y="482930"/>
                  </a:moveTo>
                  <a:lnTo>
                    <a:pt x="289763" y="482930"/>
                  </a:lnTo>
                  <a:lnTo>
                    <a:pt x="241465" y="482930"/>
                  </a:lnTo>
                  <a:lnTo>
                    <a:pt x="241465" y="531241"/>
                  </a:lnTo>
                  <a:lnTo>
                    <a:pt x="193179" y="531241"/>
                  </a:lnTo>
                  <a:lnTo>
                    <a:pt x="193179" y="579526"/>
                  </a:lnTo>
                  <a:lnTo>
                    <a:pt x="241465" y="579526"/>
                  </a:lnTo>
                  <a:lnTo>
                    <a:pt x="241465" y="627824"/>
                  </a:lnTo>
                  <a:lnTo>
                    <a:pt x="289763" y="627824"/>
                  </a:lnTo>
                  <a:lnTo>
                    <a:pt x="289763" y="676109"/>
                  </a:lnTo>
                  <a:lnTo>
                    <a:pt x="241465" y="676109"/>
                  </a:lnTo>
                  <a:lnTo>
                    <a:pt x="193179" y="676109"/>
                  </a:lnTo>
                  <a:lnTo>
                    <a:pt x="193179" y="579526"/>
                  </a:lnTo>
                  <a:lnTo>
                    <a:pt x="144881" y="579526"/>
                  </a:lnTo>
                  <a:lnTo>
                    <a:pt x="144881" y="676122"/>
                  </a:lnTo>
                  <a:lnTo>
                    <a:pt x="193179" y="676122"/>
                  </a:lnTo>
                  <a:lnTo>
                    <a:pt x="193179" y="772706"/>
                  </a:lnTo>
                  <a:lnTo>
                    <a:pt x="144881" y="772706"/>
                  </a:lnTo>
                  <a:lnTo>
                    <a:pt x="144881" y="869289"/>
                  </a:lnTo>
                  <a:lnTo>
                    <a:pt x="193179" y="869289"/>
                  </a:lnTo>
                  <a:lnTo>
                    <a:pt x="241465" y="869289"/>
                  </a:lnTo>
                  <a:lnTo>
                    <a:pt x="241465" y="821004"/>
                  </a:lnTo>
                  <a:lnTo>
                    <a:pt x="289763" y="821004"/>
                  </a:lnTo>
                  <a:lnTo>
                    <a:pt x="289763" y="772706"/>
                  </a:lnTo>
                  <a:lnTo>
                    <a:pt x="241465" y="772706"/>
                  </a:lnTo>
                  <a:lnTo>
                    <a:pt x="241465" y="724408"/>
                  </a:lnTo>
                  <a:lnTo>
                    <a:pt x="289763" y="724408"/>
                  </a:lnTo>
                  <a:lnTo>
                    <a:pt x="289763" y="772693"/>
                  </a:lnTo>
                  <a:lnTo>
                    <a:pt x="338048" y="772693"/>
                  </a:lnTo>
                  <a:lnTo>
                    <a:pt x="338048" y="482930"/>
                  </a:lnTo>
                  <a:close/>
                </a:path>
                <a:path w="386714" h="1980565">
                  <a:moveTo>
                    <a:pt x="338048" y="386346"/>
                  </a:moveTo>
                  <a:lnTo>
                    <a:pt x="289763" y="386346"/>
                  </a:lnTo>
                  <a:lnTo>
                    <a:pt x="289763" y="434644"/>
                  </a:lnTo>
                  <a:lnTo>
                    <a:pt x="338048" y="434644"/>
                  </a:lnTo>
                  <a:lnTo>
                    <a:pt x="338048" y="386346"/>
                  </a:lnTo>
                  <a:close/>
                </a:path>
                <a:path w="386714" h="1980565">
                  <a:moveTo>
                    <a:pt x="338048" y="0"/>
                  </a:moveTo>
                  <a:lnTo>
                    <a:pt x="289763" y="0"/>
                  </a:lnTo>
                  <a:lnTo>
                    <a:pt x="241465" y="0"/>
                  </a:lnTo>
                  <a:lnTo>
                    <a:pt x="241465" y="48285"/>
                  </a:lnTo>
                  <a:lnTo>
                    <a:pt x="289763" y="48285"/>
                  </a:lnTo>
                  <a:lnTo>
                    <a:pt x="289763" y="96596"/>
                  </a:lnTo>
                  <a:lnTo>
                    <a:pt x="241465" y="96596"/>
                  </a:lnTo>
                  <a:lnTo>
                    <a:pt x="241465" y="48285"/>
                  </a:lnTo>
                  <a:lnTo>
                    <a:pt x="193179" y="48285"/>
                  </a:lnTo>
                  <a:lnTo>
                    <a:pt x="193179" y="0"/>
                  </a:lnTo>
                  <a:lnTo>
                    <a:pt x="144881" y="0"/>
                  </a:lnTo>
                  <a:lnTo>
                    <a:pt x="144881" y="96596"/>
                  </a:lnTo>
                  <a:lnTo>
                    <a:pt x="193179" y="96596"/>
                  </a:lnTo>
                  <a:lnTo>
                    <a:pt x="193179" y="193179"/>
                  </a:lnTo>
                  <a:lnTo>
                    <a:pt x="144881" y="193179"/>
                  </a:lnTo>
                  <a:lnTo>
                    <a:pt x="144881" y="241465"/>
                  </a:lnTo>
                  <a:lnTo>
                    <a:pt x="193179" y="241465"/>
                  </a:lnTo>
                  <a:lnTo>
                    <a:pt x="193179" y="338048"/>
                  </a:lnTo>
                  <a:lnTo>
                    <a:pt x="241465" y="338048"/>
                  </a:lnTo>
                  <a:lnTo>
                    <a:pt x="241465" y="193179"/>
                  </a:lnTo>
                  <a:lnTo>
                    <a:pt x="289763" y="193179"/>
                  </a:lnTo>
                  <a:lnTo>
                    <a:pt x="289763" y="338061"/>
                  </a:lnTo>
                  <a:lnTo>
                    <a:pt x="338048" y="338061"/>
                  </a:lnTo>
                  <a:lnTo>
                    <a:pt x="338048" y="0"/>
                  </a:lnTo>
                  <a:close/>
                </a:path>
                <a:path w="386714" h="1980565">
                  <a:moveTo>
                    <a:pt x="386346" y="1207350"/>
                  </a:moveTo>
                  <a:lnTo>
                    <a:pt x="338061" y="1207350"/>
                  </a:lnTo>
                  <a:lnTo>
                    <a:pt x="338061" y="1255649"/>
                  </a:lnTo>
                  <a:lnTo>
                    <a:pt x="386346" y="1255649"/>
                  </a:lnTo>
                  <a:lnTo>
                    <a:pt x="386346" y="1207350"/>
                  </a:lnTo>
                  <a:close/>
                </a:path>
                <a:path w="386714" h="1980565">
                  <a:moveTo>
                    <a:pt x="386346" y="1014171"/>
                  </a:moveTo>
                  <a:lnTo>
                    <a:pt x="338061" y="1014171"/>
                  </a:lnTo>
                  <a:lnTo>
                    <a:pt x="338061" y="1062469"/>
                  </a:lnTo>
                  <a:lnTo>
                    <a:pt x="386346" y="1062469"/>
                  </a:lnTo>
                  <a:lnTo>
                    <a:pt x="386346" y="1014171"/>
                  </a:lnTo>
                  <a:close/>
                </a:path>
                <a:path w="386714" h="1980565">
                  <a:moveTo>
                    <a:pt x="386346" y="869289"/>
                  </a:moveTo>
                  <a:lnTo>
                    <a:pt x="338061" y="869289"/>
                  </a:lnTo>
                  <a:lnTo>
                    <a:pt x="338061" y="917587"/>
                  </a:lnTo>
                  <a:lnTo>
                    <a:pt x="386346" y="917587"/>
                  </a:lnTo>
                  <a:lnTo>
                    <a:pt x="386346" y="869289"/>
                  </a:lnTo>
                  <a:close/>
                </a:path>
                <a:path w="386714" h="1980565">
                  <a:moveTo>
                    <a:pt x="386346" y="627824"/>
                  </a:moveTo>
                  <a:lnTo>
                    <a:pt x="338061" y="627824"/>
                  </a:lnTo>
                  <a:lnTo>
                    <a:pt x="338061" y="676109"/>
                  </a:lnTo>
                  <a:lnTo>
                    <a:pt x="386346" y="676109"/>
                  </a:lnTo>
                  <a:lnTo>
                    <a:pt x="386346" y="627824"/>
                  </a:lnTo>
                  <a:close/>
                </a:path>
                <a:path w="386714" h="1980565">
                  <a:moveTo>
                    <a:pt x="386346" y="531241"/>
                  </a:moveTo>
                  <a:lnTo>
                    <a:pt x="338061" y="531241"/>
                  </a:lnTo>
                  <a:lnTo>
                    <a:pt x="338061" y="579526"/>
                  </a:lnTo>
                  <a:lnTo>
                    <a:pt x="386346" y="579526"/>
                  </a:lnTo>
                  <a:lnTo>
                    <a:pt x="386346" y="531241"/>
                  </a:lnTo>
                  <a:close/>
                </a:path>
                <a:path w="386714" h="1980565">
                  <a:moveTo>
                    <a:pt x="386346" y="338061"/>
                  </a:moveTo>
                  <a:lnTo>
                    <a:pt x="338061" y="338061"/>
                  </a:lnTo>
                  <a:lnTo>
                    <a:pt x="338061" y="386346"/>
                  </a:lnTo>
                  <a:lnTo>
                    <a:pt x="386346" y="386346"/>
                  </a:lnTo>
                  <a:lnTo>
                    <a:pt x="386346" y="338061"/>
                  </a:lnTo>
                  <a:close/>
                </a:path>
                <a:path w="386714" h="1980565">
                  <a:moveTo>
                    <a:pt x="386346" y="96596"/>
                  </a:moveTo>
                  <a:lnTo>
                    <a:pt x="338061" y="96596"/>
                  </a:lnTo>
                  <a:lnTo>
                    <a:pt x="338061" y="241477"/>
                  </a:lnTo>
                  <a:lnTo>
                    <a:pt x="386346" y="241477"/>
                  </a:lnTo>
                  <a:lnTo>
                    <a:pt x="386346" y="96596"/>
                  </a:lnTo>
                  <a:close/>
                </a:path>
              </a:pathLst>
            </a:custGeom>
            <a:solidFill>
              <a:srgbClr val="000000"/>
            </a:solidFill>
          </p:spPr>
          <p:txBody>
            <a:bodyPr wrap="square" lIns="0" tIns="0" rIns="0" bIns="0" rtlCol="0"/>
            <a:lstStyle/>
            <a:p>
              <a:endParaRPr/>
            </a:p>
          </p:txBody>
        </p:sp>
        <p:sp>
          <p:nvSpPr>
            <p:cNvPr id="21" name="object 21"/>
            <p:cNvSpPr/>
            <p:nvPr/>
          </p:nvSpPr>
          <p:spPr>
            <a:xfrm>
              <a:off x="5832068" y="5947555"/>
              <a:ext cx="386715" cy="1980564"/>
            </a:xfrm>
            <a:custGeom>
              <a:avLst/>
              <a:gdLst/>
              <a:ahLst/>
              <a:cxnLst/>
              <a:rect l="l" t="t" r="r" b="b"/>
              <a:pathLst>
                <a:path w="386714" h="1980565">
                  <a:moveTo>
                    <a:pt x="48285" y="1207350"/>
                  </a:moveTo>
                  <a:lnTo>
                    <a:pt x="0" y="1207350"/>
                  </a:lnTo>
                  <a:lnTo>
                    <a:pt x="0" y="1255649"/>
                  </a:lnTo>
                  <a:lnTo>
                    <a:pt x="48285" y="1255649"/>
                  </a:lnTo>
                  <a:lnTo>
                    <a:pt x="48285" y="1207350"/>
                  </a:lnTo>
                  <a:close/>
                </a:path>
                <a:path w="386714" h="1980565">
                  <a:moveTo>
                    <a:pt x="96583" y="1690306"/>
                  </a:moveTo>
                  <a:lnTo>
                    <a:pt x="48285" y="1690306"/>
                  </a:lnTo>
                  <a:lnTo>
                    <a:pt x="48285" y="1738591"/>
                  </a:lnTo>
                  <a:lnTo>
                    <a:pt x="96583" y="1738591"/>
                  </a:lnTo>
                  <a:lnTo>
                    <a:pt x="96583" y="1690306"/>
                  </a:lnTo>
                  <a:close/>
                </a:path>
                <a:path w="386714" h="1980565">
                  <a:moveTo>
                    <a:pt x="96583" y="1448816"/>
                  </a:moveTo>
                  <a:lnTo>
                    <a:pt x="48285" y="1448816"/>
                  </a:lnTo>
                  <a:lnTo>
                    <a:pt x="48285" y="1400530"/>
                  </a:lnTo>
                  <a:lnTo>
                    <a:pt x="0" y="1400530"/>
                  </a:lnTo>
                  <a:lnTo>
                    <a:pt x="0" y="1497126"/>
                  </a:lnTo>
                  <a:lnTo>
                    <a:pt x="48285" y="1497126"/>
                  </a:lnTo>
                  <a:lnTo>
                    <a:pt x="96583" y="1497114"/>
                  </a:lnTo>
                  <a:lnTo>
                    <a:pt x="96583" y="1448816"/>
                  </a:lnTo>
                  <a:close/>
                </a:path>
                <a:path w="386714" h="1980565">
                  <a:moveTo>
                    <a:pt x="96583" y="1352232"/>
                  </a:moveTo>
                  <a:lnTo>
                    <a:pt x="48285" y="1352232"/>
                  </a:lnTo>
                  <a:lnTo>
                    <a:pt x="48285" y="1400530"/>
                  </a:lnTo>
                  <a:lnTo>
                    <a:pt x="96583" y="1400530"/>
                  </a:lnTo>
                  <a:lnTo>
                    <a:pt x="96583" y="1352232"/>
                  </a:lnTo>
                  <a:close/>
                </a:path>
                <a:path w="386714" h="1980565">
                  <a:moveTo>
                    <a:pt x="96583" y="1110767"/>
                  </a:moveTo>
                  <a:lnTo>
                    <a:pt x="48285" y="1110767"/>
                  </a:lnTo>
                  <a:lnTo>
                    <a:pt x="48285" y="1159065"/>
                  </a:lnTo>
                  <a:lnTo>
                    <a:pt x="96583" y="1159065"/>
                  </a:lnTo>
                  <a:lnTo>
                    <a:pt x="96583" y="1110767"/>
                  </a:lnTo>
                  <a:close/>
                </a:path>
                <a:path w="386714" h="1980565">
                  <a:moveTo>
                    <a:pt x="144868" y="1738591"/>
                  </a:moveTo>
                  <a:lnTo>
                    <a:pt x="96583" y="1738591"/>
                  </a:lnTo>
                  <a:lnTo>
                    <a:pt x="96583" y="1786890"/>
                  </a:lnTo>
                  <a:lnTo>
                    <a:pt x="48285" y="1786890"/>
                  </a:lnTo>
                  <a:lnTo>
                    <a:pt x="48285" y="1738591"/>
                  </a:lnTo>
                  <a:lnTo>
                    <a:pt x="0" y="1738591"/>
                  </a:lnTo>
                  <a:lnTo>
                    <a:pt x="0" y="1835175"/>
                  </a:lnTo>
                  <a:lnTo>
                    <a:pt x="48285" y="1835175"/>
                  </a:lnTo>
                  <a:lnTo>
                    <a:pt x="48285" y="1883473"/>
                  </a:lnTo>
                  <a:lnTo>
                    <a:pt x="0" y="1883473"/>
                  </a:lnTo>
                  <a:lnTo>
                    <a:pt x="0" y="1931771"/>
                  </a:lnTo>
                  <a:lnTo>
                    <a:pt x="48285" y="1931771"/>
                  </a:lnTo>
                  <a:lnTo>
                    <a:pt x="48285" y="1980057"/>
                  </a:lnTo>
                  <a:lnTo>
                    <a:pt x="96583" y="1980057"/>
                  </a:lnTo>
                  <a:lnTo>
                    <a:pt x="96583" y="1883473"/>
                  </a:lnTo>
                  <a:lnTo>
                    <a:pt x="144868" y="1883473"/>
                  </a:lnTo>
                  <a:lnTo>
                    <a:pt x="144868" y="1738591"/>
                  </a:lnTo>
                  <a:close/>
                </a:path>
                <a:path w="386714" h="1980565">
                  <a:moveTo>
                    <a:pt x="144868" y="1400530"/>
                  </a:moveTo>
                  <a:lnTo>
                    <a:pt x="96583" y="1400530"/>
                  </a:lnTo>
                  <a:lnTo>
                    <a:pt x="96583" y="1448816"/>
                  </a:lnTo>
                  <a:lnTo>
                    <a:pt x="144868" y="1448816"/>
                  </a:lnTo>
                  <a:lnTo>
                    <a:pt x="144868" y="1400530"/>
                  </a:lnTo>
                  <a:close/>
                </a:path>
                <a:path w="386714" h="1980565">
                  <a:moveTo>
                    <a:pt x="144868" y="1159065"/>
                  </a:moveTo>
                  <a:lnTo>
                    <a:pt x="96583" y="1159065"/>
                  </a:lnTo>
                  <a:lnTo>
                    <a:pt x="96583" y="1303947"/>
                  </a:lnTo>
                  <a:lnTo>
                    <a:pt x="144868" y="1303947"/>
                  </a:lnTo>
                  <a:lnTo>
                    <a:pt x="144868" y="1159065"/>
                  </a:lnTo>
                  <a:close/>
                </a:path>
                <a:path w="386714" h="1980565">
                  <a:moveTo>
                    <a:pt x="144868" y="482930"/>
                  </a:moveTo>
                  <a:lnTo>
                    <a:pt x="96583" y="482930"/>
                  </a:lnTo>
                  <a:lnTo>
                    <a:pt x="96583" y="531228"/>
                  </a:lnTo>
                  <a:lnTo>
                    <a:pt x="144868" y="531228"/>
                  </a:lnTo>
                  <a:lnTo>
                    <a:pt x="144868" y="482930"/>
                  </a:lnTo>
                  <a:close/>
                </a:path>
                <a:path w="386714" h="1980565">
                  <a:moveTo>
                    <a:pt x="193167" y="1931771"/>
                  </a:moveTo>
                  <a:lnTo>
                    <a:pt x="144868" y="1931771"/>
                  </a:lnTo>
                  <a:lnTo>
                    <a:pt x="144868" y="1980057"/>
                  </a:lnTo>
                  <a:lnTo>
                    <a:pt x="193167" y="1980057"/>
                  </a:lnTo>
                  <a:lnTo>
                    <a:pt x="193167" y="1931771"/>
                  </a:lnTo>
                  <a:close/>
                </a:path>
                <a:path w="386714" h="1980565">
                  <a:moveTo>
                    <a:pt x="193167" y="1448816"/>
                  </a:moveTo>
                  <a:lnTo>
                    <a:pt x="144868" y="1448816"/>
                  </a:lnTo>
                  <a:lnTo>
                    <a:pt x="144868" y="1497126"/>
                  </a:lnTo>
                  <a:lnTo>
                    <a:pt x="96583" y="1497126"/>
                  </a:lnTo>
                  <a:lnTo>
                    <a:pt x="96583" y="1593710"/>
                  </a:lnTo>
                  <a:lnTo>
                    <a:pt x="48285" y="1593710"/>
                  </a:lnTo>
                  <a:lnTo>
                    <a:pt x="0" y="1593710"/>
                  </a:lnTo>
                  <a:lnTo>
                    <a:pt x="0" y="1641995"/>
                  </a:lnTo>
                  <a:lnTo>
                    <a:pt x="48285" y="1641995"/>
                  </a:lnTo>
                  <a:lnTo>
                    <a:pt x="96583" y="1641995"/>
                  </a:lnTo>
                  <a:lnTo>
                    <a:pt x="96583" y="1690306"/>
                  </a:lnTo>
                  <a:lnTo>
                    <a:pt x="144868" y="1690306"/>
                  </a:lnTo>
                  <a:lnTo>
                    <a:pt x="144868" y="1545399"/>
                  </a:lnTo>
                  <a:lnTo>
                    <a:pt x="193167" y="1545399"/>
                  </a:lnTo>
                  <a:lnTo>
                    <a:pt x="193167" y="1448816"/>
                  </a:lnTo>
                  <a:close/>
                </a:path>
                <a:path w="386714" h="1980565">
                  <a:moveTo>
                    <a:pt x="193167" y="1352232"/>
                  </a:moveTo>
                  <a:lnTo>
                    <a:pt x="144868" y="1352232"/>
                  </a:lnTo>
                  <a:lnTo>
                    <a:pt x="144868" y="1400530"/>
                  </a:lnTo>
                  <a:lnTo>
                    <a:pt x="193167" y="1400530"/>
                  </a:lnTo>
                  <a:lnTo>
                    <a:pt x="193167" y="1352232"/>
                  </a:lnTo>
                  <a:close/>
                </a:path>
                <a:path w="386714" h="1980565">
                  <a:moveTo>
                    <a:pt x="193167" y="772706"/>
                  </a:moveTo>
                  <a:lnTo>
                    <a:pt x="144868" y="772706"/>
                  </a:lnTo>
                  <a:lnTo>
                    <a:pt x="144868" y="869289"/>
                  </a:lnTo>
                  <a:lnTo>
                    <a:pt x="96583" y="869289"/>
                  </a:lnTo>
                  <a:lnTo>
                    <a:pt x="96583" y="917587"/>
                  </a:lnTo>
                  <a:lnTo>
                    <a:pt x="48285" y="917587"/>
                  </a:lnTo>
                  <a:lnTo>
                    <a:pt x="48285" y="1062482"/>
                  </a:lnTo>
                  <a:lnTo>
                    <a:pt x="96583" y="1062482"/>
                  </a:lnTo>
                  <a:lnTo>
                    <a:pt x="144868" y="1062469"/>
                  </a:lnTo>
                  <a:lnTo>
                    <a:pt x="144868" y="1159065"/>
                  </a:lnTo>
                  <a:lnTo>
                    <a:pt x="193167" y="1159065"/>
                  </a:lnTo>
                  <a:lnTo>
                    <a:pt x="193167" y="772706"/>
                  </a:lnTo>
                  <a:close/>
                </a:path>
                <a:path w="386714" h="1980565">
                  <a:moveTo>
                    <a:pt x="193167" y="627824"/>
                  </a:moveTo>
                  <a:lnTo>
                    <a:pt x="144868" y="627824"/>
                  </a:lnTo>
                  <a:lnTo>
                    <a:pt x="96583" y="627824"/>
                  </a:lnTo>
                  <a:lnTo>
                    <a:pt x="48285" y="627824"/>
                  </a:lnTo>
                  <a:lnTo>
                    <a:pt x="48285" y="724408"/>
                  </a:lnTo>
                  <a:lnTo>
                    <a:pt x="96583" y="724408"/>
                  </a:lnTo>
                  <a:lnTo>
                    <a:pt x="96583" y="676109"/>
                  </a:lnTo>
                  <a:lnTo>
                    <a:pt x="144868" y="676109"/>
                  </a:lnTo>
                  <a:lnTo>
                    <a:pt x="144868" y="724408"/>
                  </a:lnTo>
                  <a:lnTo>
                    <a:pt x="193167" y="724408"/>
                  </a:lnTo>
                  <a:lnTo>
                    <a:pt x="193167" y="627824"/>
                  </a:lnTo>
                  <a:close/>
                </a:path>
                <a:path w="386714" h="1980565">
                  <a:moveTo>
                    <a:pt x="193167" y="531241"/>
                  </a:moveTo>
                  <a:lnTo>
                    <a:pt x="144868" y="531241"/>
                  </a:lnTo>
                  <a:lnTo>
                    <a:pt x="144868" y="579526"/>
                  </a:lnTo>
                  <a:lnTo>
                    <a:pt x="193167" y="579526"/>
                  </a:lnTo>
                  <a:lnTo>
                    <a:pt x="193167" y="531241"/>
                  </a:lnTo>
                  <a:close/>
                </a:path>
                <a:path w="386714" h="1980565">
                  <a:moveTo>
                    <a:pt x="193167" y="48285"/>
                  </a:moveTo>
                  <a:lnTo>
                    <a:pt x="144868" y="48285"/>
                  </a:lnTo>
                  <a:lnTo>
                    <a:pt x="144868" y="0"/>
                  </a:lnTo>
                  <a:lnTo>
                    <a:pt x="96583" y="0"/>
                  </a:lnTo>
                  <a:lnTo>
                    <a:pt x="48285" y="0"/>
                  </a:lnTo>
                  <a:lnTo>
                    <a:pt x="48285" y="482930"/>
                  </a:lnTo>
                  <a:lnTo>
                    <a:pt x="96583" y="482930"/>
                  </a:lnTo>
                  <a:lnTo>
                    <a:pt x="96583" y="434644"/>
                  </a:lnTo>
                  <a:lnTo>
                    <a:pt x="144868" y="434644"/>
                  </a:lnTo>
                  <a:lnTo>
                    <a:pt x="144868" y="482930"/>
                  </a:lnTo>
                  <a:lnTo>
                    <a:pt x="193167" y="482930"/>
                  </a:lnTo>
                  <a:lnTo>
                    <a:pt x="193167" y="386346"/>
                  </a:lnTo>
                  <a:lnTo>
                    <a:pt x="144868" y="386346"/>
                  </a:lnTo>
                  <a:lnTo>
                    <a:pt x="144868" y="338061"/>
                  </a:lnTo>
                  <a:lnTo>
                    <a:pt x="96583" y="338061"/>
                  </a:lnTo>
                  <a:lnTo>
                    <a:pt x="96583" y="241477"/>
                  </a:lnTo>
                  <a:lnTo>
                    <a:pt x="144868" y="241477"/>
                  </a:lnTo>
                  <a:lnTo>
                    <a:pt x="144868" y="338061"/>
                  </a:lnTo>
                  <a:lnTo>
                    <a:pt x="193167" y="338061"/>
                  </a:lnTo>
                  <a:lnTo>
                    <a:pt x="193167" y="193179"/>
                  </a:lnTo>
                  <a:lnTo>
                    <a:pt x="144868" y="193179"/>
                  </a:lnTo>
                  <a:lnTo>
                    <a:pt x="144868" y="144881"/>
                  </a:lnTo>
                  <a:lnTo>
                    <a:pt x="96583" y="144881"/>
                  </a:lnTo>
                  <a:lnTo>
                    <a:pt x="96583" y="96596"/>
                  </a:lnTo>
                  <a:lnTo>
                    <a:pt x="144868" y="96596"/>
                  </a:lnTo>
                  <a:lnTo>
                    <a:pt x="144868" y="144868"/>
                  </a:lnTo>
                  <a:lnTo>
                    <a:pt x="193167" y="144868"/>
                  </a:lnTo>
                  <a:lnTo>
                    <a:pt x="193167" y="48285"/>
                  </a:lnTo>
                  <a:close/>
                </a:path>
                <a:path w="386714" h="1980565">
                  <a:moveTo>
                    <a:pt x="241465" y="338061"/>
                  </a:moveTo>
                  <a:lnTo>
                    <a:pt x="193179" y="338061"/>
                  </a:lnTo>
                  <a:lnTo>
                    <a:pt x="193179" y="386346"/>
                  </a:lnTo>
                  <a:lnTo>
                    <a:pt x="241465" y="386346"/>
                  </a:lnTo>
                  <a:lnTo>
                    <a:pt x="241465" y="338061"/>
                  </a:lnTo>
                  <a:close/>
                </a:path>
                <a:path w="386714" h="1980565">
                  <a:moveTo>
                    <a:pt x="241465" y="0"/>
                  </a:moveTo>
                  <a:lnTo>
                    <a:pt x="193179" y="0"/>
                  </a:lnTo>
                  <a:lnTo>
                    <a:pt x="193179" y="48285"/>
                  </a:lnTo>
                  <a:lnTo>
                    <a:pt x="241465" y="48285"/>
                  </a:lnTo>
                  <a:lnTo>
                    <a:pt x="241465" y="0"/>
                  </a:lnTo>
                  <a:close/>
                </a:path>
                <a:path w="386714" h="1980565">
                  <a:moveTo>
                    <a:pt x="289763" y="144881"/>
                  </a:moveTo>
                  <a:lnTo>
                    <a:pt x="241465" y="144881"/>
                  </a:lnTo>
                  <a:lnTo>
                    <a:pt x="241465" y="96596"/>
                  </a:lnTo>
                  <a:lnTo>
                    <a:pt x="193179" y="96596"/>
                  </a:lnTo>
                  <a:lnTo>
                    <a:pt x="193179" y="289763"/>
                  </a:lnTo>
                  <a:lnTo>
                    <a:pt x="241465" y="289763"/>
                  </a:lnTo>
                  <a:lnTo>
                    <a:pt x="241465" y="338061"/>
                  </a:lnTo>
                  <a:lnTo>
                    <a:pt x="289763" y="338061"/>
                  </a:lnTo>
                  <a:lnTo>
                    <a:pt x="289763" y="144881"/>
                  </a:lnTo>
                  <a:close/>
                </a:path>
                <a:path w="386714" h="1980565">
                  <a:moveTo>
                    <a:pt x="338048" y="821004"/>
                  </a:moveTo>
                  <a:lnTo>
                    <a:pt x="289763" y="821004"/>
                  </a:lnTo>
                  <a:lnTo>
                    <a:pt x="241465" y="821004"/>
                  </a:lnTo>
                  <a:lnTo>
                    <a:pt x="193179" y="821004"/>
                  </a:lnTo>
                  <a:lnTo>
                    <a:pt x="193179" y="869289"/>
                  </a:lnTo>
                  <a:lnTo>
                    <a:pt x="241465" y="869289"/>
                  </a:lnTo>
                  <a:lnTo>
                    <a:pt x="241465" y="965885"/>
                  </a:lnTo>
                  <a:lnTo>
                    <a:pt x="289763" y="965885"/>
                  </a:lnTo>
                  <a:lnTo>
                    <a:pt x="289763" y="869289"/>
                  </a:lnTo>
                  <a:lnTo>
                    <a:pt x="338048" y="869289"/>
                  </a:lnTo>
                  <a:lnTo>
                    <a:pt x="338048" y="821004"/>
                  </a:lnTo>
                  <a:close/>
                </a:path>
                <a:path w="386714" h="1980565">
                  <a:moveTo>
                    <a:pt x="386346" y="1641995"/>
                  </a:moveTo>
                  <a:lnTo>
                    <a:pt x="338048" y="1641995"/>
                  </a:lnTo>
                  <a:lnTo>
                    <a:pt x="338048" y="1690293"/>
                  </a:lnTo>
                  <a:lnTo>
                    <a:pt x="386346" y="1690293"/>
                  </a:lnTo>
                  <a:lnTo>
                    <a:pt x="386346" y="1641995"/>
                  </a:lnTo>
                  <a:close/>
                </a:path>
                <a:path w="386714" h="1980565">
                  <a:moveTo>
                    <a:pt x="386346" y="1448816"/>
                  </a:moveTo>
                  <a:lnTo>
                    <a:pt x="338048" y="1448816"/>
                  </a:lnTo>
                  <a:lnTo>
                    <a:pt x="338048" y="1497126"/>
                  </a:lnTo>
                  <a:lnTo>
                    <a:pt x="338048" y="1545412"/>
                  </a:lnTo>
                  <a:lnTo>
                    <a:pt x="289763" y="1545412"/>
                  </a:lnTo>
                  <a:lnTo>
                    <a:pt x="289763" y="1497126"/>
                  </a:lnTo>
                  <a:lnTo>
                    <a:pt x="338048" y="1497126"/>
                  </a:lnTo>
                  <a:lnTo>
                    <a:pt x="338048" y="1448816"/>
                  </a:lnTo>
                  <a:lnTo>
                    <a:pt x="338048" y="1352232"/>
                  </a:lnTo>
                  <a:lnTo>
                    <a:pt x="289763" y="1352232"/>
                  </a:lnTo>
                  <a:lnTo>
                    <a:pt x="289763" y="1400530"/>
                  </a:lnTo>
                  <a:lnTo>
                    <a:pt x="241465" y="1400530"/>
                  </a:lnTo>
                  <a:lnTo>
                    <a:pt x="241465" y="1497126"/>
                  </a:lnTo>
                  <a:lnTo>
                    <a:pt x="193179" y="1497126"/>
                  </a:lnTo>
                  <a:lnTo>
                    <a:pt x="193179" y="1642008"/>
                  </a:lnTo>
                  <a:lnTo>
                    <a:pt x="241465" y="1642008"/>
                  </a:lnTo>
                  <a:lnTo>
                    <a:pt x="241465" y="1786890"/>
                  </a:lnTo>
                  <a:lnTo>
                    <a:pt x="193179" y="1786890"/>
                  </a:lnTo>
                  <a:lnTo>
                    <a:pt x="193179" y="1883473"/>
                  </a:lnTo>
                  <a:lnTo>
                    <a:pt x="241465" y="1883473"/>
                  </a:lnTo>
                  <a:lnTo>
                    <a:pt x="241465" y="1931771"/>
                  </a:lnTo>
                  <a:lnTo>
                    <a:pt x="193179" y="1931771"/>
                  </a:lnTo>
                  <a:lnTo>
                    <a:pt x="193179" y="1980057"/>
                  </a:lnTo>
                  <a:lnTo>
                    <a:pt x="241465" y="1980057"/>
                  </a:lnTo>
                  <a:lnTo>
                    <a:pt x="289763" y="1980057"/>
                  </a:lnTo>
                  <a:lnTo>
                    <a:pt x="338048" y="1980057"/>
                  </a:lnTo>
                  <a:lnTo>
                    <a:pt x="338048" y="1931771"/>
                  </a:lnTo>
                  <a:lnTo>
                    <a:pt x="289763" y="1931771"/>
                  </a:lnTo>
                  <a:lnTo>
                    <a:pt x="289763" y="1786890"/>
                  </a:lnTo>
                  <a:lnTo>
                    <a:pt x="338048" y="1786890"/>
                  </a:lnTo>
                  <a:lnTo>
                    <a:pt x="386346" y="1786890"/>
                  </a:lnTo>
                  <a:lnTo>
                    <a:pt x="386346" y="1738591"/>
                  </a:lnTo>
                  <a:lnTo>
                    <a:pt x="338048" y="1738591"/>
                  </a:lnTo>
                  <a:lnTo>
                    <a:pt x="289763" y="1738591"/>
                  </a:lnTo>
                  <a:lnTo>
                    <a:pt x="289763" y="1593710"/>
                  </a:lnTo>
                  <a:lnTo>
                    <a:pt x="338048" y="1593710"/>
                  </a:lnTo>
                  <a:lnTo>
                    <a:pt x="386346" y="1593710"/>
                  </a:lnTo>
                  <a:lnTo>
                    <a:pt x="386346" y="1448816"/>
                  </a:lnTo>
                  <a:close/>
                </a:path>
                <a:path w="386714" h="1980565">
                  <a:moveTo>
                    <a:pt x="386346" y="1255649"/>
                  </a:moveTo>
                  <a:lnTo>
                    <a:pt x="338048" y="1255649"/>
                  </a:lnTo>
                  <a:lnTo>
                    <a:pt x="338048" y="1207350"/>
                  </a:lnTo>
                  <a:lnTo>
                    <a:pt x="289763" y="1207350"/>
                  </a:lnTo>
                  <a:lnTo>
                    <a:pt x="241465" y="1207350"/>
                  </a:lnTo>
                  <a:lnTo>
                    <a:pt x="193179" y="1207350"/>
                  </a:lnTo>
                  <a:lnTo>
                    <a:pt x="193179" y="1400530"/>
                  </a:lnTo>
                  <a:lnTo>
                    <a:pt x="241465" y="1400530"/>
                  </a:lnTo>
                  <a:lnTo>
                    <a:pt x="241465" y="1352232"/>
                  </a:lnTo>
                  <a:lnTo>
                    <a:pt x="289763" y="1352232"/>
                  </a:lnTo>
                  <a:lnTo>
                    <a:pt x="289763" y="1303934"/>
                  </a:lnTo>
                  <a:lnTo>
                    <a:pt x="338048" y="1303934"/>
                  </a:lnTo>
                  <a:lnTo>
                    <a:pt x="386346" y="1303934"/>
                  </a:lnTo>
                  <a:lnTo>
                    <a:pt x="386346" y="1255649"/>
                  </a:lnTo>
                  <a:close/>
                </a:path>
                <a:path w="386714" h="1980565">
                  <a:moveTo>
                    <a:pt x="386346" y="965885"/>
                  </a:moveTo>
                  <a:lnTo>
                    <a:pt x="338048" y="965885"/>
                  </a:lnTo>
                  <a:lnTo>
                    <a:pt x="338048" y="1014171"/>
                  </a:lnTo>
                  <a:lnTo>
                    <a:pt x="289763" y="1014171"/>
                  </a:lnTo>
                  <a:lnTo>
                    <a:pt x="289763" y="1062469"/>
                  </a:lnTo>
                  <a:lnTo>
                    <a:pt x="338048" y="1062469"/>
                  </a:lnTo>
                  <a:lnTo>
                    <a:pt x="338048" y="1110767"/>
                  </a:lnTo>
                  <a:lnTo>
                    <a:pt x="289763" y="1110767"/>
                  </a:lnTo>
                  <a:lnTo>
                    <a:pt x="289763" y="1062469"/>
                  </a:lnTo>
                  <a:lnTo>
                    <a:pt x="241465" y="1062469"/>
                  </a:lnTo>
                  <a:lnTo>
                    <a:pt x="241465" y="965885"/>
                  </a:lnTo>
                  <a:lnTo>
                    <a:pt x="193179" y="965885"/>
                  </a:lnTo>
                  <a:lnTo>
                    <a:pt x="193179" y="1062482"/>
                  </a:lnTo>
                  <a:lnTo>
                    <a:pt x="241465" y="1062482"/>
                  </a:lnTo>
                  <a:lnTo>
                    <a:pt x="241465" y="1110767"/>
                  </a:lnTo>
                  <a:lnTo>
                    <a:pt x="193179" y="1110767"/>
                  </a:lnTo>
                  <a:lnTo>
                    <a:pt x="193179" y="1159065"/>
                  </a:lnTo>
                  <a:lnTo>
                    <a:pt x="241465" y="1159065"/>
                  </a:lnTo>
                  <a:lnTo>
                    <a:pt x="289763" y="1159052"/>
                  </a:lnTo>
                  <a:lnTo>
                    <a:pt x="338048" y="1159065"/>
                  </a:lnTo>
                  <a:lnTo>
                    <a:pt x="386346" y="1159065"/>
                  </a:lnTo>
                  <a:lnTo>
                    <a:pt x="386346" y="965885"/>
                  </a:lnTo>
                  <a:close/>
                </a:path>
                <a:path w="386714" h="1980565">
                  <a:moveTo>
                    <a:pt x="386346" y="482930"/>
                  </a:moveTo>
                  <a:lnTo>
                    <a:pt x="338048" y="482930"/>
                  </a:lnTo>
                  <a:lnTo>
                    <a:pt x="338048" y="434644"/>
                  </a:lnTo>
                  <a:lnTo>
                    <a:pt x="289763" y="434644"/>
                  </a:lnTo>
                  <a:lnTo>
                    <a:pt x="241465" y="434644"/>
                  </a:lnTo>
                  <a:lnTo>
                    <a:pt x="193179" y="434644"/>
                  </a:lnTo>
                  <a:lnTo>
                    <a:pt x="193179" y="482930"/>
                  </a:lnTo>
                  <a:lnTo>
                    <a:pt x="241465" y="482930"/>
                  </a:lnTo>
                  <a:lnTo>
                    <a:pt x="289763" y="482930"/>
                  </a:lnTo>
                  <a:lnTo>
                    <a:pt x="289763" y="531241"/>
                  </a:lnTo>
                  <a:lnTo>
                    <a:pt x="241465" y="531241"/>
                  </a:lnTo>
                  <a:lnTo>
                    <a:pt x="241465" y="579526"/>
                  </a:lnTo>
                  <a:lnTo>
                    <a:pt x="193179" y="579526"/>
                  </a:lnTo>
                  <a:lnTo>
                    <a:pt x="193179" y="724420"/>
                  </a:lnTo>
                  <a:lnTo>
                    <a:pt x="241465" y="724420"/>
                  </a:lnTo>
                  <a:lnTo>
                    <a:pt x="241465" y="676122"/>
                  </a:lnTo>
                  <a:lnTo>
                    <a:pt x="289763" y="676122"/>
                  </a:lnTo>
                  <a:lnTo>
                    <a:pt x="338048" y="676109"/>
                  </a:lnTo>
                  <a:lnTo>
                    <a:pt x="338048" y="772706"/>
                  </a:lnTo>
                  <a:lnTo>
                    <a:pt x="386346" y="772706"/>
                  </a:lnTo>
                  <a:lnTo>
                    <a:pt x="386346" y="627824"/>
                  </a:lnTo>
                  <a:lnTo>
                    <a:pt x="338048" y="627824"/>
                  </a:lnTo>
                  <a:lnTo>
                    <a:pt x="289763" y="627824"/>
                  </a:lnTo>
                  <a:lnTo>
                    <a:pt x="289763" y="579526"/>
                  </a:lnTo>
                  <a:lnTo>
                    <a:pt x="338048" y="579526"/>
                  </a:lnTo>
                  <a:lnTo>
                    <a:pt x="338048" y="531228"/>
                  </a:lnTo>
                  <a:lnTo>
                    <a:pt x="386346" y="531228"/>
                  </a:lnTo>
                  <a:lnTo>
                    <a:pt x="386346" y="482930"/>
                  </a:lnTo>
                  <a:close/>
                </a:path>
                <a:path w="386714" h="1980565">
                  <a:moveTo>
                    <a:pt x="386346" y="386346"/>
                  </a:moveTo>
                  <a:lnTo>
                    <a:pt x="338048" y="386346"/>
                  </a:lnTo>
                  <a:lnTo>
                    <a:pt x="338048" y="434644"/>
                  </a:lnTo>
                  <a:lnTo>
                    <a:pt x="386346" y="434644"/>
                  </a:lnTo>
                  <a:lnTo>
                    <a:pt x="386346" y="386346"/>
                  </a:lnTo>
                  <a:close/>
                </a:path>
                <a:path w="386714" h="1980565">
                  <a:moveTo>
                    <a:pt x="386346" y="0"/>
                  </a:moveTo>
                  <a:lnTo>
                    <a:pt x="338048" y="0"/>
                  </a:lnTo>
                  <a:lnTo>
                    <a:pt x="338048" y="338061"/>
                  </a:lnTo>
                  <a:lnTo>
                    <a:pt x="386346" y="338061"/>
                  </a:lnTo>
                  <a:lnTo>
                    <a:pt x="386346" y="0"/>
                  </a:lnTo>
                  <a:close/>
                </a:path>
              </a:pathLst>
            </a:custGeom>
            <a:solidFill>
              <a:srgbClr val="000000"/>
            </a:solidFill>
          </p:spPr>
          <p:txBody>
            <a:bodyPr wrap="square" lIns="0" tIns="0" rIns="0" bIns="0" rtlCol="0"/>
            <a:lstStyle/>
            <a:p>
              <a:endParaRPr/>
            </a:p>
          </p:txBody>
        </p:sp>
        <p:sp>
          <p:nvSpPr>
            <p:cNvPr id="22" name="object 22"/>
            <p:cNvSpPr/>
            <p:nvPr/>
          </p:nvSpPr>
          <p:spPr>
            <a:xfrm>
              <a:off x="6170117" y="5947555"/>
              <a:ext cx="338455" cy="1980564"/>
            </a:xfrm>
            <a:custGeom>
              <a:avLst/>
              <a:gdLst/>
              <a:ahLst/>
              <a:cxnLst/>
              <a:rect l="l" t="t" r="r" b="b"/>
              <a:pathLst>
                <a:path w="338454" h="1980565">
                  <a:moveTo>
                    <a:pt x="48298" y="1883473"/>
                  </a:moveTo>
                  <a:lnTo>
                    <a:pt x="0" y="1883473"/>
                  </a:lnTo>
                  <a:lnTo>
                    <a:pt x="0" y="1980069"/>
                  </a:lnTo>
                  <a:lnTo>
                    <a:pt x="48298" y="1980069"/>
                  </a:lnTo>
                  <a:lnTo>
                    <a:pt x="48298" y="1883473"/>
                  </a:lnTo>
                  <a:close/>
                </a:path>
                <a:path w="338454" h="1980565">
                  <a:moveTo>
                    <a:pt x="48298" y="1738591"/>
                  </a:moveTo>
                  <a:lnTo>
                    <a:pt x="0" y="1738591"/>
                  </a:lnTo>
                  <a:lnTo>
                    <a:pt x="0" y="1786890"/>
                  </a:lnTo>
                  <a:lnTo>
                    <a:pt x="48298" y="1786890"/>
                  </a:lnTo>
                  <a:lnTo>
                    <a:pt x="48298" y="1738591"/>
                  </a:lnTo>
                  <a:close/>
                </a:path>
                <a:path w="338454" h="1980565">
                  <a:moveTo>
                    <a:pt x="96596" y="1835175"/>
                  </a:moveTo>
                  <a:lnTo>
                    <a:pt x="48310" y="1835175"/>
                  </a:lnTo>
                  <a:lnTo>
                    <a:pt x="48310" y="1883473"/>
                  </a:lnTo>
                  <a:lnTo>
                    <a:pt x="96596" y="1883473"/>
                  </a:lnTo>
                  <a:lnTo>
                    <a:pt x="96596" y="1835175"/>
                  </a:lnTo>
                  <a:close/>
                </a:path>
                <a:path w="338454" h="1980565">
                  <a:moveTo>
                    <a:pt x="96596" y="821004"/>
                  </a:moveTo>
                  <a:lnTo>
                    <a:pt x="48310" y="821004"/>
                  </a:lnTo>
                  <a:lnTo>
                    <a:pt x="48310" y="869289"/>
                  </a:lnTo>
                  <a:lnTo>
                    <a:pt x="96596" y="869289"/>
                  </a:lnTo>
                  <a:lnTo>
                    <a:pt x="96596" y="821004"/>
                  </a:lnTo>
                  <a:close/>
                </a:path>
                <a:path w="338454" h="1980565">
                  <a:moveTo>
                    <a:pt x="96596" y="724420"/>
                  </a:moveTo>
                  <a:lnTo>
                    <a:pt x="48310" y="724420"/>
                  </a:lnTo>
                  <a:lnTo>
                    <a:pt x="48310" y="772706"/>
                  </a:lnTo>
                  <a:lnTo>
                    <a:pt x="96596" y="772706"/>
                  </a:lnTo>
                  <a:lnTo>
                    <a:pt x="96596" y="724420"/>
                  </a:lnTo>
                  <a:close/>
                </a:path>
                <a:path w="338454" h="1980565">
                  <a:moveTo>
                    <a:pt x="96596" y="531241"/>
                  </a:moveTo>
                  <a:lnTo>
                    <a:pt x="48310" y="531241"/>
                  </a:lnTo>
                  <a:lnTo>
                    <a:pt x="48310" y="627824"/>
                  </a:lnTo>
                  <a:lnTo>
                    <a:pt x="96596" y="627824"/>
                  </a:lnTo>
                  <a:lnTo>
                    <a:pt x="96596" y="531241"/>
                  </a:lnTo>
                  <a:close/>
                </a:path>
                <a:path w="338454" h="1980565">
                  <a:moveTo>
                    <a:pt x="144894" y="772706"/>
                  </a:moveTo>
                  <a:lnTo>
                    <a:pt x="96596" y="772706"/>
                  </a:lnTo>
                  <a:lnTo>
                    <a:pt x="96596" y="821004"/>
                  </a:lnTo>
                  <a:lnTo>
                    <a:pt x="144894" y="821004"/>
                  </a:lnTo>
                  <a:lnTo>
                    <a:pt x="144894" y="772706"/>
                  </a:lnTo>
                  <a:close/>
                </a:path>
                <a:path w="338454" h="1980565">
                  <a:moveTo>
                    <a:pt x="144894" y="434644"/>
                  </a:moveTo>
                  <a:lnTo>
                    <a:pt x="96596" y="434644"/>
                  </a:lnTo>
                  <a:lnTo>
                    <a:pt x="48310" y="434644"/>
                  </a:lnTo>
                  <a:lnTo>
                    <a:pt x="48310" y="482930"/>
                  </a:lnTo>
                  <a:lnTo>
                    <a:pt x="96596" y="482930"/>
                  </a:lnTo>
                  <a:lnTo>
                    <a:pt x="144894" y="482930"/>
                  </a:lnTo>
                  <a:lnTo>
                    <a:pt x="144894" y="434644"/>
                  </a:lnTo>
                  <a:close/>
                </a:path>
                <a:path w="338454" h="1980565">
                  <a:moveTo>
                    <a:pt x="193179" y="1883473"/>
                  </a:moveTo>
                  <a:lnTo>
                    <a:pt x="144894" y="1883473"/>
                  </a:lnTo>
                  <a:lnTo>
                    <a:pt x="96596" y="1883473"/>
                  </a:lnTo>
                  <a:lnTo>
                    <a:pt x="96596" y="1931771"/>
                  </a:lnTo>
                  <a:lnTo>
                    <a:pt x="144894" y="1931771"/>
                  </a:lnTo>
                  <a:lnTo>
                    <a:pt x="144894" y="1980069"/>
                  </a:lnTo>
                  <a:lnTo>
                    <a:pt x="193179" y="1980069"/>
                  </a:lnTo>
                  <a:lnTo>
                    <a:pt x="193179" y="1883473"/>
                  </a:lnTo>
                  <a:close/>
                </a:path>
                <a:path w="338454" h="1980565">
                  <a:moveTo>
                    <a:pt x="193179" y="1014171"/>
                  </a:moveTo>
                  <a:lnTo>
                    <a:pt x="144894" y="1014171"/>
                  </a:lnTo>
                  <a:lnTo>
                    <a:pt x="144894" y="965885"/>
                  </a:lnTo>
                  <a:lnTo>
                    <a:pt x="96596" y="965885"/>
                  </a:lnTo>
                  <a:lnTo>
                    <a:pt x="96596" y="917587"/>
                  </a:lnTo>
                  <a:lnTo>
                    <a:pt x="48310" y="917587"/>
                  </a:lnTo>
                  <a:lnTo>
                    <a:pt x="48310" y="1014171"/>
                  </a:lnTo>
                  <a:lnTo>
                    <a:pt x="96596" y="1014171"/>
                  </a:lnTo>
                  <a:lnTo>
                    <a:pt x="96596" y="1062469"/>
                  </a:lnTo>
                  <a:lnTo>
                    <a:pt x="48310" y="1062469"/>
                  </a:lnTo>
                  <a:lnTo>
                    <a:pt x="48310" y="1207350"/>
                  </a:lnTo>
                  <a:lnTo>
                    <a:pt x="96596" y="1207350"/>
                  </a:lnTo>
                  <a:lnTo>
                    <a:pt x="96596" y="1062482"/>
                  </a:lnTo>
                  <a:lnTo>
                    <a:pt x="144894" y="1062482"/>
                  </a:lnTo>
                  <a:lnTo>
                    <a:pt x="193179" y="1062469"/>
                  </a:lnTo>
                  <a:lnTo>
                    <a:pt x="193179" y="1014171"/>
                  </a:lnTo>
                  <a:close/>
                </a:path>
                <a:path w="338454" h="1980565">
                  <a:moveTo>
                    <a:pt x="193179" y="724420"/>
                  </a:moveTo>
                  <a:lnTo>
                    <a:pt x="144894" y="724420"/>
                  </a:lnTo>
                  <a:lnTo>
                    <a:pt x="144894" y="772706"/>
                  </a:lnTo>
                  <a:lnTo>
                    <a:pt x="193179" y="772706"/>
                  </a:lnTo>
                  <a:lnTo>
                    <a:pt x="193179" y="724420"/>
                  </a:lnTo>
                  <a:close/>
                </a:path>
                <a:path w="338454" h="1980565">
                  <a:moveTo>
                    <a:pt x="193179" y="386346"/>
                  </a:moveTo>
                  <a:lnTo>
                    <a:pt x="144894" y="386346"/>
                  </a:lnTo>
                  <a:lnTo>
                    <a:pt x="144894" y="434644"/>
                  </a:lnTo>
                  <a:lnTo>
                    <a:pt x="193179" y="434644"/>
                  </a:lnTo>
                  <a:lnTo>
                    <a:pt x="193179" y="386346"/>
                  </a:lnTo>
                  <a:close/>
                </a:path>
                <a:path w="338454" h="1980565">
                  <a:moveTo>
                    <a:pt x="241477" y="1738591"/>
                  </a:moveTo>
                  <a:lnTo>
                    <a:pt x="193179" y="1738591"/>
                  </a:lnTo>
                  <a:lnTo>
                    <a:pt x="193179" y="1786890"/>
                  </a:lnTo>
                  <a:lnTo>
                    <a:pt x="241477" y="1786890"/>
                  </a:lnTo>
                  <a:lnTo>
                    <a:pt x="241477" y="1738591"/>
                  </a:lnTo>
                  <a:close/>
                </a:path>
                <a:path w="338454" h="1980565">
                  <a:moveTo>
                    <a:pt x="241477" y="96596"/>
                  </a:moveTo>
                  <a:lnTo>
                    <a:pt x="193179" y="96596"/>
                  </a:lnTo>
                  <a:lnTo>
                    <a:pt x="144894" y="96596"/>
                  </a:lnTo>
                  <a:lnTo>
                    <a:pt x="96596" y="96596"/>
                  </a:lnTo>
                  <a:lnTo>
                    <a:pt x="96596" y="241477"/>
                  </a:lnTo>
                  <a:lnTo>
                    <a:pt x="144894" y="241477"/>
                  </a:lnTo>
                  <a:lnTo>
                    <a:pt x="193179" y="241477"/>
                  </a:lnTo>
                  <a:lnTo>
                    <a:pt x="241477" y="241477"/>
                  </a:lnTo>
                  <a:lnTo>
                    <a:pt x="241477" y="96596"/>
                  </a:lnTo>
                  <a:close/>
                </a:path>
                <a:path w="338454" h="1980565">
                  <a:moveTo>
                    <a:pt x="289775" y="1835175"/>
                  </a:moveTo>
                  <a:lnTo>
                    <a:pt x="241477" y="1835175"/>
                  </a:lnTo>
                  <a:lnTo>
                    <a:pt x="241477" y="1980057"/>
                  </a:lnTo>
                  <a:lnTo>
                    <a:pt x="289775" y="1980057"/>
                  </a:lnTo>
                  <a:lnTo>
                    <a:pt x="289775" y="1835175"/>
                  </a:lnTo>
                  <a:close/>
                </a:path>
                <a:path w="338454" h="1980565">
                  <a:moveTo>
                    <a:pt x="289775" y="1159065"/>
                  </a:moveTo>
                  <a:lnTo>
                    <a:pt x="241477" y="1159065"/>
                  </a:lnTo>
                  <a:lnTo>
                    <a:pt x="193179" y="1159065"/>
                  </a:lnTo>
                  <a:lnTo>
                    <a:pt x="193179" y="1207350"/>
                  </a:lnTo>
                  <a:lnTo>
                    <a:pt x="144894" y="1207350"/>
                  </a:lnTo>
                  <a:lnTo>
                    <a:pt x="144894" y="1255649"/>
                  </a:lnTo>
                  <a:lnTo>
                    <a:pt x="96596" y="1255649"/>
                  </a:lnTo>
                  <a:lnTo>
                    <a:pt x="96596" y="1303934"/>
                  </a:lnTo>
                  <a:lnTo>
                    <a:pt x="144894" y="1303934"/>
                  </a:lnTo>
                  <a:lnTo>
                    <a:pt x="144894" y="1352232"/>
                  </a:lnTo>
                  <a:lnTo>
                    <a:pt x="96596" y="1352232"/>
                  </a:lnTo>
                  <a:lnTo>
                    <a:pt x="48310" y="1352232"/>
                  </a:lnTo>
                  <a:lnTo>
                    <a:pt x="48310" y="1497126"/>
                  </a:lnTo>
                  <a:lnTo>
                    <a:pt x="96596" y="1497126"/>
                  </a:lnTo>
                  <a:lnTo>
                    <a:pt x="144894" y="1497114"/>
                  </a:lnTo>
                  <a:lnTo>
                    <a:pt x="144894" y="1545412"/>
                  </a:lnTo>
                  <a:lnTo>
                    <a:pt x="96596" y="1545412"/>
                  </a:lnTo>
                  <a:lnTo>
                    <a:pt x="48310" y="1545412"/>
                  </a:lnTo>
                  <a:lnTo>
                    <a:pt x="48310" y="1593710"/>
                  </a:lnTo>
                  <a:lnTo>
                    <a:pt x="96596" y="1593710"/>
                  </a:lnTo>
                  <a:lnTo>
                    <a:pt x="96596" y="1738591"/>
                  </a:lnTo>
                  <a:lnTo>
                    <a:pt x="48310" y="1738591"/>
                  </a:lnTo>
                  <a:lnTo>
                    <a:pt x="48310" y="1786890"/>
                  </a:lnTo>
                  <a:lnTo>
                    <a:pt x="96596" y="1786890"/>
                  </a:lnTo>
                  <a:lnTo>
                    <a:pt x="96596" y="1835175"/>
                  </a:lnTo>
                  <a:lnTo>
                    <a:pt x="144894" y="1835175"/>
                  </a:lnTo>
                  <a:lnTo>
                    <a:pt x="144894" y="1690293"/>
                  </a:lnTo>
                  <a:lnTo>
                    <a:pt x="193179" y="1690293"/>
                  </a:lnTo>
                  <a:lnTo>
                    <a:pt x="193179" y="1593710"/>
                  </a:lnTo>
                  <a:lnTo>
                    <a:pt x="241477" y="1593710"/>
                  </a:lnTo>
                  <a:lnTo>
                    <a:pt x="241477" y="1497126"/>
                  </a:lnTo>
                  <a:lnTo>
                    <a:pt x="193179" y="1497126"/>
                  </a:lnTo>
                  <a:lnTo>
                    <a:pt x="193179" y="1448816"/>
                  </a:lnTo>
                  <a:lnTo>
                    <a:pt x="144894" y="1448816"/>
                  </a:lnTo>
                  <a:lnTo>
                    <a:pt x="96596" y="1448816"/>
                  </a:lnTo>
                  <a:lnTo>
                    <a:pt x="96596" y="1400530"/>
                  </a:lnTo>
                  <a:lnTo>
                    <a:pt x="144894" y="1400530"/>
                  </a:lnTo>
                  <a:lnTo>
                    <a:pt x="193179" y="1400530"/>
                  </a:lnTo>
                  <a:lnTo>
                    <a:pt x="193179" y="1255649"/>
                  </a:lnTo>
                  <a:lnTo>
                    <a:pt x="241477" y="1255649"/>
                  </a:lnTo>
                  <a:lnTo>
                    <a:pt x="241477" y="1207350"/>
                  </a:lnTo>
                  <a:lnTo>
                    <a:pt x="289775" y="1207350"/>
                  </a:lnTo>
                  <a:lnTo>
                    <a:pt x="289775" y="1159065"/>
                  </a:lnTo>
                  <a:close/>
                </a:path>
                <a:path w="338454" h="1980565">
                  <a:moveTo>
                    <a:pt x="338061" y="1497126"/>
                  </a:moveTo>
                  <a:lnTo>
                    <a:pt x="289775" y="1497126"/>
                  </a:lnTo>
                  <a:lnTo>
                    <a:pt x="289775" y="1593710"/>
                  </a:lnTo>
                  <a:lnTo>
                    <a:pt x="241477" y="1593710"/>
                  </a:lnTo>
                  <a:lnTo>
                    <a:pt x="241477" y="1738591"/>
                  </a:lnTo>
                  <a:lnTo>
                    <a:pt x="289775" y="1738591"/>
                  </a:lnTo>
                  <a:lnTo>
                    <a:pt x="289775" y="1642008"/>
                  </a:lnTo>
                  <a:lnTo>
                    <a:pt x="338061" y="1642008"/>
                  </a:lnTo>
                  <a:lnTo>
                    <a:pt x="338061" y="1497126"/>
                  </a:lnTo>
                  <a:close/>
                </a:path>
                <a:path w="338454" h="1980565">
                  <a:moveTo>
                    <a:pt x="338061" y="1207350"/>
                  </a:moveTo>
                  <a:lnTo>
                    <a:pt x="289775" y="1207350"/>
                  </a:lnTo>
                  <a:lnTo>
                    <a:pt x="289775" y="1255649"/>
                  </a:lnTo>
                  <a:lnTo>
                    <a:pt x="241477" y="1255649"/>
                  </a:lnTo>
                  <a:lnTo>
                    <a:pt x="241477" y="1303934"/>
                  </a:lnTo>
                  <a:lnTo>
                    <a:pt x="289775" y="1303934"/>
                  </a:lnTo>
                  <a:lnTo>
                    <a:pt x="289775" y="1352232"/>
                  </a:lnTo>
                  <a:lnTo>
                    <a:pt x="241477" y="1352232"/>
                  </a:lnTo>
                  <a:lnTo>
                    <a:pt x="241477" y="1400530"/>
                  </a:lnTo>
                  <a:lnTo>
                    <a:pt x="193179" y="1400530"/>
                  </a:lnTo>
                  <a:lnTo>
                    <a:pt x="193179" y="1448816"/>
                  </a:lnTo>
                  <a:lnTo>
                    <a:pt x="241477" y="1448816"/>
                  </a:lnTo>
                  <a:lnTo>
                    <a:pt x="241477" y="1497126"/>
                  </a:lnTo>
                  <a:lnTo>
                    <a:pt x="289775" y="1497126"/>
                  </a:lnTo>
                  <a:lnTo>
                    <a:pt x="289775" y="1400530"/>
                  </a:lnTo>
                  <a:lnTo>
                    <a:pt x="338061" y="1400530"/>
                  </a:lnTo>
                  <a:lnTo>
                    <a:pt x="338061" y="1207350"/>
                  </a:lnTo>
                  <a:close/>
                </a:path>
                <a:path w="338454" h="1980565">
                  <a:moveTo>
                    <a:pt x="338061" y="1110767"/>
                  </a:moveTo>
                  <a:lnTo>
                    <a:pt x="289775" y="1110767"/>
                  </a:lnTo>
                  <a:lnTo>
                    <a:pt x="289775" y="1159065"/>
                  </a:lnTo>
                  <a:lnTo>
                    <a:pt x="338061" y="1159065"/>
                  </a:lnTo>
                  <a:lnTo>
                    <a:pt x="338061" y="1110767"/>
                  </a:lnTo>
                  <a:close/>
                </a:path>
                <a:path w="338454" h="1980565">
                  <a:moveTo>
                    <a:pt x="338061" y="917587"/>
                  </a:moveTo>
                  <a:lnTo>
                    <a:pt x="289775" y="917587"/>
                  </a:lnTo>
                  <a:lnTo>
                    <a:pt x="241477" y="917587"/>
                  </a:lnTo>
                  <a:lnTo>
                    <a:pt x="193179" y="917587"/>
                  </a:lnTo>
                  <a:lnTo>
                    <a:pt x="193179" y="869289"/>
                  </a:lnTo>
                  <a:lnTo>
                    <a:pt x="241477" y="869289"/>
                  </a:lnTo>
                  <a:lnTo>
                    <a:pt x="289775" y="869289"/>
                  </a:lnTo>
                  <a:lnTo>
                    <a:pt x="289775" y="821004"/>
                  </a:lnTo>
                  <a:lnTo>
                    <a:pt x="241477" y="821004"/>
                  </a:lnTo>
                  <a:lnTo>
                    <a:pt x="193179" y="821004"/>
                  </a:lnTo>
                  <a:lnTo>
                    <a:pt x="144894" y="821004"/>
                  </a:lnTo>
                  <a:lnTo>
                    <a:pt x="144894" y="869289"/>
                  </a:lnTo>
                  <a:lnTo>
                    <a:pt x="96596" y="869289"/>
                  </a:lnTo>
                  <a:lnTo>
                    <a:pt x="96596" y="917587"/>
                  </a:lnTo>
                  <a:lnTo>
                    <a:pt x="144894" y="917587"/>
                  </a:lnTo>
                  <a:lnTo>
                    <a:pt x="144894" y="965885"/>
                  </a:lnTo>
                  <a:lnTo>
                    <a:pt x="193179" y="965885"/>
                  </a:lnTo>
                  <a:lnTo>
                    <a:pt x="241477" y="965885"/>
                  </a:lnTo>
                  <a:lnTo>
                    <a:pt x="289775" y="965885"/>
                  </a:lnTo>
                  <a:lnTo>
                    <a:pt x="289775" y="1014171"/>
                  </a:lnTo>
                  <a:lnTo>
                    <a:pt x="241477" y="1014171"/>
                  </a:lnTo>
                  <a:lnTo>
                    <a:pt x="241477" y="1062469"/>
                  </a:lnTo>
                  <a:lnTo>
                    <a:pt x="193179" y="1062469"/>
                  </a:lnTo>
                  <a:lnTo>
                    <a:pt x="193179" y="1110754"/>
                  </a:lnTo>
                  <a:lnTo>
                    <a:pt x="241477" y="1110754"/>
                  </a:lnTo>
                  <a:lnTo>
                    <a:pt x="289775" y="1110767"/>
                  </a:lnTo>
                  <a:lnTo>
                    <a:pt x="289775" y="1062482"/>
                  </a:lnTo>
                  <a:lnTo>
                    <a:pt x="338061" y="1062482"/>
                  </a:lnTo>
                  <a:lnTo>
                    <a:pt x="338061" y="917587"/>
                  </a:lnTo>
                  <a:close/>
                </a:path>
                <a:path w="338454" h="1980565">
                  <a:moveTo>
                    <a:pt x="338061" y="772706"/>
                  </a:moveTo>
                  <a:lnTo>
                    <a:pt x="289775" y="772706"/>
                  </a:lnTo>
                  <a:lnTo>
                    <a:pt x="289775" y="821004"/>
                  </a:lnTo>
                  <a:lnTo>
                    <a:pt x="338061" y="821004"/>
                  </a:lnTo>
                  <a:lnTo>
                    <a:pt x="338061" y="772706"/>
                  </a:lnTo>
                  <a:close/>
                </a:path>
                <a:path w="338454" h="1980565">
                  <a:moveTo>
                    <a:pt x="338061" y="676109"/>
                  </a:moveTo>
                  <a:lnTo>
                    <a:pt x="289775" y="676109"/>
                  </a:lnTo>
                  <a:lnTo>
                    <a:pt x="241477" y="676109"/>
                  </a:lnTo>
                  <a:lnTo>
                    <a:pt x="241477" y="579526"/>
                  </a:lnTo>
                  <a:lnTo>
                    <a:pt x="193179" y="579526"/>
                  </a:lnTo>
                  <a:lnTo>
                    <a:pt x="144894" y="579526"/>
                  </a:lnTo>
                  <a:lnTo>
                    <a:pt x="144894" y="676109"/>
                  </a:lnTo>
                  <a:lnTo>
                    <a:pt x="96596" y="676109"/>
                  </a:lnTo>
                  <a:lnTo>
                    <a:pt x="96596" y="724408"/>
                  </a:lnTo>
                  <a:lnTo>
                    <a:pt x="144894" y="724408"/>
                  </a:lnTo>
                  <a:lnTo>
                    <a:pt x="144894" y="676122"/>
                  </a:lnTo>
                  <a:lnTo>
                    <a:pt x="193179" y="676122"/>
                  </a:lnTo>
                  <a:lnTo>
                    <a:pt x="241477" y="676122"/>
                  </a:lnTo>
                  <a:lnTo>
                    <a:pt x="241477" y="724408"/>
                  </a:lnTo>
                  <a:lnTo>
                    <a:pt x="289775" y="724408"/>
                  </a:lnTo>
                  <a:lnTo>
                    <a:pt x="338061" y="724408"/>
                  </a:lnTo>
                  <a:lnTo>
                    <a:pt x="338061" y="676109"/>
                  </a:lnTo>
                  <a:close/>
                </a:path>
                <a:path w="338454" h="1980565">
                  <a:moveTo>
                    <a:pt x="338061" y="386346"/>
                  </a:moveTo>
                  <a:lnTo>
                    <a:pt x="289775" y="386346"/>
                  </a:lnTo>
                  <a:lnTo>
                    <a:pt x="241477" y="386346"/>
                  </a:lnTo>
                  <a:lnTo>
                    <a:pt x="241477" y="434644"/>
                  </a:lnTo>
                  <a:lnTo>
                    <a:pt x="193179" y="434644"/>
                  </a:lnTo>
                  <a:lnTo>
                    <a:pt x="193179" y="531241"/>
                  </a:lnTo>
                  <a:lnTo>
                    <a:pt x="241477" y="531241"/>
                  </a:lnTo>
                  <a:lnTo>
                    <a:pt x="241477" y="579526"/>
                  </a:lnTo>
                  <a:lnTo>
                    <a:pt x="289775" y="579526"/>
                  </a:lnTo>
                  <a:lnTo>
                    <a:pt x="338061" y="579526"/>
                  </a:lnTo>
                  <a:lnTo>
                    <a:pt x="338061" y="531241"/>
                  </a:lnTo>
                  <a:lnTo>
                    <a:pt x="289775" y="531241"/>
                  </a:lnTo>
                  <a:lnTo>
                    <a:pt x="289775" y="482930"/>
                  </a:lnTo>
                  <a:lnTo>
                    <a:pt x="338061" y="482930"/>
                  </a:lnTo>
                  <a:lnTo>
                    <a:pt x="338061" y="386346"/>
                  </a:lnTo>
                  <a:close/>
                </a:path>
                <a:path w="338454" h="1980565">
                  <a:moveTo>
                    <a:pt x="338061" y="0"/>
                  </a:moveTo>
                  <a:lnTo>
                    <a:pt x="338061" y="0"/>
                  </a:lnTo>
                  <a:lnTo>
                    <a:pt x="48310" y="0"/>
                  </a:lnTo>
                  <a:lnTo>
                    <a:pt x="48310" y="48285"/>
                  </a:lnTo>
                  <a:lnTo>
                    <a:pt x="289775" y="48285"/>
                  </a:lnTo>
                  <a:lnTo>
                    <a:pt x="289775" y="289763"/>
                  </a:lnTo>
                  <a:lnTo>
                    <a:pt x="48310" y="289763"/>
                  </a:lnTo>
                  <a:lnTo>
                    <a:pt x="48310" y="338048"/>
                  </a:lnTo>
                  <a:lnTo>
                    <a:pt x="289775" y="338048"/>
                  </a:lnTo>
                  <a:lnTo>
                    <a:pt x="338061" y="338061"/>
                  </a:lnTo>
                  <a:lnTo>
                    <a:pt x="338061" y="0"/>
                  </a:lnTo>
                  <a:close/>
                </a:path>
              </a:pathLst>
            </a:custGeom>
            <a:solidFill>
              <a:srgbClr val="000000"/>
            </a:solidFill>
          </p:spPr>
          <p:txBody>
            <a:bodyPr wrap="square" lIns="0" tIns="0" rIns="0" bIns="0" rtlCol="0"/>
            <a:lstStyle/>
            <a:p>
              <a:endParaRPr/>
            </a:p>
          </p:txBody>
        </p:sp>
        <p:sp>
          <p:nvSpPr>
            <p:cNvPr id="23" name="object 23"/>
            <p:cNvSpPr/>
            <p:nvPr/>
          </p:nvSpPr>
          <p:spPr>
            <a:xfrm>
              <a:off x="6459893" y="7444682"/>
              <a:ext cx="48895" cy="386715"/>
            </a:xfrm>
            <a:custGeom>
              <a:avLst/>
              <a:gdLst/>
              <a:ahLst/>
              <a:cxnLst/>
              <a:rect l="l" t="t" r="r" b="b"/>
              <a:pathLst>
                <a:path w="48895" h="386715">
                  <a:moveTo>
                    <a:pt x="48285" y="241465"/>
                  </a:moveTo>
                  <a:lnTo>
                    <a:pt x="0" y="241465"/>
                  </a:lnTo>
                  <a:lnTo>
                    <a:pt x="0" y="386346"/>
                  </a:lnTo>
                  <a:lnTo>
                    <a:pt x="48285" y="386346"/>
                  </a:lnTo>
                  <a:lnTo>
                    <a:pt x="48285" y="241465"/>
                  </a:lnTo>
                  <a:close/>
                </a:path>
                <a:path w="48895" h="386715">
                  <a:moveTo>
                    <a:pt x="48285" y="0"/>
                  </a:moveTo>
                  <a:lnTo>
                    <a:pt x="0" y="0"/>
                  </a:lnTo>
                  <a:lnTo>
                    <a:pt x="0" y="144881"/>
                  </a:lnTo>
                  <a:lnTo>
                    <a:pt x="48285" y="144881"/>
                  </a:lnTo>
                  <a:lnTo>
                    <a:pt x="48285" y="0"/>
                  </a:lnTo>
                  <a:close/>
                </a:path>
              </a:pathLst>
            </a:custGeom>
            <a:solidFill>
              <a:srgbClr val="000000"/>
            </a:solidFill>
          </p:spPr>
          <p:txBody>
            <a:bodyPr wrap="square" lIns="0" tIns="0" rIns="0" bIns="0" rtlCol="0"/>
            <a:lstStyle/>
            <a:p>
              <a:endParaRPr/>
            </a:p>
          </p:txBody>
        </p:sp>
        <p:pic>
          <p:nvPicPr>
            <p:cNvPr id="24" name="object 24"/>
            <p:cNvPicPr/>
            <p:nvPr/>
          </p:nvPicPr>
          <p:blipFill>
            <a:blip r:embed="rId6" cstate="print"/>
            <a:stretch>
              <a:fillRect/>
            </a:stretch>
          </p:blipFill>
          <p:spPr>
            <a:xfrm>
              <a:off x="3370913" y="6850981"/>
              <a:ext cx="815725" cy="67013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TotalTime>
  <Words>1171</Words>
  <Application>Microsoft Macintosh PowerPoint</Application>
  <PresentationFormat>Custom</PresentationFormat>
  <Paragraphs>403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Times New Roman</vt:lpstr>
      <vt:lpstr>Office Theme</vt:lpstr>
      <vt:lpstr>Den første arbejdsdag</vt:lpstr>
      <vt:lpstr>Nervøs/spændt</vt:lpstr>
      <vt:lpstr>Hvad KAN ske første dag</vt:lpstr>
      <vt:lpstr>Hvordan forbereder du dig til første arbejdsdag?</vt:lpstr>
      <vt:lpstr>Eksempel på præsentation</vt:lpstr>
      <vt:lpstr>Eksempel på præsentation</vt:lpstr>
      <vt:lpstr>Hvad er vigtigt den første arbejdsdag?</vt:lpstr>
      <vt:lpstr>Den første arbejdsdag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Anders Tornberg</cp:lastModifiedBy>
  <cp:revision>1</cp:revision>
  <dcterms:created xsi:type="dcterms:W3CDTF">2025-02-05T10:20:08Z</dcterms:created>
  <dcterms:modified xsi:type="dcterms:W3CDTF">2025-02-05T10:24:20Z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2025-02-05T00:00:00Z</vt:filetime>
  </property>
  <property fmtid="{D5CDD505-2E9C-101B-9397-08002B2CF9AE}" pid="3" name="Creator">
    <vt:lpwstr>Adobe InDesign 20.1 (Macintosh)</vt:lpwstr>
  </property>
  <property fmtid="{D5CDD505-2E9C-101B-9397-08002B2CF9AE}" pid="4" name="LastSaved">
    <vt:filetime>2025-02-05T00:00:00Z</vt:filetime>
  </property>
  <property fmtid="{D5CDD505-2E9C-101B-9397-08002B2CF9AE}" pid="5" name="Producer">
    <vt:lpwstr>Adobe PDF Library 17.0</vt:lpwstr>
  </property>
</Properties>
</file>