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396"/>
  </p:normalViewPr>
  <p:slideViewPr>
    <p:cSldViewPr>
      <p:cViewPr varScale="1">
        <p:scale>
          <a:sx n="47" d="100"/>
          <a:sy n="47" d="100"/>
        </p:scale>
        <p:origin x="1936"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FF6FCBB-EFD8-0345-8D2A-42E47946C230}" type="datetimeFigureOut">
              <a:rPr lang="en-DK" smtClean="0"/>
              <a:t>2/10/25</a:t>
            </a:fld>
            <a:endParaRPr lang="en-DK"/>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3DCEB7CE-0F19-3341-94A9-634F2BFF0A50}" type="slidenum">
              <a:rPr lang="en-DK" smtClean="0"/>
              <a:t>‹nr.›</a:t>
            </a:fld>
            <a:endParaRPr lang="en-DK"/>
          </a:p>
        </p:txBody>
      </p:sp>
    </p:spTree>
    <p:extLst>
      <p:ext uri="{BB962C8B-B14F-4D97-AF65-F5344CB8AC3E}">
        <p14:creationId xmlns:p14="http://schemas.microsoft.com/office/powerpoint/2010/main" val="402462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dirty="0"/>
              <a:t>Dette tema uddyber temaet</a:t>
            </a:r>
            <a:r>
              <a:rPr lang="da-DK" sz="1800" b="0" i="0" u="none" strike="noStrike" dirty="0">
                <a:solidFill>
                  <a:srgbClr val="000000"/>
                </a:solidFill>
                <a:effectLst/>
                <a:latin typeface="Arial" panose="020B0604020202020204" pitchFamily="34" charset="0"/>
              </a:rPr>
              <a:t>: </a:t>
            </a:r>
            <a:r>
              <a:rPr lang="da-DK" sz="1800" b="0" i="1" u="none" strike="noStrike" dirty="0">
                <a:solidFill>
                  <a:srgbClr val="000000"/>
                </a:solidFill>
                <a:effectLst/>
                <a:latin typeface="Arial" panose="020B0604020202020204" pitchFamily="34" charset="0"/>
              </a:rPr>
              <a:t>Jobsamtalen</a:t>
            </a:r>
            <a:r>
              <a:rPr lang="da-DK" sz="1800" b="0" i="0" u="none" strike="noStrike" dirty="0">
                <a:solidFill>
                  <a:srgbClr val="000000"/>
                </a:solidFill>
                <a:effectLst/>
                <a:latin typeface="Arial" panose="020B0604020202020204" pitchFamily="34" charset="0"/>
              </a:rPr>
              <a:t> i relation til, hvor meget man skal fortælle om sig selv, og hvornår man skal fortælle det, hvis man fx har en diagnose eller et anden udfordring, der kan have betydning for at gennemføre uddannelsen.</a:t>
            </a:r>
          </a:p>
          <a:p>
            <a:pPr rtl="0"/>
            <a:endParaRPr lang="da-DK" sz="1800" b="0" i="0" u="none" strike="noStrike" dirty="0">
              <a:solidFill>
                <a:srgbClr val="000000"/>
              </a:solidFill>
              <a:effectLst/>
              <a:latin typeface="Arial" panose="020B0604020202020204" pitchFamily="34" charset="0"/>
            </a:endParaRPr>
          </a:p>
          <a:p>
            <a:pPr rtl="0"/>
            <a:r>
              <a:rPr lang="da-DK" sz="1800" b="0" i="0" u="none" strike="noStrike" dirty="0">
                <a:solidFill>
                  <a:srgbClr val="000000"/>
                </a:solidFill>
                <a:effectLst/>
                <a:latin typeface="Arial" panose="020B0604020202020204" pitchFamily="34" charset="0"/>
              </a:rPr>
              <a:t>Formålet er, at alle elever tager stilling til og ansvar for deres læringsbehov, at alle elever reflekterer over, hvordan de lærer bedst. Det handler dermed ikke om at være normal eller unormal, men at vi alle er forskellige og alle har styrker og svagheder.</a:t>
            </a:r>
          </a:p>
          <a:p>
            <a:pPr rtl="0"/>
            <a:endParaRPr lang="da-DK" sz="1800" b="0" i="0" u="none" strike="noStrike" dirty="0">
              <a:solidFill>
                <a:srgbClr val="000000"/>
              </a:solidFill>
              <a:effectLst/>
              <a:latin typeface="Arial" panose="020B0604020202020204" pitchFamily="34" charset="0"/>
            </a:endParaRPr>
          </a:p>
          <a:p>
            <a:r>
              <a:rPr lang="da-DK" dirty="0"/>
              <a:t>Tal om hvad et særligt læringsbehov er – få eleverne til at give eksempler. Har du som underviser brug for at lægge for, er her nogle eksempler:</a:t>
            </a:r>
          </a:p>
          <a:p>
            <a:endParaRPr lang="da-DK" dirty="0"/>
          </a:p>
          <a:p>
            <a:pPr marL="171450" indent="-171450">
              <a:buFont typeface="Arial" panose="020B0604020202020204" pitchFamily="34" charset="0"/>
              <a:buChar char="•"/>
            </a:pPr>
            <a:r>
              <a:rPr lang="da-DK" dirty="0"/>
              <a:t>En elev er ordblind og har behov for at få SPS (specialpædagogisk støtte) med ud i virksomheden.</a:t>
            </a:r>
          </a:p>
          <a:p>
            <a:pPr marL="171450" indent="-171450">
              <a:buFont typeface="Arial" panose="020B0604020202020204" pitchFamily="34" charset="0"/>
              <a:buChar char="•"/>
            </a:pPr>
            <a:r>
              <a:rPr lang="da-DK" dirty="0"/>
              <a:t>En elev har svært ved at koncentrere sig i sammenhænge uden struktur og har behov for et dagsskema, der tydeligt viser arbejdsopgaverne</a:t>
            </a:r>
          </a:p>
          <a:p>
            <a:pPr marL="171450" indent="-171450">
              <a:buFont typeface="Arial" panose="020B0604020202020204" pitchFamily="34" charset="0"/>
              <a:buChar char="•"/>
            </a:pPr>
            <a:r>
              <a:rPr lang="da-DK" dirty="0"/>
              <a:t>En elev har nedsat hørelse og har behov for at få vist arbejdsopgaverne i stedet for kun at få dem fortalt</a:t>
            </a:r>
          </a:p>
          <a:p>
            <a:pPr marL="171450" indent="-171450">
              <a:buFont typeface="Arial" panose="020B0604020202020204" pitchFamily="34" charset="0"/>
              <a:buChar char="•"/>
            </a:pPr>
            <a:endParaRPr lang="da-DK" dirty="0"/>
          </a:p>
          <a:p>
            <a:pPr marL="0" indent="0">
              <a:buFont typeface="Arial" panose="020B0604020202020204" pitchFamily="34" charset="0"/>
              <a:buNone/>
            </a:pPr>
            <a:r>
              <a:rPr lang="da-DK" dirty="0"/>
              <a:t>Peg på, at der er tale om en udfordring (første del af sætningen) og et behov for noget bestemt (sidste del af sætningen).</a:t>
            </a:r>
          </a:p>
          <a:p>
            <a:pPr rtl="0"/>
            <a:endParaRPr lang="da-DK" dirty="0"/>
          </a:p>
          <a:p>
            <a:endParaRPr lang="en-DK" dirty="0"/>
          </a:p>
        </p:txBody>
      </p:sp>
      <p:sp>
        <p:nvSpPr>
          <p:cNvPr id="4" name="Slide Number Placeholder 3"/>
          <p:cNvSpPr>
            <a:spLocks noGrp="1"/>
          </p:cNvSpPr>
          <p:nvPr>
            <p:ph type="sldNum" sz="quarter" idx="5"/>
          </p:nvPr>
        </p:nvSpPr>
        <p:spPr/>
        <p:txBody>
          <a:bodyPr/>
          <a:lstStyle/>
          <a:p>
            <a:fld id="{3DCEB7CE-0F19-3341-94A9-634F2BFF0A50}" type="slidenum">
              <a:rPr lang="en-DK" smtClean="0"/>
              <a:t>1</a:t>
            </a:fld>
            <a:endParaRPr lang="en-DK"/>
          </a:p>
        </p:txBody>
      </p:sp>
    </p:spTree>
    <p:extLst>
      <p:ext uri="{BB962C8B-B14F-4D97-AF65-F5344CB8AC3E}">
        <p14:creationId xmlns:p14="http://schemas.microsoft.com/office/powerpoint/2010/main" val="255905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solidFill>
                  <a:srgbClr val="000000"/>
                </a:solidFill>
                <a:latin typeface="Aptos" panose="020B0004020202020204" pitchFamily="34" charset="0"/>
              </a:rPr>
              <a:t>Skal man fortælle om sin diagnose? Hvilke fordele/ulemper kan der være? </a:t>
            </a:r>
            <a:r>
              <a:rPr lang="da-DK" dirty="0"/>
              <a:t>Tag en dialog på klassen.</a:t>
            </a:r>
          </a:p>
          <a:p>
            <a:r>
              <a:rPr lang="da-DK" dirty="0"/>
              <a:t>Formålet med dialogen er at eleverne kan få vendt evt. bekymringer ved at fortælle om en diagnose.</a:t>
            </a:r>
          </a:p>
          <a:p>
            <a:endParaRPr lang="da-DK" dirty="0"/>
          </a:p>
          <a:p>
            <a:endParaRPr lang="da-DK" dirty="0"/>
          </a:p>
          <a:p>
            <a:endParaRPr lang="en-DK" dirty="0"/>
          </a:p>
        </p:txBody>
      </p:sp>
      <p:sp>
        <p:nvSpPr>
          <p:cNvPr id="4" name="Slide Number Placeholder 3"/>
          <p:cNvSpPr>
            <a:spLocks noGrp="1"/>
          </p:cNvSpPr>
          <p:nvPr>
            <p:ph type="sldNum" sz="quarter" idx="5"/>
          </p:nvPr>
        </p:nvSpPr>
        <p:spPr/>
        <p:txBody>
          <a:bodyPr/>
          <a:lstStyle/>
          <a:p>
            <a:fld id="{3DCEB7CE-0F19-3341-94A9-634F2BFF0A50}" type="slidenum">
              <a:rPr lang="en-DK" smtClean="0"/>
              <a:t>2</a:t>
            </a:fld>
            <a:endParaRPr lang="en-DK"/>
          </a:p>
        </p:txBody>
      </p:sp>
    </p:spTree>
    <p:extLst>
      <p:ext uri="{BB962C8B-B14F-4D97-AF65-F5344CB8AC3E}">
        <p14:creationId xmlns:p14="http://schemas.microsoft.com/office/powerpoint/2010/main" val="136459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solidFill>
                  <a:srgbClr val="000000"/>
                </a:solidFill>
                <a:latin typeface="Aptos" panose="020B0004020202020204" pitchFamily="34" charset="0"/>
              </a:rPr>
              <a:t>Gennemgå reglerne på området:</a:t>
            </a:r>
          </a:p>
          <a:p>
            <a:endParaRPr lang="da-DK" dirty="0">
              <a:solidFill>
                <a:srgbClr val="000000"/>
              </a:solidFill>
              <a:latin typeface="Aptos" panose="020B0004020202020204" pitchFamily="34" charset="0"/>
            </a:endParaRPr>
          </a:p>
          <a:p>
            <a:pPr marL="285750" indent="-285750">
              <a:buFont typeface="Arial" panose="020B0604020202020204" pitchFamily="34" charset="0"/>
              <a:buChar char="•"/>
            </a:pPr>
            <a:r>
              <a:rPr lang="da-DK" dirty="0">
                <a:solidFill>
                  <a:srgbClr val="000000"/>
                </a:solidFill>
                <a:latin typeface="Aptos" panose="020B0004020202020204" pitchFamily="34" charset="0"/>
              </a:rPr>
              <a:t>Skolen må ikke videregive personlige oplysninger om dig – derfor fortæller skolen ikke lærestedet, hvis du har en diagnose</a:t>
            </a:r>
          </a:p>
          <a:p>
            <a:pPr marL="285750" indent="-285750">
              <a:buFont typeface="Arial" panose="020B0604020202020204" pitchFamily="34" charset="0"/>
              <a:buChar char="•"/>
            </a:pPr>
            <a:r>
              <a:rPr lang="da-DK" dirty="0">
                <a:solidFill>
                  <a:srgbClr val="000000"/>
                </a:solidFill>
                <a:latin typeface="Aptos" panose="020B0004020202020204" pitchFamily="34" charset="0"/>
              </a:rPr>
              <a:t>Lærestedet må ikke spørge til diagnoser – men de må gerne spørge, om du har særlige læringsbehov, og dette kan være en invitation til at fortælle det.</a:t>
            </a:r>
          </a:p>
          <a:p>
            <a:pPr marL="285750" indent="-285750">
              <a:buFont typeface="Arial" panose="020B0604020202020204" pitchFamily="34" charset="0"/>
              <a:buChar char="•"/>
            </a:pPr>
            <a:r>
              <a:rPr lang="da-DK" dirty="0">
                <a:solidFill>
                  <a:srgbClr val="000000"/>
                </a:solidFill>
                <a:latin typeface="Aptos" panose="020B0004020202020204" pitchFamily="34" charset="0"/>
              </a:rPr>
              <a:t>Du har ikke pligt til at sige noget om en diagnose – men du er reelt den eneste person, der kan bringe det på banen</a:t>
            </a:r>
          </a:p>
          <a:p>
            <a:pPr marL="285750" indent="-285750">
              <a:buFont typeface="Arial" panose="020B0604020202020204" pitchFamily="34" charset="0"/>
              <a:buChar char="•"/>
            </a:pPr>
            <a:endParaRPr lang="da-DK" dirty="0">
              <a:solidFill>
                <a:srgbClr val="000000"/>
              </a:solidFill>
              <a:latin typeface="Aptos" panose="020B0004020202020204" pitchFamily="34" charset="0"/>
            </a:endParaRPr>
          </a:p>
          <a:p>
            <a:pPr marL="0" indent="0">
              <a:buFont typeface="Arial" panose="020B0604020202020204" pitchFamily="34" charset="0"/>
              <a:buNone/>
            </a:pPr>
            <a:r>
              <a:rPr lang="da-DK" dirty="0">
                <a:solidFill>
                  <a:srgbClr val="000000"/>
                </a:solidFill>
                <a:latin typeface="Aptos" panose="020B0004020202020204" pitchFamily="34" charset="0"/>
              </a:rPr>
              <a:t>Hvis man vælger at fortælle om sin diagnose:</a:t>
            </a:r>
          </a:p>
          <a:p>
            <a:pPr marL="0" indent="0">
              <a:buFont typeface="Arial" panose="020B0604020202020204" pitchFamily="34" charset="0"/>
              <a:buNone/>
            </a:pPr>
            <a:r>
              <a:rPr lang="da-DK" dirty="0">
                <a:solidFill>
                  <a:srgbClr val="000000"/>
                </a:solidFill>
                <a:latin typeface="Aptos" panose="020B0004020202020204" pitchFamily="34" charset="0"/>
              </a:rPr>
              <a:t>Det er ofte ikke er nok at fortælle, at man har en bestemt diagnose. To mennesker med samme diagnose er stadig meget forskellige, og det handler derfor endnu engang om, hvem den enkelte person er, og hvad denne person har af særlige læringsbehov.</a:t>
            </a:r>
          </a:p>
        </p:txBody>
      </p:sp>
      <p:sp>
        <p:nvSpPr>
          <p:cNvPr id="4" name="Slide Number Placeholder 3"/>
          <p:cNvSpPr>
            <a:spLocks noGrp="1"/>
          </p:cNvSpPr>
          <p:nvPr>
            <p:ph type="sldNum" sz="quarter" idx="5"/>
          </p:nvPr>
        </p:nvSpPr>
        <p:spPr/>
        <p:txBody>
          <a:bodyPr/>
          <a:lstStyle/>
          <a:p>
            <a:fld id="{3DCEB7CE-0F19-3341-94A9-634F2BFF0A50}" type="slidenum">
              <a:rPr lang="en-DK" smtClean="0"/>
              <a:t>3</a:t>
            </a:fld>
            <a:endParaRPr lang="en-DK"/>
          </a:p>
        </p:txBody>
      </p:sp>
    </p:spTree>
    <p:extLst>
      <p:ext uri="{BB962C8B-B14F-4D97-AF65-F5344CB8AC3E}">
        <p14:creationId xmlns:p14="http://schemas.microsoft.com/office/powerpoint/2010/main" val="120245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a-DK" dirty="0"/>
              <a:t>Vi tilpasser os bevidst eller ubevidst de udfordringer, vi har. Nogle gange udvikler vi andre sider af os selv for at kompensere for udfordringerne. </a:t>
            </a:r>
          </a:p>
          <a:p>
            <a:pPr marL="0" indent="0">
              <a:buFont typeface="Arial" panose="020B0604020202020204" pitchFamily="34" charset="0"/>
              <a:buNone/>
            </a:pPr>
            <a:r>
              <a:rPr lang="da-DK" dirty="0"/>
              <a:t>Måske er vi ligefrem blevet rigtig gode til noget som følge af det. Udfordringen er ikke kun en svaghed, men rummer ofte også en styrke.</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I podcasten fortæller en lærling, at han er blevet god til at huske på grund af sin ordblindhed. </a:t>
            </a:r>
          </a:p>
          <a:p>
            <a:pPr marL="0" indent="0">
              <a:buFont typeface="Arial" panose="020B0604020202020204" pitchFamily="34" charset="0"/>
              <a:buNone/>
            </a:pPr>
            <a:r>
              <a:rPr lang="da-DK" dirty="0"/>
              <a:t>Det er ikke sikkert, at vores styrker og svagheder hænger sammen, men det kan være lettere at fortælle om en svaghed eller udfordring, når man samtidig fremhæver en styrke.</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Formålet med nedenstående aktivitet er at øve sig i at fortælle om både svagheder og styrker. Samtidig er der god inspiration at hente i at høre mange udgaver af samme sætningsopbygning.</a:t>
            </a:r>
          </a:p>
          <a:p>
            <a:pPr marL="0" indent="0">
              <a:buFont typeface="Arial" panose="020B0604020202020204" pitchFamily="34" charset="0"/>
              <a:buNone/>
            </a:pPr>
            <a:endParaRPr lang="da-DK" dirty="0"/>
          </a:p>
          <a:p>
            <a:pPr marL="0" indent="0">
              <a:buFont typeface="Arial" panose="020B0604020202020204" pitchFamily="34" charset="0"/>
              <a:buNone/>
            </a:pPr>
            <a:r>
              <a:rPr lang="da-DK" dirty="0"/>
              <a:t>Forslag til aktivitet:</a:t>
            </a:r>
          </a:p>
          <a:p>
            <a:pPr marL="228600" indent="-228600">
              <a:buFont typeface="+mj-lt"/>
              <a:buAutoNum type="arabicPeriod"/>
            </a:pPr>
            <a:r>
              <a:rPr lang="da-DK" dirty="0"/>
              <a:t>Eleverne noterer hver især nogle svagheder og styrker, som de har. Vis evt. eksempler på næste slide (slide 5 og 6)</a:t>
            </a:r>
          </a:p>
          <a:p>
            <a:pPr marL="228600" indent="-228600">
              <a:buFont typeface="+mj-lt"/>
              <a:buAutoNum type="arabicPeriod"/>
            </a:pPr>
            <a:r>
              <a:rPr lang="da-DK" dirty="0"/>
              <a:t>Alle elever laver en sætning: Jeg er ikke så god til [indsæt en selvvalgt svaghed], til gengæld er jeg ret god til [indsæt en selvvalgt styrke]</a:t>
            </a:r>
          </a:p>
          <a:p>
            <a:pPr marL="228600" indent="-228600">
              <a:buFont typeface="+mj-lt"/>
              <a:buAutoNum type="arabicPeriod"/>
            </a:pPr>
            <a:r>
              <a:rPr lang="da-DK" dirty="0"/>
              <a:t>På skift læser alle elever deres sætninger op en af gangen</a:t>
            </a:r>
          </a:p>
        </p:txBody>
      </p:sp>
      <p:sp>
        <p:nvSpPr>
          <p:cNvPr id="4" name="Slide Number Placeholder 3"/>
          <p:cNvSpPr>
            <a:spLocks noGrp="1"/>
          </p:cNvSpPr>
          <p:nvPr>
            <p:ph type="sldNum" sz="quarter" idx="5"/>
          </p:nvPr>
        </p:nvSpPr>
        <p:spPr/>
        <p:txBody>
          <a:bodyPr/>
          <a:lstStyle/>
          <a:p>
            <a:fld id="{3DCEB7CE-0F19-3341-94A9-634F2BFF0A50}" type="slidenum">
              <a:rPr lang="en-DK" smtClean="0"/>
              <a:t>4</a:t>
            </a:fld>
            <a:endParaRPr lang="en-DK"/>
          </a:p>
        </p:txBody>
      </p:sp>
    </p:spTree>
    <p:extLst>
      <p:ext uri="{BB962C8B-B14F-4D97-AF65-F5344CB8AC3E}">
        <p14:creationId xmlns:p14="http://schemas.microsoft.com/office/powerpoint/2010/main" val="282480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u="none" strike="noStrike" dirty="0">
                <a:solidFill>
                  <a:srgbClr val="000000"/>
                </a:solidFill>
                <a:effectLst/>
                <a:latin typeface="Arial" panose="020B0604020202020204" pitchFamily="34" charset="0"/>
              </a:rPr>
              <a:t>Svagheder. Uddyber slide 4 (se noter der). Dette er blot eksempler. Bed </a:t>
            </a:r>
            <a:r>
              <a:rPr lang="da-DK" sz="1800" b="0" i="0" u="none" strike="noStrike" dirty="0" err="1">
                <a:solidFill>
                  <a:srgbClr val="000000"/>
                </a:solidFill>
                <a:effectLst/>
                <a:latin typeface="Arial" panose="020B0604020202020204" pitchFamily="34" charset="0"/>
              </a:rPr>
              <a:t>evt</a:t>
            </a:r>
            <a:r>
              <a:rPr lang="da-DK" sz="1800" b="0" i="0" u="none" strike="noStrike" dirty="0">
                <a:solidFill>
                  <a:srgbClr val="000000"/>
                </a:solidFill>
                <a:effectLst/>
                <a:latin typeface="Arial" panose="020B0604020202020204" pitchFamily="34" charset="0"/>
              </a:rPr>
              <a:t> eleverne finde nogle, som ikke er nævnt. </a:t>
            </a:r>
            <a:endParaRPr lang="en-DK" dirty="0"/>
          </a:p>
        </p:txBody>
      </p:sp>
      <p:sp>
        <p:nvSpPr>
          <p:cNvPr id="4" name="Slide Number Placeholder 3"/>
          <p:cNvSpPr>
            <a:spLocks noGrp="1"/>
          </p:cNvSpPr>
          <p:nvPr>
            <p:ph type="sldNum" sz="quarter" idx="5"/>
          </p:nvPr>
        </p:nvSpPr>
        <p:spPr/>
        <p:txBody>
          <a:bodyPr/>
          <a:lstStyle/>
          <a:p>
            <a:fld id="{3DCEB7CE-0F19-3341-94A9-634F2BFF0A50}" type="slidenum">
              <a:rPr lang="en-DK" smtClean="0"/>
              <a:t>5</a:t>
            </a:fld>
            <a:endParaRPr lang="en-DK"/>
          </a:p>
        </p:txBody>
      </p:sp>
    </p:spTree>
    <p:extLst>
      <p:ext uri="{BB962C8B-B14F-4D97-AF65-F5344CB8AC3E}">
        <p14:creationId xmlns:p14="http://schemas.microsoft.com/office/powerpoint/2010/main" val="3838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800" b="0" i="0" u="none" strike="noStrike" dirty="0">
                <a:solidFill>
                  <a:srgbClr val="000000"/>
                </a:solidFill>
                <a:effectLst/>
                <a:latin typeface="Arial" panose="020B0604020202020204" pitchFamily="34" charset="0"/>
              </a:rPr>
              <a:t>Styrker. Uddyber slide 4 (se noter her). Dette er blot eksempler. Bed </a:t>
            </a:r>
            <a:r>
              <a:rPr lang="da-DK" sz="1800" b="0" i="0" u="none" strike="noStrike" dirty="0" err="1">
                <a:solidFill>
                  <a:srgbClr val="000000"/>
                </a:solidFill>
                <a:effectLst/>
                <a:latin typeface="Arial" panose="020B0604020202020204" pitchFamily="34" charset="0"/>
              </a:rPr>
              <a:t>evt</a:t>
            </a:r>
            <a:r>
              <a:rPr lang="da-DK" sz="1800" b="0" i="0" u="none" strike="noStrike" dirty="0">
                <a:solidFill>
                  <a:srgbClr val="000000"/>
                </a:solidFill>
                <a:effectLst/>
                <a:latin typeface="Arial" panose="020B0604020202020204" pitchFamily="34" charset="0"/>
              </a:rPr>
              <a:t> eleverne finde nogle, som ikke er nævnt.</a:t>
            </a:r>
            <a:endParaRPr lang="da-DK" b="0" dirty="0">
              <a:effectLst/>
            </a:endParaRPr>
          </a:p>
          <a:p>
            <a:br>
              <a:rPr lang="da-DK" dirty="0"/>
            </a:br>
            <a:endParaRPr lang="da-DK" dirty="0"/>
          </a:p>
          <a:p>
            <a:endParaRPr lang="en-DK" dirty="0"/>
          </a:p>
          <a:p>
            <a:endParaRPr lang="en-DK" dirty="0"/>
          </a:p>
        </p:txBody>
      </p:sp>
      <p:sp>
        <p:nvSpPr>
          <p:cNvPr id="4" name="Slide Number Placeholder 3"/>
          <p:cNvSpPr>
            <a:spLocks noGrp="1"/>
          </p:cNvSpPr>
          <p:nvPr>
            <p:ph type="sldNum" sz="quarter" idx="5"/>
          </p:nvPr>
        </p:nvSpPr>
        <p:spPr/>
        <p:txBody>
          <a:bodyPr/>
          <a:lstStyle/>
          <a:p>
            <a:fld id="{3DCEB7CE-0F19-3341-94A9-634F2BFF0A50}" type="slidenum">
              <a:rPr lang="en-DK" smtClean="0"/>
              <a:t>6</a:t>
            </a:fld>
            <a:endParaRPr lang="en-DK"/>
          </a:p>
        </p:txBody>
      </p:sp>
    </p:spTree>
    <p:extLst>
      <p:ext uri="{BB962C8B-B14F-4D97-AF65-F5344CB8AC3E}">
        <p14:creationId xmlns:p14="http://schemas.microsoft.com/office/powerpoint/2010/main" val="34524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da-DK" sz="1200" b="0" i="0" u="none" strike="noStrike" dirty="0">
                <a:solidFill>
                  <a:srgbClr val="000000"/>
                </a:solidFill>
                <a:effectLst/>
                <a:latin typeface="Arial" panose="020B0604020202020204" pitchFamily="34" charset="0"/>
              </a:rPr>
              <a:t>Kort repetition og mulighed for spørgsmål.</a:t>
            </a:r>
            <a:endParaRPr lang="da-DK" b="0" dirty="0">
              <a:effectLst/>
            </a:endParaRPr>
          </a:p>
          <a:p>
            <a:br>
              <a:rPr lang="da-DK" dirty="0"/>
            </a:br>
            <a:endParaRPr lang="da-DK" dirty="0"/>
          </a:p>
          <a:p>
            <a:endParaRPr lang="en-DK" dirty="0"/>
          </a:p>
        </p:txBody>
      </p:sp>
      <p:sp>
        <p:nvSpPr>
          <p:cNvPr id="4" name="Slide Number Placeholder 3"/>
          <p:cNvSpPr>
            <a:spLocks noGrp="1"/>
          </p:cNvSpPr>
          <p:nvPr>
            <p:ph type="sldNum" sz="quarter" idx="5"/>
          </p:nvPr>
        </p:nvSpPr>
        <p:spPr/>
        <p:txBody>
          <a:bodyPr/>
          <a:lstStyle/>
          <a:p>
            <a:fld id="{3DCEB7CE-0F19-3341-94A9-634F2BFF0A50}" type="slidenum">
              <a:rPr lang="en-DK" smtClean="0"/>
              <a:t>7</a:t>
            </a:fld>
            <a:endParaRPr lang="en-DK"/>
          </a:p>
        </p:txBody>
      </p:sp>
    </p:spTree>
    <p:extLst>
      <p:ext uri="{BB962C8B-B14F-4D97-AF65-F5344CB8AC3E}">
        <p14:creationId xmlns:p14="http://schemas.microsoft.com/office/powerpoint/2010/main" val="283090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6500" b="1" i="0">
                <a:solidFill>
                  <a:schemeClr val="bg1"/>
                </a:solidFill>
                <a:latin typeface="Aptos Display"/>
                <a:cs typeface="Aptos Display"/>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4100" b="0" i="0">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Aptos Display"/>
                <a:cs typeface="Aptos Display"/>
              </a:defRPr>
            </a:lvl1pPr>
          </a:lstStyle>
          <a:p>
            <a:endParaRPr/>
          </a:p>
        </p:txBody>
      </p:sp>
      <p:sp>
        <p:nvSpPr>
          <p:cNvPr id="3" name="Holder 3"/>
          <p:cNvSpPr>
            <a:spLocks noGrp="1"/>
          </p:cNvSpPr>
          <p:nvPr>
            <p:ph type="body" idx="1"/>
          </p:nvPr>
        </p:nvSpPr>
        <p:spPr/>
        <p:txBody>
          <a:bodyPr lIns="0" tIns="0" rIns="0" bIns="0"/>
          <a:lstStyle>
            <a:lvl1pPr>
              <a:defRPr sz="4100" b="0" i="0">
                <a:solidFill>
                  <a:schemeClr val="tx1"/>
                </a:solidFill>
                <a:latin typeface="Aptos Display"/>
                <a:cs typeface="Aptos Display"/>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099" cy="11308556"/>
          </a:xfrm>
          <a:prstGeom prst="rect">
            <a:avLst/>
          </a:prstGeom>
        </p:spPr>
      </p:pic>
      <p:sp>
        <p:nvSpPr>
          <p:cNvPr id="17" name="bg object 17"/>
          <p:cNvSpPr/>
          <p:nvPr/>
        </p:nvSpPr>
        <p:spPr>
          <a:xfrm>
            <a:off x="2157002" y="2722430"/>
            <a:ext cx="15515590" cy="6785609"/>
          </a:xfrm>
          <a:custGeom>
            <a:avLst/>
            <a:gdLst/>
            <a:ahLst/>
            <a:cxnLst/>
            <a:rect l="l" t="t" r="r" b="b"/>
            <a:pathLst>
              <a:path w="15515590" h="6785609">
                <a:moveTo>
                  <a:pt x="15515129" y="0"/>
                </a:moveTo>
                <a:lnTo>
                  <a:pt x="0" y="0"/>
                </a:lnTo>
                <a:lnTo>
                  <a:pt x="0" y="6785133"/>
                </a:lnTo>
                <a:lnTo>
                  <a:pt x="15515129" y="6785133"/>
                </a:lnTo>
                <a:lnTo>
                  <a:pt x="15515129" y="0"/>
                </a:lnTo>
                <a:close/>
              </a:path>
            </a:pathLst>
          </a:custGeom>
          <a:solidFill>
            <a:srgbClr val="FFFFFF">
              <a:alpha val="73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500" b="1" i="0">
                <a:solidFill>
                  <a:schemeClr val="bg1"/>
                </a:solidFill>
                <a:latin typeface="Aptos Display"/>
                <a:cs typeface="Aptos Display"/>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Aptos Display"/>
                <a:cs typeface="Aptos Display"/>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099" cy="11308556"/>
          </a:xfrm>
          <a:prstGeom prst="rect">
            <a:avLst/>
          </a:prstGeom>
        </p:spPr>
      </p:pic>
      <p:sp>
        <p:nvSpPr>
          <p:cNvPr id="17" name="bg object 17"/>
          <p:cNvSpPr/>
          <p:nvPr/>
        </p:nvSpPr>
        <p:spPr>
          <a:xfrm>
            <a:off x="0" y="10114875"/>
            <a:ext cx="20104100" cy="1193800"/>
          </a:xfrm>
          <a:custGeom>
            <a:avLst/>
            <a:gdLst/>
            <a:ahLst/>
            <a:cxnLst/>
            <a:rect l="l" t="t" r="r" b="b"/>
            <a:pathLst>
              <a:path w="20104100" h="1193800">
                <a:moveTo>
                  <a:pt x="20104099" y="0"/>
                </a:moveTo>
                <a:lnTo>
                  <a:pt x="0" y="0"/>
                </a:lnTo>
                <a:lnTo>
                  <a:pt x="0" y="1193680"/>
                </a:lnTo>
                <a:lnTo>
                  <a:pt x="20104099" y="1193680"/>
                </a:lnTo>
                <a:lnTo>
                  <a:pt x="20104099"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099" cy="11308556"/>
          </a:xfrm>
          <a:prstGeom prst="rect">
            <a:avLst/>
          </a:prstGeom>
        </p:spPr>
      </p:pic>
      <p:sp>
        <p:nvSpPr>
          <p:cNvPr id="2" name="Holder 2"/>
          <p:cNvSpPr>
            <a:spLocks noGrp="1"/>
          </p:cNvSpPr>
          <p:nvPr>
            <p:ph type="title"/>
          </p:nvPr>
        </p:nvSpPr>
        <p:spPr>
          <a:xfrm>
            <a:off x="1256506" y="1047088"/>
            <a:ext cx="17591087" cy="1038860"/>
          </a:xfrm>
          <a:prstGeom prst="rect">
            <a:avLst/>
          </a:prstGeom>
        </p:spPr>
        <p:txBody>
          <a:bodyPr wrap="square" lIns="0" tIns="0" rIns="0" bIns="0">
            <a:spAutoFit/>
          </a:bodyPr>
          <a:lstStyle>
            <a:lvl1pPr>
              <a:defRPr sz="6500" b="1" i="0">
                <a:solidFill>
                  <a:schemeClr val="bg1"/>
                </a:solidFill>
                <a:latin typeface="Aptos Display"/>
                <a:cs typeface="Aptos Display"/>
              </a:defRPr>
            </a:lvl1pPr>
          </a:lstStyle>
          <a:p>
            <a:endParaRPr/>
          </a:p>
        </p:txBody>
      </p:sp>
      <p:sp>
        <p:nvSpPr>
          <p:cNvPr id="3" name="Holder 3"/>
          <p:cNvSpPr>
            <a:spLocks noGrp="1"/>
          </p:cNvSpPr>
          <p:nvPr>
            <p:ph type="body" idx="1"/>
          </p:nvPr>
        </p:nvSpPr>
        <p:spPr>
          <a:xfrm>
            <a:off x="2157002" y="2722430"/>
            <a:ext cx="15287625" cy="6806565"/>
          </a:xfrm>
          <a:prstGeom prst="rect">
            <a:avLst/>
          </a:prstGeom>
        </p:spPr>
        <p:txBody>
          <a:bodyPr wrap="square" lIns="0" tIns="0" rIns="0" bIns="0">
            <a:spAutoFit/>
          </a:bodyPr>
          <a:lstStyle>
            <a:lvl1pPr>
              <a:defRPr sz="4100" b="0" i="0">
                <a:solidFill>
                  <a:schemeClr val="tx1"/>
                </a:solidFill>
                <a:latin typeface="Aptos Display"/>
                <a:cs typeface="Aptos Display"/>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114875"/>
            <a:ext cx="20104100" cy="1193800"/>
            <a:chOff x="0" y="10114875"/>
            <a:chExt cx="20104100" cy="1193800"/>
          </a:xfrm>
        </p:grpSpPr>
        <p:pic>
          <p:nvPicPr>
            <p:cNvPr id="3" name="object 3"/>
            <p:cNvPicPr/>
            <p:nvPr/>
          </p:nvPicPr>
          <p:blipFill>
            <a:blip r:embed="rId3" cstate="print"/>
            <a:stretch>
              <a:fillRect/>
            </a:stretch>
          </p:blipFill>
          <p:spPr>
            <a:xfrm>
              <a:off x="1315373" y="10378291"/>
              <a:ext cx="2570665" cy="575584"/>
            </a:xfrm>
            <a:prstGeom prst="rect">
              <a:avLst/>
            </a:prstGeom>
          </p:spPr>
        </p:pic>
        <p:sp>
          <p:nvSpPr>
            <p:cNvPr id="4" name="object 4"/>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5" name="object 5"/>
            <p:cNvSpPr/>
            <p:nvPr/>
          </p:nvSpPr>
          <p:spPr>
            <a:xfrm>
              <a:off x="14246480" y="10476781"/>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pic>
          <p:nvPicPr>
            <p:cNvPr id="6" name="object 6"/>
            <p:cNvPicPr/>
            <p:nvPr/>
          </p:nvPicPr>
          <p:blipFill>
            <a:blip r:embed="rId4" cstate="print"/>
            <a:stretch>
              <a:fillRect/>
            </a:stretch>
          </p:blipFill>
          <p:spPr>
            <a:xfrm>
              <a:off x="17952964" y="10373291"/>
              <a:ext cx="1181948" cy="671571"/>
            </a:xfrm>
            <a:prstGeom prst="rect">
              <a:avLst/>
            </a:prstGeom>
          </p:spPr>
        </p:pic>
        <p:sp>
          <p:nvSpPr>
            <p:cNvPr id="7" name="object 7"/>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8" name="object 8"/>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
        <p:nvSpPr>
          <p:cNvPr id="9" name="object 9"/>
          <p:cNvSpPr/>
          <p:nvPr/>
        </p:nvSpPr>
        <p:spPr>
          <a:xfrm>
            <a:off x="1727695" y="2450191"/>
            <a:ext cx="7026275" cy="4639310"/>
          </a:xfrm>
          <a:custGeom>
            <a:avLst/>
            <a:gdLst/>
            <a:ahLst/>
            <a:cxnLst/>
            <a:rect l="l" t="t" r="r" b="b"/>
            <a:pathLst>
              <a:path w="7026275" h="4639309">
                <a:moveTo>
                  <a:pt x="7025957" y="3235337"/>
                </a:moveTo>
                <a:lnTo>
                  <a:pt x="4868951" y="3235337"/>
                </a:lnTo>
                <a:lnTo>
                  <a:pt x="4868951" y="2135454"/>
                </a:lnTo>
                <a:lnTo>
                  <a:pt x="4554829" y="2135454"/>
                </a:lnTo>
                <a:lnTo>
                  <a:pt x="4554829" y="1403705"/>
                </a:lnTo>
                <a:lnTo>
                  <a:pt x="4554829" y="1118654"/>
                </a:lnTo>
                <a:lnTo>
                  <a:pt x="4554829" y="0"/>
                </a:lnTo>
                <a:lnTo>
                  <a:pt x="0" y="0"/>
                </a:lnTo>
                <a:lnTo>
                  <a:pt x="0" y="4639043"/>
                </a:lnTo>
                <a:lnTo>
                  <a:pt x="7025957" y="4639043"/>
                </a:lnTo>
                <a:lnTo>
                  <a:pt x="7025957" y="3235337"/>
                </a:lnTo>
                <a:close/>
              </a:path>
            </a:pathLst>
          </a:custGeom>
          <a:solidFill>
            <a:srgbClr val="EF4754"/>
          </a:solidFill>
        </p:spPr>
        <p:txBody>
          <a:bodyPr wrap="square" lIns="0" tIns="0" rIns="0" bIns="0" rtlCol="0"/>
          <a:lstStyle/>
          <a:p>
            <a:endParaRPr/>
          </a:p>
        </p:txBody>
      </p:sp>
      <p:sp>
        <p:nvSpPr>
          <p:cNvPr id="10" name="object 10"/>
          <p:cNvSpPr txBox="1"/>
          <p:nvPr/>
        </p:nvSpPr>
        <p:spPr>
          <a:xfrm>
            <a:off x="1727696" y="2399030"/>
            <a:ext cx="4554855" cy="3484245"/>
          </a:xfrm>
          <a:prstGeom prst="rect">
            <a:avLst/>
          </a:prstGeom>
        </p:spPr>
        <p:txBody>
          <a:bodyPr vert="horz" wrap="square" lIns="0" tIns="293370" rIns="0" bIns="0" rtlCol="0">
            <a:spAutoFit/>
          </a:bodyPr>
          <a:lstStyle/>
          <a:p>
            <a:pPr marL="265430" marR="156845">
              <a:lnSpc>
                <a:spcPct val="79000"/>
              </a:lnSpc>
              <a:spcBef>
                <a:spcPts val="2310"/>
              </a:spcBef>
            </a:pPr>
            <a:r>
              <a:rPr sz="8800" b="1" dirty="0">
                <a:solidFill>
                  <a:srgbClr val="FFFFFF"/>
                </a:solidFill>
                <a:latin typeface="Aptos Display"/>
                <a:cs typeface="Aptos Display"/>
              </a:rPr>
              <a:t>Skal</a:t>
            </a:r>
            <a:r>
              <a:rPr sz="8800" b="1" spc="-300" dirty="0">
                <a:solidFill>
                  <a:srgbClr val="FFFFFF"/>
                </a:solidFill>
                <a:latin typeface="Aptos Display"/>
                <a:cs typeface="Aptos Display"/>
              </a:rPr>
              <a:t> </a:t>
            </a:r>
            <a:r>
              <a:rPr sz="8800" b="1" spc="-25" dirty="0">
                <a:solidFill>
                  <a:srgbClr val="FFFFFF"/>
                </a:solidFill>
                <a:latin typeface="Aptos Display"/>
                <a:cs typeface="Aptos Display"/>
              </a:rPr>
              <a:t>jeg </a:t>
            </a:r>
            <a:r>
              <a:rPr sz="8800" b="1" spc="-10" dirty="0">
                <a:solidFill>
                  <a:srgbClr val="FFFFFF"/>
                </a:solidFill>
                <a:latin typeface="Aptos Display"/>
                <a:cs typeface="Aptos Display"/>
              </a:rPr>
              <a:t>fortælle </a:t>
            </a:r>
            <a:r>
              <a:rPr sz="8800" b="1" dirty="0">
                <a:solidFill>
                  <a:srgbClr val="FFFFFF"/>
                </a:solidFill>
                <a:latin typeface="Aptos Display"/>
                <a:cs typeface="Aptos Display"/>
              </a:rPr>
              <a:t>om</a:t>
            </a:r>
            <a:r>
              <a:rPr sz="8800" b="1" spc="-135" dirty="0">
                <a:solidFill>
                  <a:srgbClr val="FFFFFF"/>
                </a:solidFill>
                <a:latin typeface="Aptos Display"/>
                <a:cs typeface="Aptos Display"/>
              </a:rPr>
              <a:t> </a:t>
            </a:r>
            <a:r>
              <a:rPr sz="8800" b="1" spc="-20" dirty="0">
                <a:solidFill>
                  <a:srgbClr val="FFFFFF"/>
                </a:solidFill>
                <a:latin typeface="Aptos Display"/>
                <a:cs typeface="Aptos Display"/>
              </a:rPr>
              <a:t>mine</a:t>
            </a:r>
            <a:endParaRPr sz="8800" dirty="0">
              <a:latin typeface="Aptos Display"/>
              <a:cs typeface="Aptos Display"/>
            </a:endParaRPr>
          </a:p>
        </p:txBody>
      </p:sp>
      <p:sp>
        <p:nvSpPr>
          <p:cNvPr id="11" name="object 11"/>
          <p:cNvSpPr txBox="1"/>
          <p:nvPr/>
        </p:nvSpPr>
        <p:spPr>
          <a:xfrm>
            <a:off x="1727696" y="6078220"/>
            <a:ext cx="7026275" cy="1100455"/>
          </a:xfrm>
          <a:prstGeom prst="rect">
            <a:avLst/>
          </a:prstGeom>
          <a:solidFill>
            <a:srgbClr val="EF4754"/>
          </a:solidFill>
        </p:spPr>
        <p:txBody>
          <a:bodyPr vert="horz" wrap="square" lIns="0" tIns="0" rIns="0" bIns="0" rtlCol="0">
            <a:spAutoFit/>
          </a:bodyPr>
          <a:lstStyle/>
          <a:p>
            <a:pPr marL="265430">
              <a:lnSpc>
                <a:spcPts val="7009"/>
              </a:lnSpc>
            </a:pPr>
            <a:r>
              <a:rPr sz="8800" b="1" spc="-10" dirty="0">
                <a:solidFill>
                  <a:srgbClr val="FFFFFF"/>
                </a:solidFill>
                <a:latin typeface="Aptos Display"/>
                <a:cs typeface="Aptos Display"/>
              </a:rPr>
              <a:t>udfordringer?</a:t>
            </a:r>
            <a:endParaRPr sz="8800" dirty="0">
              <a:latin typeface="Aptos Display"/>
              <a:cs typeface="Aptos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2722430"/>
            <a:ext cx="15287625" cy="6806565"/>
          </a:xfrm>
          <a:custGeom>
            <a:avLst/>
            <a:gdLst/>
            <a:ahLst/>
            <a:cxnLst/>
            <a:rect l="l" t="t" r="r" b="b"/>
            <a:pathLst>
              <a:path w="15287625" h="6806565">
                <a:moveTo>
                  <a:pt x="15287492" y="0"/>
                </a:moveTo>
                <a:lnTo>
                  <a:pt x="0" y="0"/>
                </a:lnTo>
                <a:lnTo>
                  <a:pt x="0" y="6806075"/>
                </a:lnTo>
                <a:lnTo>
                  <a:pt x="15287492" y="6806075"/>
                </a:lnTo>
                <a:lnTo>
                  <a:pt x="15287492"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47088"/>
            <a:ext cx="4135120" cy="1038860"/>
          </a:xfrm>
          <a:prstGeom prst="rect">
            <a:avLst/>
          </a:prstGeom>
          <a:solidFill>
            <a:srgbClr val="EF4754"/>
          </a:solidFill>
        </p:spPr>
        <p:txBody>
          <a:bodyPr vert="horz" wrap="square" lIns="0" tIns="0" rIns="0" bIns="0" rtlCol="0">
            <a:spAutoFit/>
          </a:bodyPr>
          <a:lstStyle/>
          <a:p>
            <a:pPr marL="196215">
              <a:lnSpc>
                <a:spcPts val="7295"/>
              </a:lnSpc>
            </a:pPr>
            <a:r>
              <a:rPr spc="-10" dirty="0"/>
              <a:t>Diagnoser</a:t>
            </a:r>
          </a:p>
        </p:txBody>
      </p:sp>
      <p:sp>
        <p:nvSpPr>
          <p:cNvPr id="4" name="object 4"/>
          <p:cNvSpPr txBox="1">
            <a:spLocks noGrp="1"/>
          </p:cNvSpPr>
          <p:nvPr>
            <p:ph type="body" idx="1"/>
          </p:nvPr>
        </p:nvSpPr>
        <p:spPr>
          <a:prstGeom prst="rect">
            <a:avLst/>
          </a:prstGeom>
        </p:spPr>
        <p:txBody>
          <a:bodyPr vert="horz" wrap="square" lIns="0" tIns="323215" rIns="0" bIns="0" rtlCol="0">
            <a:spAutoFit/>
          </a:bodyPr>
          <a:lstStyle/>
          <a:p>
            <a:pPr marL="1054735" marR="6788150">
              <a:lnSpc>
                <a:spcPct val="201100"/>
              </a:lnSpc>
              <a:spcBef>
                <a:spcPts val="2545"/>
              </a:spcBef>
            </a:pPr>
            <a:r>
              <a:rPr dirty="0"/>
              <a:t>Skal</a:t>
            </a:r>
            <a:r>
              <a:rPr spc="-30" dirty="0"/>
              <a:t> </a:t>
            </a:r>
            <a:r>
              <a:rPr dirty="0"/>
              <a:t>man</a:t>
            </a:r>
            <a:r>
              <a:rPr spc="-35" dirty="0"/>
              <a:t> </a:t>
            </a:r>
            <a:r>
              <a:rPr dirty="0"/>
              <a:t>fortælle</a:t>
            </a:r>
            <a:r>
              <a:rPr spc="-30" dirty="0"/>
              <a:t> </a:t>
            </a:r>
            <a:r>
              <a:rPr dirty="0"/>
              <a:t>om</a:t>
            </a:r>
            <a:r>
              <a:rPr spc="-30" dirty="0"/>
              <a:t> </a:t>
            </a:r>
            <a:r>
              <a:rPr dirty="0"/>
              <a:t>sin</a:t>
            </a:r>
            <a:r>
              <a:rPr spc="-30" dirty="0"/>
              <a:t> </a:t>
            </a:r>
            <a:r>
              <a:rPr spc="-10" dirty="0"/>
              <a:t>diagnose? Fordele/ulemper</a:t>
            </a:r>
          </a:p>
        </p:txBody>
      </p:sp>
      <p:pic>
        <p:nvPicPr>
          <p:cNvPr id="5" name="object 5"/>
          <p:cNvPicPr/>
          <p:nvPr/>
        </p:nvPicPr>
        <p:blipFill>
          <a:blip r:embed="rId3" cstate="print"/>
          <a:stretch>
            <a:fillRect/>
          </a:stretch>
        </p:blipFill>
        <p:spPr>
          <a:xfrm>
            <a:off x="11727391" y="3434450"/>
            <a:ext cx="4984130" cy="54429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2722430"/>
            <a:ext cx="14460855" cy="5130800"/>
          </a:xfrm>
          <a:custGeom>
            <a:avLst/>
            <a:gdLst/>
            <a:ahLst/>
            <a:cxnLst/>
            <a:rect l="l" t="t" r="r" b="b"/>
            <a:pathLst>
              <a:path w="14460855" h="5130800">
                <a:moveTo>
                  <a:pt x="14460292" y="0"/>
                </a:moveTo>
                <a:lnTo>
                  <a:pt x="0" y="0"/>
                </a:lnTo>
                <a:lnTo>
                  <a:pt x="0" y="5130733"/>
                </a:lnTo>
                <a:lnTo>
                  <a:pt x="14460292" y="5130733"/>
                </a:lnTo>
                <a:lnTo>
                  <a:pt x="14460292"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98441"/>
            <a:ext cx="4135120" cy="936154"/>
          </a:xfrm>
          <a:prstGeom prst="rect">
            <a:avLst/>
          </a:prstGeom>
          <a:solidFill>
            <a:srgbClr val="EF4754"/>
          </a:solidFill>
        </p:spPr>
        <p:txBody>
          <a:bodyPr vert="horz" wrap="square" lIns="0" tIns="0" rIns="0" bIns="0" rtlCol="0" anchor="ctr">
            <a:spAutoFit/>
          </a:bodyPr>
          <a:lstStyle/>
          <a:p>
            <a:pPr marL="196215">
              <a:lnSpc>
                <a:spcPts val="7295"/>
              </a:lnSpc>
            </a:pPr>
            <a:r>
              <a:rPr spc="-10" dirty="0"/>
              <a:t>Diagnoser</a:t>
            </a:r>
          </a:p>
        </p:txBody>
      </p:sp>
      <p:sp>
        <p:nvSpPr>
          <p:cNvPr id="4" name="object 4"/>
          <p:cNvSpPr txBox="1"/>
          <p:nvPr/>
        </p:nvSpPr>
        <p:spPr>
          <a:xfrm>
            <a:off x="3211841" y="3662038"/>
            <a:ext cx="12273915" cy="2538730"/>
          </a:xfrm>
          <a:prstGeom prst="rect">
            <a:avLst/>
          </a:prstGeom>
        </p:spPr>
        <p:txBody>
          <a:bodyPr vert="horz" wrap="square" lIns="0" tIns="15240" rIns="0" bIns="0" rtlCol="0">
            <a:spAutoFit/>
          </a:bodyPr>
          <a:lstStyle/>
          <a:p>
            <a:pPr>
              <a:lnSpc>
                <a:spcPct val="100000"/>
              </a:lnSpc>
              <a:spcBef>
                <a:spcPts val="120"/>
              </a:spcBef>
            </a:pPr>
            <a:r>
              <a:rPr sz="4100" dirty="0">
                <a:latin typeface="Aptos Display"/>
                <a:cs typeface="Aptos Display"/>
              </a:rPr>
              <a:t>Hvem</a:t>
            </a:r>
            <a:r>
              <a:rPr sz="4100" spc="-40" dirty="0">
                <a:latin typeface="Aptos Display"/>
                <a:cs typeface="Aptos Display"/>
              </a:rPr>
              <a:t> </a:t>
            </a:r>
            <a:r>
              <a:rPr sz="4100" dirty="0">
                <a:latin typeface="Aptos Display"/>
                <a:cs typeface="Aptos Display"/>
              </a:rPr>
              <a:t>kan</a:t>
            </a:r>
            <a:r>
              <a:rPr sz="4100" spc="-35" dirty="0">
                <a:latin typeface="Aptos Display"/>
                <a:cs typeface="Aptos Display"/>
              </a:rPr>
              <a:t> </a:t>
            </a:r>
            <a:r>
              <a:rPr sz="4100" dirty="0">
                <a:latin typeface="Aptos Display"/>
                <a:cs typeface="Aptos Display"/>
              </a:rPr>
              <a:t>sige</a:t>
            </a:r>
            <a:r>
              <a:rPr sz="4100" spc="-40" dirty="0">
                <a:latin typeface="Aptos Display"/>
                <a:cs typeface="Aptos Display"/>
              </a:rPr>
              <a:t> </a:t>
            </a:r>
            <a:r>
              <a:rPr sz="4100" spc="-10" dirty="0">
                <a:latin typeface="Aptos Display"/>
                <a:cs typeface="Aptos Display"/>
              </a:rPr>
              <a:t>noget?</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dirty="0">
                <a:latin typeface="Aptos Display"/>
                <a:cs typeface="Aptos Display"/>
              </a:rPr>
              <a:t>Skolen</a:t>
            </a:r>
            <a:r>
              <a:rPr sz="4100" spc="-80" dirty="0">
                <a:latin typeface="Aptos Display"/>
                <a:cs typeface="Aptos Display"/>
              </a:rPr>
              <a:t> </a:t>
            </a:r>
            <a:r>
              <a:rPr sz="4100" dirty="0">
                <a:latin typeface="Aptos Display"/>
                <a:cs typeface="Aptos Display"/>
              </a:rPr>
              <a:t>må</a:t>
            </a:r>
            <a:r>
              <a:rPr sz="4100" spc="-85" dirty="0">
                <a:latin typeface="Aptos Display"/>
                <a:cs typeface="Aptos Display"/>
              </a:rPr>
              <a:t> </a:t>
            </a:r>
            <a:r>
              <a:rPr sz="4100" dirty="0">
                <a:latin typeface="Aptos Display"/>
                <a:cs typeface="Aptos Display"/>
              </a:rPr>
              <a:t>ikke</a:t>
            </a:r>
            <a:r>
              <a:rPr sz="4100" spc="-80" dirty="0">
                <a:latin typeface="Aptos Display"/>
                <a:cs typeface="Aptos Display"/>
              </a:rPr>
              <a:t> </a:t>
            </a:r>
            <a:r>
              <a:rPr sz="4100" dirty="0">
                <a:latin typeface="Aptos Display"/>
                <a:cs typeface="Aptos Display"/>
              </a:rPr>
              <a:t>videregive</a:t>
            </a:r>
            <a:r>
              <a:rPr sz="4100" spc="-85" dirty="0">
                <a:latin typeface="Aptos Display"/>
                <a:cs typeface="Aptos Display"/>
              </a:rPr>
              <a:t> </a:t>
            </a:r>
            <a:r>
              <a:rPr sz="4100" dirty="0">
                <a:latin typeface="Aptos Display"/>
                <a:cs typeface="Aptos Display"/>
              </a:rPr>
              <a:t>personlige</a:t>
            </a:r>
            <a:r>
              <a:rPr sz="4100" spc="-80" dirty="0">
                <a:latin typeface="Aptos Display"/>
                <a:cs typeface="Aptos Display"/>
              </a:rPr>
              <a:t> </a:t>
            </a:r>
            <a:r>
              <a:rPr sz="4100" dirty="0">
                <a:latin typeface="Aptos Display"/>
                <a:cs typeface="Aptos Display"/>
              </a:rPr>
              <a:t>oplysninger</a:t>
            </a:r>
            <a:r>
              <a:rPr sz="4100" spc="-85" dirty="0">
                <a:latin typeface="Aptos Display"/>
                <a:cs typeface="Aptos Display"/>
              </a:rPr>
              <a:t> </a:t>
            </a:r>
            <a:r>
              <a:rPr sz="4100" dirty="0">
                <a:latin typeface="Aptos Display"/>
                <a:cs typeface="Aptos Display"/>
              </a:rPr>
              <a:t>om</a:t>
            </a:r>
            <a:r>
              <a:rPr sz="4100" spc="-75" dirty="0">
                <a:latin typeface="Aptos Display"/>
                <a:cs typeface="Aptos Display"/>
              </a:rPr>
              <a:t> </a:t>
            </a:r>
            <a:r>
              <a:rPr sz="4100" spc="-25" dirty="0">
                <a:latin typeface="Aptos Display"/>
                <a:cs typeface="Aptos Display"/>
              </a:rPr>
              <a:t>dig</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dirty="0">
                <a:latin typeface="Aptos Display"/>
                <a:cs typeface="Aptos Display"/>
              </a:rPr>
              <a:t>Lærestedet</a:t>
            </a:r>
            <a:r>
              <a:rPr sz="4100" spc="-60" dirty="0">
                <a:latin typeface="Aptos Display"/>
                <a:cs typeface="Aptos Display"/>
              </a:rPr>
              <a:t> </a:t>
            </a:r>
            <a:r>
              <a:rPr sz="4100" dirty="0">
                <a:latin typeface="Aptos Display"/>
                <a:cs typeface="Aptos Display"/>
              </a:rPr>
              <a:t>må</a:t>
            </a:r>
            <a:r>
              <a:rPr sz="4100" spc="-65" dirty="0">
                <a:latin typeface="Aptos Display"/>
                <a:cs typeface="Aptos Display"/>
              </a:rPr>
              <a:t> </a:t>
            </a:r>
            <a:r>
              <a:rPr sz="4100" dirty="0">
                <a:latin typeface="Aptos Display"/>
                <a:cs typeface="Aptos Display"/>
              </a:rPr>
              <a:t>ikke</a:t>
            </a:r>
            <a:r>
              <a:rPr sz="4100" spc="-65" dirty="0">
                <a:latin typeface="Aptos Display"/>
                <a:cs typeface="Aptos Display"/>
              </a:rPr>
              <a:t> </a:t>
            </a:r>
            <a:r>
              <a:rPr sz="4100" dirty="0">
                <a:latin typeface="Aptos Display"/>
                <a:cs typeface="Aptos Display"/>
              </a:rPr>
              <a:t>spørge</a:t>
            </a:r>
            <a:r>
              <a:rPr sz="4100" spc="-65" dirty="0">
                <a:latin typeface="Aptos Display"/>
                <a:cs typeface="Aptos Display"/>
              </a:rPr>
              <a:t> </a:t>
            </a:r>
            <a:r>
              <a:rPr sz="4100" dirty="0">
                <a:latin typeface="Aptos Display"/>
                <a:cs typeface="Aptos Display"/>
              </a:rPr>
              <a:t>til</a:t>
            </a:r>
            <a:r>
              <a:rPr sz="4100" spc="-55" dirty="0">
                <a:latin typeface="Aptos Display"/>
                <a:cs typeface="Aptos Display"/>
              </a:rPr>
              <a:t> </a:t>
            </a:r>
            <a:r>
              <a:rPr sz="4100" spc="-10" dirty="0">
                <a:latin typeface="Aptos Display"/>
                <a:cs typeface="Aptos Display"/>
              </a:rPr>
              <a:t>diagnoser</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dirty="0">
                <a:latin typeface="Aptos Display"/>
                <a:cs typeface="Aptos Display"/>
              </a:rPr>
              <a:t>Du</a:t>
            </a:r>
            <a:r>
              <a:rPr sz="4100" spc="-30" dirty="0">
                <a:latin typeface="Aptos Display"/>
                <a:cs typeface="Aptos Display"/>
              </a:rPr>
              <a:t> </a:t>
            </a:r>
            <a:r>
              <a:rPr sz="4100" dirty="0">
                <a:latin typeface="Aptos Display"/>
                <a:cs typeface="Aptos Display"/>
              </a:rPr>
              <a:t>har</a:t>
            </a:r>
            <a:r>
              <a:rPr sz="4100" spc="-25" dirty="0">
                <a:latin typeface="Aptos Display"/>
                <a:cs typeface="Aptos Display"/>
              </a:rPr>
              <a:t> </a:t>
            </a:r>
            <a:r>
              <a:rPr sz="4100" dirty="0">
                <a:latin typeface="Aptos Display"/>
                <a:cs typeface="Aptos Display"/>
              </a:rPr>
              <a:t>ikke</a:t>
            </a:r>
            <a:r>
              <a:rPr sz="4100" spc="-25" dirty="0">
                <a:latin typeface="Aptos Display"/>
                <a:cs typeface="Aptos Display"/>
              </a:rPr>
              <a:t> </a:t>
            </a:r>
            <a:r>
              <a:rPr sz="4100" dirty="0">
                <a:latin typeface="Aptos Display"/>
                <a:cs typeface="Aptos Display"/>
              </a:rPr>
              <a:t>pligt</a:t>
            </a:r>
            <a:r>
              <a:rPr sz="4100" spc="-20" dirty="0">
                <a:latin typeface="Aptos Display"/>
                <a:cs typeface="Aptos Display"/>
              </a:rPr>
              <a:t> </a:t>
            </a:r>
            <a:r>
              <a:rPr sz="4100" dirty="0">
                <a:latin typeface="Aptos Display"/>
                <a:cs typeface="Aptos Display"/>
              </a:rPr>
              <a:t>til</a:t>
            </a:r>
            <a:r>
              <a:rPr sz="4100" spc="-20" dirty="0">
                <a:latin typeface="Aptos Display"/>
                <a:cs typeface="Aptos Display"/>
              </a:rPr>
              <a:t> </a:t>
            </a:r>
            <a:r>
              <a:rPr sz="4100" dirty="0">
                <a:latin typeface="Aptos Display"/>
                <a:cs typeface="Aptos Display"/>
              </a:rPr>
              <a:t>at</a:t>
            </a:r>
            <a:r>
              <a:rPr sz="4100" spc="-20" dirty="0">
                <a:latin typeface="Aptos Display"/>
                <a:cs typeface="Aptos Display"/>
              </a:rPr>
              <a:t> </a:t>
            </a:r>
            <a:r>
              <a:rPr sz="4100" dirty="0">
                <a:latin typeface="Aptos Display"/>
                <a:cs typeface="Aptos Display"/>
              </a:rPr>
              <a:t>sige</a:t>
            </a:r>
            <a:r>
              <a:rPr sz="4100" spc="-25" dirty="0">
                <a:latin typeface="Aptos Display"/>
                <a:cs typeface="Aptos Display"/>
              </a:rPr>
              <a:t> </a:t>
            </a:r>
            <a:r>
              <a:rPr sz="4100" dirty="0">
                <a:latin typeface="Aptos Display"/>
                <a:cs typeface="Aptos Display"/>
              </a:rPr>
              <a:t>noget</a:t>
            </a:r>
            <a:r>
              <a:rPr sz="4100" spc="-20" dirty="0">
                <a:latin typeface="Aptos Display"/>
                <a:cs typeface="Aptos Display"/>
              </a:rPr>
              <a:t> </a:t>
            </a:r>
            <a:r>
              <a:rPr sz="4100" dirty="0">
                <a:latin typeface="Aptos Display"/>
                <a:cs typeface="Aptos Display"/>
              </a:rPr>
              <a:t>om</a:t>
            </a:r>
            <a:r>
              <a:rPr sz="4100" spc="-20" dirty="0">
                <a:latin typeface="Aptos Display"/>
                <a:cs typeface="Aptos Display"/>
              </a:rPr>
              <a:t> </a:t>
            </a:r>
            <a:r>
              <a:rPr sz="4100" dirty="0">
                <a:latin typeface="Aptos Display"/>
                <a:cs typeface="Aptos Display"/>
              </a:rPr>
              <a:t>en</a:t>
            </a:r>
            <a:r>
              <a:rPr sz="4100" spc="-15" dirty="0">
                <a:latin typeface="Aptos Display"/>
                <a:cs typeface="Aptos Display"/>
              </a:rPr>
              <a:t> </a:t>
            </a:r>
            <a:r>
              <a:rPr sz="4100" spc="-10" dirty="0">
                <a:latin typeface="Aptos Display"/>
                <a:cs typeface="Aptos Display"/>
              </a:rPr>
              <a:t>diagnose</a:t>
            </a:r>
            <a:endParaRPr sz="4100">
              <a:latin typeface="Aptos Display"/>
              <a:cs typeface="Aptos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7002" y="2722430"/>
            <a:ext cx="14460855" cy="5130800"/>
          </a:xfrm>
          <a:custGeom>
            <a:avLst/>
            <a:gdLst/>
            <a:ahLst/>
            <a:cxnLst/>
            <a:rect l="l" t="t" r="r" b="b"/>
            <a:pathLst>
              <a:path w="14460855" h="5130800">
                <a:moveTo>
                  <a:pt x="14460292" y="0"/>
                </a:moveTo>
                <a:lnTo>
                  <a:pt x="0" y="0"/>
                </a:lnTo>
                <a:lnTo>
                  <a:pt x="0" y="5130733"/>
                </a:lnTo>
                <a:lnTo>
                  <a:pt x="14460292" y="5130733"/>
                </a:lnTo>
                <a:lnTo>
                  <a:pt x="14460292" y="0"/>
                </a:lnTo>
                <a:close/>
              </a:path>
            </a:pathLst>
          </a:custGeom>
          <a:solidFill>
            <a:srgbClr val="FFFFFF">
              <a:alpha val="73999"/>
            </a:srgbClr>
          </a:solidFill>
        </p:spPr>
        <p:txBody>
          <a:bodyPr wrap="square" lIns="0" tIns="0" rIns="0" bIns="0" rtlCol="0"/>
          <a:lstStyle/>
          <a:p>
            <a:endParaRPr/>
          </a:p>
        </p:txBody>
      </p:sp>
      <p:sp>
        <p:nvSpPr>
          <p:cNvPr id="3" name="object 3"/>
          <p:cNvSpPr txBox="1">
            <a:spLocks noGrp="1"/>
          </p:cNvSpPr>
          <p:nvPr>
            <p:ph type="title"/>
          </p:nvPr>
        </p:nvSpPr>
        <p:spPr>
          <a:xfrm>
            <a:off x="1256506" y="1098441"/>
            <a:ext cx="6827520" cy="936154"/>
          </a:xfrm>
          <a:prstGeom prst="rect">
            <a:avLst/>
          </a:prstGeom>
          <a:solidFill>
            <a:srgbClr val="EF4754"/>
          </a:solidFill>
        </p:spPr>
        <p:txBody>
          <a:bodyPr vert="horz" wrap="square" lIns="0" tIns="0" rIns="0" bIns="0" rtlCol="0" anchor="ctr">
            <a:spAutoFit/>
          </a:bodyPr>
          <a:lstStyle/>
          <a:p>
            <a:pPr marL="196215">
              <a:lnSpc>
                <a:spcPts val="7295"/>
              </a:lnSpc>
            </a:pPr>
            <a:r>
              <a:rPr spc="-10" dirty="0"/>
              <a:t>Styrker/svagheder</a:t>
            </a:r>
          </a:p>
        </p:txBody>
      </p:sp>
      <p:sp>
        <p:nvSpPr>
          <p:cNvPr id="4" name="object 4"/>
          <p:cNvSpPr txBox="1"/>
          <p:nvPr/>
        </p:nvSpPr>
        <p:spPr>
          <a:xfrm>
            <a:off x="3211841" y="3662038"/>
            <a:ext cx="11737340" cy="3166745"/>
          </a:xfrm>
          <a:prstGeom prst="rect">
            <a:avLst/>
          </a:prstGeom>
        </p:spPr>
        <p:txBody>
          <a:bodyPr vert="horz" wrap="square" lIns="0" tIns="12065" rIns="0" bIns="0" rtlCol="0">
            <a:spAutoFit/>
          </a:bodyPr>
          <a:lstStyle/>
          <a:p>
            <a:pPr marR="212725">
              <a:lnSpc>
                <a:spcPct val="100499"/>
              </a:lnSpc>
              <a:spcBef>
                <a:spcPts val="95"/>
              </a:spcBef>
            </a:pPr>
            <a:r>
              <a:rPr sz="4100" dirty="0">
                <a:latin typeface="Aptos Display"/>
                <a:cs typeface="Aptos Display"/>
              </a:rPr>
              <a:t>Jeg</a:t>
            </a:r>
            <a:r>
              <a:rPr sz="4100" spc="-40" dirty="0">
                <a:latin typeface="Aptos Display"/>
                <a:cs typeface="Aptos Display"/>
              </a:rPr>
              <a:t> </a:t>
            </a:r>
            <a:r>
              <a:rPr sz="4100" dirty="0">
                <a:latin typeface="Aptos Display"/>
                <a:cs typeface="Aptos Display"/>
              </a:rPr>
              <a:t>er</a:t>
            </a:r>
            <a:r>
              <a:rPr sz="4100" spc="-40" dirty="0">
                <a:latin typeface="Aptos Display"/>
                <a:cs typeface="Aptos Display"/>
              </a:rPr>
              <a:t> </a:t>
            </a:r>
            <a:r>
              <a:rPr sz="4100" dirty="0">
                <a:latin typeface="Aptos Display"/>
                <a:cs typeface="Aptos Display"/>
              </a:rPr>
              <a:t>ikke</a:t>
            </a:r>
            <a:r>
              <a:rPr sz="4100" spc="-40" dirty="0">
                <a:latin typeface="Aptos Display"/>
                <a:cs typeface="Aptos Display"/>
              </a:rPr>
              <a:t> </a:t>
            </a:r>
            <a:r>
              <a:rPr sz="4100" dirty="0">
                <a:latin typeface="Aptos Display"/>
                <a:cs typeface="Aptos Display"/>
              </a:rPr>
              <a:t>så</a:t>
            </a:r>
            <a:r>
              <a:rPr sz="4100" spc="-35" dirty="0">
                <a:latin typeface="Aptos Display"/>
                <a:cs typeface="Aptos Display"/>
              </a:rPr>
              <a:t> </a:t>
            </a:r>
            <a:r>
              <a:rPr sz="4100" dirty="0">
                <a:latin typeface="Aptos Display"/>
                <a:cs typeface="Aptos Display"/>
              </a:rPr>
              <a:t>god</a:t>
            </a:r>
            <a:r>
              <a:rPr sz="4100" spc="-35" dirty="0">
                <a:latin typeface="Aptos Display"/>
                <a:cs typeface="Aptos Display"/>
              </a:rPr>
              <a:t> </a:t>
            </a:r>
            <a:r>
              <a:rPr sz="4100" dirty="0">
                <a:latin typeface="Aptos Display"/>
                <a:cs typeface="Aptos Display"/>
              </a:rPr>
              <a:t>til</a:t>
            </a:r>
            <a:r>
              <a:rPr sz="4100" spc="-35" dirty="0">
                <a:latin typeface="Aptos Display"/>
                <a:cs typeface="Aptos Display"/>
              </a:rPr>
              <a:t> </a:t>
            </a:r>
            <a:r>
              <a:rPr sz="4100" dirty="0">
                <a:latin typeface="Aptos Display"/>
                <a:cs typeface="Aptos Display"/>
              </a:rPr>
              <a:t>[indsæt</a:t>
            </a:r>
            <a:r>
              <a:rPr sz="4100" spc="-35" dirty="0">
                <a:latin typeface="Aptos Display"/>
                <a:cs typeface="Aptos Display"/>
              </a:rPr>
              <a:t> </a:t>
            </a:r>
            <a:r>
              <a:rPr sz="4100" dirty="0">
                <a:latin typeface="Aptos Display"/>
                <a:cs typeface="Aptos Display"/>
              </a:rPr>
              <a:t>svaghed],</a:t>
            </a:r>
            <a:r>
              <a:rPr sz="4100" spc="-35" dirty="0">
                <a:latin typeface="Aptos Display"/>
                <a:cs typeface="Aptos Display"/>
              </a:rPr>
              <a:t> </a:t>
            </a:r>
            <a:r>
              <a:rPr sz="4100" dirty="0">
                <a:latin typeface="Aptos Display"/>
                <a:cs typeface="Aptos Display"/>
              </a:rPr>
              <a:t>til</a:t>
            </a:r>
            <a:r>
              <a:rPr sz="4100" spc="-35" dirty="0">
                <a:latin typeface="Aptos Display"/>
                <a:cs typeface="Aptos Display"/>
              </a:rPr>
              <a:t> </a:t>
            </a:r>
            <a:r>
              <a:rPr sz="4100" dirty="0">
                <a:latin typeface="Aptos Display"/>
                <a:cs typeface="Aptos Display"/>
              </a:rPr>
              <a:t>gengæld</a:t>
            </a:r>
            <a:r>
              <a:rPr sz="4100" spc="-35" dirty="0">
                <a:latin typeface="Aptos Display"/>
                <a:cs typeface="Aptos Display"/>
              </a:rPr>
              <a:t> </a:t>
            </a:r>
            <a:r>
              <a:rPr sz="4100" dirty="0">
                <a:latin typeface="Aptos Display"/>
                <a:cs typeface="Aptos Display"/>
              </a:rPr>
              <a:t>er</a:t>
            </a:r>
            <a:r>
              <a:rPr sz="4100" spc="-35" dirty="0">
                <a:latin typeface="Aptos Display"/>
                <a:cs typeface="Aptos Display"/>
              </a:rPr>
              <a:t> </a:t>
            </a:r>
            <a:r>
              <a:rPr sz="4100" spc="-25" dirty="0">
                <a:latin typeface="Aptos Display"/>
                <a:cs typeface="Aptos Display"/>
              </a:rPr>
              <a:t>jeg </a:t>
            </a:r>
            <a:r>
              <a:rPr sz="4100" dirty="0">
                <a:latin typeface="Aptos Display"/>
                <a:cs typeface="Aptos Display"/>
              </a:rPr>
              <a:t>ret</a:t>
            </a:r>
            <a:r>
              <a:rPr sz="4100" spc="-40" dirty="0">
                <a:latin typeface="Aptos Display"/>
                <a:cs typeface="Aptos Display"/>
              </a:rPr>
              <a:t> </a:t>
            </a:r>
            <a:r>
              <a:rPr sz="4100" dirty="0">
                <a:latin typeface="Aptos Display"/>
                <a:cs typeface="Aptos Display"/>
              </a:rPr>
              <a:t>god</a:t>
            </a:r>
            <a:r>
              <a:rPr sz="4100" spc="-30" dirty="0">
                <a:latin typeface="Aptos Display"/>
                <a:cs typeface="Aptos Display"/>
              </a:rPr>
              <a:t> </a:t>
            </a:r>
            <a:r>
              <a:rPr sz="4100" dirty="0">
                <a:latin typeface="Aptos Display"/>
                <a:cs typeface="Aptos Display"/>
              </a:rPr>
              <a:t>til</a:t>
            </a:r>
            <a:r>
              <a:rPr sz="4100" spc="-30" dirty="0">
                <a:latin typeface="Aptos Display"/>
                <a:cs typeface="Aptos Display"/>
              </a:rPr>
              <a:t> </a:t>
            </a:r>
            <a:r>
              <a:rPr sz="4100" dirty="0">
                <a:latin typeface="Aptos Display"/>
                <a:cs typeface="Aptos Display"/>
              </a:rPr>
              <a:t>[indsæt</a:t>
            </a:r>
            <a:r>
              <a:rPr sz="4100" spc="-25" dirty="0">
                <a:latin typeface="Aptos Display"/>
                <a:cs typeface="Aptos Display"/>
              </a:rPr>
              <a:t> </a:t>
            </a:r>
            <a:r>
              <a:rPr sz="4100" spc="-10" dirty="0">
                <a:latin typeface="Aptos Display"/>
                <a:cs typeface="Aptos Display"/>
              </a:rPr>
              <a:t>styrke]</a:t>
            </a:r>
            <a:endParaRPr sz="4100">
              <a:latin typeface="Aptos Display"/>
              <a:cs typeface="Aptos Display"/>
            </a:endParaRPr>
          </a:p>
          <a:p>
            <a:pPr>
              <a:lnSpc>
                <a:spcPct val="100000"/>
              </a:lnSpc>
              <a:spcBef>
                <a:spcPts val="4975"/>
              </a:spcBef>
            </a:pPr>
            <a:r>
              <a:rPr sz="4100" spc="-10" dirty="0">
                <a:latin typeface="Aptos Display"/>
                <a:cs typeface="Aptos Display"/>
              </a:rPr>
              <a:t>Eksempel</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dirty="0">
                <a:latin typeface="Aptos Display"/>
                <a:cs typeface="Aptos Display"/>
              </a:rPr>
              <a:t>Jeg</a:t>
            </a:r>
            <a:r>
              <a:rPr sz="4100" spc="-45" dirty="0">
                <a:latin typeface="Aptos Display"/>
                <a:cs typeface="Aptos Display"/>
              </a:rPr>
              <a:t> </a:t>
            </a:r>
            <a:r>
              <a:rPr sz="4100" dirty="0">
                <a:latin typeface="Aptos Display"/>
                <a:cs typeface="Aptos Display"/>
              </a:rPr>
              <a:t>er</a:t>
            </a:r>
            <a:r>
              <a:rPr sz="4100" spc="-40" dirty="0">
                <a:latin typeface="Aptos Display"/>
                <a:cs typeface="Aptos Display"/>
              </a:rPr>
              <a:t> </a:t>
            </a:r>
            <a:r>
              <a:rPr sz="4100" dirty="0">
                <a:latin typeface="Aptos Display"/>
                <a:cs typeface="Aptos Display"/>
              </a:rPr>
              <a:t>ordblind,</a:t>
            </a:r>
            <a:r>
              <a:rPr sz="4100" spc="-40" dirty="0">
                <a:latin typeface="Aptos Display"/>
                <a:cs typeface="Aptos Display"/>
              </a:rPr>
              <a:t> </a:t>
            </a:r>
            <a:r>
              <a:rPr sz="4100" dirty="0">
                <a:latin typeface="Aptos Display"/>
                <a:cs typeface="Aptos Display"/>
              </a:rPr>
              <a:t>til</a:t>
            </a:r>
            <a:r>
              <a:rPr sz="4100" spc="-35" dirty="0">
                <a:latin typeface="Aptos Display"/>
                <a:cs typeface="Aptos Display"/>
              </a:rPr>
              <a:t> </a:t>
            </a:r>
            <a:r>
              <a:rPr sz="4100" dirty="0">
                <a:latin typeface="Aptos Display"/>
                <a:cs typeface="Aptos Display"/>
              </a:rPr>
              <a:t>gengæld</a:t>
            </a:r>
            <a:r>
              <a:rPr sz="4100" spc="-40" dirty="0">
                <a:latin typeface="Aptos Display"/>
                <a:cs typeface="Aptos Display"/>
              </a:rPr>
              <a:t> </a:t>
            </a:r>
            <a:r>
              <a:rPr sz="4100" dirty="0">
                <a:latin typeface="Aptos Display"/>
                <a:cs typeface="Aptos Display"/>
              </a:rPr>
              <a:t>husker</a:t>
            </a:r>
            <a:r>
              <a:rPr sz="4100" spc="-40" dirty="0">
                <a:latin typeface="Aptos Display"/>
                <a:cs typeface="Aptos Display"/>
              </a:rPr>
              <a:t> </a:t>
            </a:r>
            <a:r>
              <a:rPr sz="4100" dirty="0">
                <a:latin typeface="Aptos Display"/>
                <a:cs typeface="Aptos Display"/>
              </a:rPr>
              <a:t>jeg</a:t>
            </a:r>
            <a:r>
              <a:rPr sz="4100" spc="-40" dirty="0">
                <a:latin typeface="Aptos Display"/>
                <a:cs typeface="Aptos Display"/>
              </a:rPr>
              <a:t> </a:t>
            </a:r>
            <a:r>
              <a:rPr sz="4100" dirty="0">
                <a:latin typeface="Aptos Display"/>
                <a:cs typeface="Aptos Display"/>
              </a:rPr>
              <a:t>som</a:t>
            </a:r>
            <a:r>
              <a:rPr sz="4100" spc="-35" dirty="0">
                <a:latin typeface="Aptos Display"/>
                <a:cs typeface="Aptos Display"/>
              </a:rPr>
              <a:t> </a:t>
            </a:r>
            <a:r>
              <a:rPr sz="4100" dirty="0">
                <a:latin typeface="Aptos Display"/>
                <a:cs typeface="Aptos Display"/>
              </a:rPr>
              <a:t>en</a:t>
            </a:r>
            <a:r>
              <a:rPr sz="4100" spc="-35" dirty="0">
                <a:latin typeface="Aptos Display"/>
                <a:cs typeface="Aptos Display"/>
              </a:rPr>
              <a:t> </a:t>
            </a:r>
            <a:r>
              <a:rPr sz="4100" spc="-10" dirty="0">
                <a:latin typeface="Aptos Display"/>
                <a:cs typeface="Aptos Display"/>
              </a:rPr>
              <a:t>elefant!</a:t>
            </a:r>
            <a:endParaRPr sz="4100">
              <a:latin typeface="Aptos Display"/>
              <a:cs typeface="Aptos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98441"/>
            <a:ext cx="9109710" cy="936154"/>
          </a:xfrm>
          <a:prstGeom prst="rect">
            <a:avLst/>
          </a:prstGeom>
          <a:solidFill>
            <a:srgbClr val="EF4754"/>
          </a:solidFill>
        </p:spPr>
        <p:txBody>
          <a:bodyPr vert="horz" wrap="square" lIns="0" tIns="0" rIns="0" bIns="0" rtlCol="0" anchor="ctr">
            <a:spAutoFit/>
          </a:bodyPr>
          <a:lstStyle/>
          <a:p>
            <a:pPr marL="196215">
              <a:lnSpc>
                <a:spcPts val="7295"/>
              </a:lnSpc>
            </a:pPr>
            <a:r>
              <a:rPr dirty="0"/>
              <a:t>Eksempler</a:t>
            </a:r>
            <a:r>
              <a:rPr spc="-120" dirty="0"/>
              <a:t> </a:t>
            </a:r>
            <a:r>
              <a:rPr dirty="0"/>
              <a:t>på</a:t>
            </a:r>
            <a:r>
              <a:rPr spc="-114" dirty="0"/>
              <a:t> </a:t>
            </a:r>
            <a:r>
              <a:rPr spc="-10" dirty="0"/>
              <a:t>svagheder</a:t>
            </a:r>
          </a:p>
        </p:txBody>
      </p:sp>
      <p:sp>
        <p:nvSpPr>
          <p:cNvPr id="3" name="object 3"/>
          <p:cNvSpPr txBox="1"/>
          <p:nvPr/>
        </p:nvSpPr>
        <p:spPr>
          <a:xfrm>
            <a:off x="3211841" y="3662038"/>
            <a:ext cx="3448050" cy="5051425"/>
          </a:xfrm>
          <a:prstGeom prst="rect">
            <a:avLst/>
          </a:prstGeom>
        </p:spPr>
        <p:txBody>
          <a:bodyPr vert="horz" wrap="square" lIns="0" tIns="15240" rIns="0" bIns="0" rtlCol="0">
            <a:spAutoFit/>
          </a:bodyPr>
          <a:lstStyle/>
          <a:p>
            <a:pPr marL="628015" indent="-628015">
              <a:lnSpc>
                <a:spcPct val="100000"/>
              </a:lnSpc>
              <a:spcBef>
                <a:spcPts val="120"/>
              </a:spcBef>
              <a:buFont typeface="Helvetica Neue LT Pro 55 Roman"/>
              <a:buChar char="•"/>
              <a:tabLst>
                <a:tab pos="628015" algn="l"/>
              </a:tabLst>
            </a:pPr>
            <a:r>
              <a:rPr sz="4100" spc="-10" dirty="0">
                <a:latin typeface="Aptos Display"/>
                <a:cs typeface="Aptos Display"/>
              </a:rPr>
              <a:t>Glemsom</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Ustruktureret</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Utålmodig</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Langsom</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Usikker</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Konfliktsky</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Ubeslutsom</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Distræt</a:t>
            </a:r>
            <a:endParaRPr sz="4100">
              <a:latin typeface="Aptos Display"/>
              <a:cs typeface="Aptos Display"/>
            </a:endParaRPr>
          </a:p>
        </p:txBody>
      </p:sp>
      <p:sp>
        <p:nvSpPr>
          <p:cNvPr id="4" name="object 4"/>
          <p:cNvSpPr txBox="1"/>
          <p:nvPr/>
        </p:nvSpPr>
        <p:spPr>
          <a:xfrm>
            <a:off x="10504813" y="3662038"/>
            <a:ext cx="5781040" cy="4423410"/>
          </a:xfrm>
          <a:prstGeom prst="rect">
            <a:avLst/>
          </a:prstGeom>
        </p:spPr>
        <p:txBody>
          <a:bodyPr vert="horz" wrap="square" lIns="0" tIns="15240" rIns="0" bIns="0" rtlCol="0">
            <a:spAutoFit/>
          </a:bodyPr>
          <a:lstStyle/>
          <a:p>
            <a:pPr marL="628015" indent="-628015">
              <a:lnSpc>
                <a:spcPct val="100000"/>
              </a:lnSpc>
              <a:spcBef>
                <a:spcPts val="120"/>
              </a:spcBef>
              <a:buFont typeface="Helvetica Neue LT Pro 55 Roman"/>
              <a:buChar char="•"/>
              <a:tabLst>
                <a:tab pos="628015" algn="l"/>
              </a:tabLst>
            </a:pPr>
            <a:r>
              <a:rPr sz="4100" dirty="0">
                <a:latin typeface="Aptos Display"/>
                <a:cs typeface="Aptos Display"/>
              </a:rPr>
              <a:t>Let</a:t>
            </a:r>
            <a:r>
              <a:rPr sz="4100" spc="-20" dirty="0">
                <a:latin typeface="Aptos Display"/>
                <a:cs typeface="Aptos Display"/>
              </a:rPr>
              <a:t> </a:t>
            </a:r>
            <a:r>
              <a:rPr sz="4100" dirty="0">
                <a:latin typeface="Aptos Display"/>
                <a:cs typeface="Aptos Display"/>
              </a:rPr>
              <a:t>at</a:t>
            </a:r>
            <a:r>
              <a:rPr sz="4100" spc="-10" dirty="0">
                <a:latin typeface="Aptos Display"/>
                <a:cs typeface="Aptos Display"/>
              </a:rPr>
              <a:t> aflede</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Overansvarlig</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Stædig</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Følelsesstyret</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Pessimistisk</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dirty="0">
                <a:latin typeface="Aptos Display"/>
                <a:cs typeface="Aptos Display"/>
              </a:rPr>
              <a:t>Svært</a:t>
            </a:r>
            <a:r>
              <a:rPr sz="4100" spc="-35" dirty="0">
                <a:latin typeface="Aptos Display"/>
                <a:cs typeface="Aptos Display"/>
              </a:rPr>
              <a:t> </a:t>
            </a:r>
            <a:r>
              <a:rPr sz="4100" dirty="0">
                <a:latin typeface="Aptos Display"/>
                <a:cs typeface="Aptos Display"/>
              </a:rPr>
              <a:t>ved</a:t>
            </a:r>
            <a:r>
              <a:rPr sz="4100" spc="-30" dirty="0">
                <a:latin typeface="Aptos Display"/>
                <a:cs typeface="Aptos Display"/>
              </a:rPr>
              <a:t> </a:t>
            </a:r>
            <a:r>
              <a:rPr sz="4100" dirty="0">
                <a:latin typeface="Aptos Display"/>
                <a:cs typeface="Aptos Display"/>
              </a:rPr>
              <a:t>at</a:t>
            </a:r>
            <a:r>
              <a:rPr sz="4100" spc="-30" dirty="0">
                <a:latin typeface="Aptos Display"/>
                <a:cs typeface="Aptos Display"/>
              </a:rPr>
              <a:t> </a:t>
            </a:r>
            <a:r>
              <a:rPr sz="4100" dirty="0">
                <a:latin typeface="Aptos Display"/>
                <a:cs typeface="Aptos Display"/>
              </a:rPr>
              <a:t>sige</a:t>
            </a:r>
            <a:r>
              <a:rPr sz="4100" spc="-30" dirty="0">
                <a:latin typeface="Aptos Display"/>
                <a:cs typeface="Aptos Display"/>
              </a:rPr>
              <a:t> </a:t>
            </a:r>
            <a:r>
              <a:rPr sz="4100" spc="-25" dirty="0">
                <a:latin typeface="Aptos Display"/>
                <a:cs typeface="Aptos Display"/>
              </a:rPr>
              <a:t>fra</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dirty="0">
                <a:latin typeface="Aptos Display"/>
                <a:cs typeface="Aptos Display"/>
              </a:rPr>
              <a:t>Opgivende</a:t>
            </a:r>
            <a:r>
              <a:rPr sz="4100" spc="-60" dirty="0">
                <a:latin typeface="Aptos Display"/>
                <a:cs typeface="Aptos Display"/>
              </a:rPr>
              <a:t> </a:t>
            </a:r>
            <a:r>
              <a:rPr sz="4100" dirty="0">
                <a:latin typeface="Aptos Display"/>
                <a:cs typeface="Aptos Display"/>
              </a:rPr>
              <a:t>ved</a:t>
            </a:r>
            <a:r>
              <a:rPr sz="4100" spc="-45" dirty="0">
                <a:latin typeface="Aptos Display"/>
                <a:cs typeface="Aptos Display"/>
              </a:rPr>
              <a:t> </a:t>
            </a:r>
            <a:r>
              <a:rPr sz="4100" spc="-10" dirty="0">
                <a:latin typeface="Aptos Display"/>
                <a:cs typeface="Aptos Display"/>
              </a:rPr>
              <a:t>modgang</a:t>
            </a:r>
            <a:endParaRPr sz="4100">
              <a:latin typeface="Aptos Display"/>
              <a:cs typeface="Aptos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506" y="1098441"/>
            <a:ext cx="8073390" cy="936154"/>
          </a:xfrm>
          <a:prstGeom prst="rect">
            <a:avLst/>
          </a:prstGeom>
          <a:solidFill>
            <a:srgbClr val="EF4754"/>
          </a:solidFill>
        </p:spPr>
        <p:txBody>
          <a:bodyPr vert="horz" wrap="square" lIns="0" tIns="0" rIns="0" bIns="0" rtlCol="0" anchor="ctr">
            <a:spAutoFit/>
          </a:bodyPr>
          <a:lstStyle/>
          <a:p>
            <a:pPr marL="196215">
              <a:lnSpc>
                <a:spcPts val="7295"/>
              </a:lnSpc>
            </a:pPr>
            <a:r>
              <a:rPr dirty="0"/>
              <a:t>Eksempler</a:t>
            </a:r>
            <a:r>
              <a:rPr spc="-120" dirty="0"/>
              <a:t> </a:t>
            </a:r>
            <a:r>
              <a:rPr dirty="0"/>
              <a:t>på</a:t>
            </a:r>
            <a:r>
              <a:rPr spc="-114" dirty="0"/>
              <a:t> </a:t>
            </a:r>
            <a:r>
              <a:rPr spc="-10" dirty="0"/>
              <a:t>styrker</a:t>
            </a:r>
          </a:p>
        </p:txBody>
      </p:sp>
      <p:sp>
        <p:nvSpPr>
          <p:cNvPr id="3" name="object 3"/>
          <p:cNvSpPr txBox="1"/>
          <p:nvPr/>
        </p:nvSpPr>
        <p:spPr>
          <a:xfrm>
            <a:off x="3211841" y="3662038"/>
            <a:ext cx="3865245" cy="5051425"/>
          </a:xfrm>
          <a:prstGeom prst="rect">
            <a:avLst/>
          </a:prstGeom>
        </p:spPr>
        <p:txBody>
          <a:bodyPr vert="horz" wrap="square" lIns="0" tIns="15240" rIns="0" bIns="0" rtlCol="0">
            <a:spAutoFit/>
          </a:bodyPr>
          <a:lstStyle/>
          <a:p>
            <a:pPr marL="628015" indent="-628015">
              <a:lnSpc>
                <a:spcPct val="100000"/>
              </a:lnSpc>
              <a:spcBef>
                <a:spcPts val="120"/>
              </a:spcBef>
              <a:buFont typeface="Helvetica Neue LT Pro 55 Roman"/>
              <a:buChar char="•"/>
              <a:tabLst>
                <a:tab pos="628015" algn="l"/>
              </a:tabLst>
            </a:pPr>
            <a:r>
              <a:rPr sz="4100" spc="-10" dirty="0">
                <a:latin typeface="Aptos Display"/>
                <a:cs typeface="Aptos Display"/>
              </a:rPr>
              <a:t>Lærenem</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Hjælpsom</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Ansvarsbevidst</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Tålmodig</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Kreativ</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Målrettet</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Selvsikker</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Handlekraftig</a:t>
            </a:r>
            <a:endParaRPr sz="4100">
              <a:latin typeface="Aptos Display"/>
              <a:cs typeface="Aptos Display"/>
            </a:endParaRPr>
          </a:p>
        </p:txBody>
      </p:sp>
      <p:sp>
        <p:nvSpPr>
          <p:cNvPr id="4" name="object 4"/>
          <p:cNvSpPr txBox="1"/>
          <p:nvPr/>
        </p:nvSpPr>
        <p:spPr>
          <a:xfrm>
            <a:off x="10504813" y="3662038"/>
            <a:ext cx="5144135" cy="4423410"/>
          </a:xfrm>
          <a:prstGeom prst="rect">
            <a:avLst/>
          </a:prstGeom>
        </p:spPr>
        <p:txBody>
          <a:bodyPr vert="horz" wrap="square" lIns="0" tIns="15240" rIns="0" bIns="0" rtlCol="0">
            <a:spAutoFit/>
          </a:bodyPr>
          <a:lstStyle/>
          <a:p>
            <a:pPr marL="628015" indent="-628015">
              <a:lnSpc>
                <a:spcPct val="100000"/>
              </a:lnSpc>
              <a:spcBef>
                <a:spcPts val="120"/>
              </a:spcBef>
              <a:buFont typeface="Helvetica Neue LT Pro 55 Roman"/>
              <a:buChar char="•"/>
              <a:tabLst>
                <a:tab pos="628015" algn="l"/>
              </a:tabLst>
            </a:pPr>
            <a:r>
              <a:rPr sz="4100" spc="-10" dirty="0">
                <a:latin typeface="Aptos Display"/>
                <a:cs typeface="Aptos Display"/>
              </a:rPr>
              <a:t>Struktureret</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Empatisk</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Vedholdende</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Tillidsvækkende</a:t>
            </a:r>
            <a:endParaRPr sz="4100">
              <a:latin typeface="Aptos Display"/>
              <a:cs typeface="Aptos Display"/>
            </a:endParaRPr>
          </a:p>
          <a:p>
            <a:pPr marL="628015" indent="-628015">
              <a:lnSpc>
                <a:spcPct val="100000"/>
              </a:lnSpc>
              <a:spcBef>
                <a:spcPts val="30"/>
              </a:spcBef>
              <a:buFont typeface="Helvetica Neue LT Pro 55 Roman"/>
              <a:buChar char="•"/>
              <a:tabLst>
                <a:tab pos="628015" algn="l"/>
              </a:tabLst>
            </a:pPr>
            <a:r>
              <a:rPr sz="4100" spc="-10" dirty="0">
                <a:latin typeface="Aptos Display"/>
                <a:cs typeface="Aptos Display"/>
              </a:rPr>
              <a:t>Positiv</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spc="-10" dirty="0">
                <a:latin typeface="Aptos Display"/>
                <a:cs typeface="Aptos Display"/>
              </a:rPr>
              <a:t>Fleksibel</a:t>
            </a:r>
            <a:endParaRPr sz="4100">
              <a:latin typeface="Aptos Display"/>
              <a:cs typeface="Aptos Display"/>
            </a:endParaRPr>
          </a:p>
          <a:p>
            <a:pPr marL="628015" indent="-628015">
              <a:lnSpc>
                <a:spcPct val="100000"/>
              </a:lnSpc>
              <a:spcBef>
                <a:spcPts val="25"/>
              </a:spcBef>
              <a:buFont typeface="Helvetica Neue LT Pro 55 Roman"/>
              <a:buChar char="•"/>
              <a:tabLst>
                <a:tab pos="628015" algn="l"/>
              </a:tabLst>
            </a:pPr>
            <a:r>
              <a:rPr sz="4100" dirty="0">
                <a:latin typeface="Aptos Display"/>
                <a:cs typeface="Aptos Display"/>
              </a:rPr>
              <a:t>God</a:t>
            </a:r>
            <a:r>
              <a:rPr sz="4100" spc="-10" dirty="0">
                <a:latin typeface="Aptos Display"/>
                <a:cs typeface="Aptos Display"/>
              </a:rPr>
              <a:t> </a:t>
            </a:r>
            <a:r>
              <a:rPr sz="4100" dirty="0">
                <a:latin typeface="Aptos Display"/>
                <a:cs typeface="Aptos Display"/>
              </a:rPr>
              <a:t>til</a:t>
            </a:r>
            <a:r>
              <a:rPr sz="4100" spc="-10" dirty="0">
                <a:latin typeface="Aptos Display"/>
                <a:cs typeface="Aptos Display"/>
              </a:rPr>
              <a:t> </a:t>
            </a:r>
            <a:r>
              <a:rPr sz="4100" dirty="0">
                <a:latin typeface="Aptos Display"/>
                <a:cs typeface="Aptos Display"/>
              </a:rPr>
              <a:t>at</a:t>
            </a:r>
            <a:r>
              <a:rPr sz="4100" spc="-5" dirty="0">
                <a:latin typeface="Aptos Display"/>
                <a:cs typeface="Aptos Display"/>
              </a:rPr>
              <a:t> </a:t>
            </a:r>
            <a:r>
              <a:rPr sz="4100" spc="-10" dirty="0">
                <a:latin typeface="Aptos Display"/>
                <a:cs typeface="Aptos Display"/>
              </a:rPr>
              <a:t>samarbejde</a:t>
            </a:r>
            <a:endParaRPr sz="4100">
              <a:latin typeface="Aptos Display"/>
              <a:cs typeface="Aptos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27695" y="2450191"/>
            <a:ext cx="7026275" cy="4639310"/>
          </a:xfrm>
          <a:custGeom>
            <a:avLst/>
            <a:gdLst/>
            <a:ahLst/>
            <a:cxnLst/>
            <a:rect l="l" t="t" r="r" b="b"/>
            <a:pathLst>
              <a:path w="7026275" h="4639309">
                <a:moveTo>
                  <a:pt x="7025957" y="3235337"/>
                </a:moveTo>
                <a:lnTo>
                  <a:pt x="4868951" y="3235337"/>
                </a:lnTo>
                <a:lnTo>
                  <a:pt x="4868951" y="2135454"/>
                </a:lnTo>
                <a:lnTo>
                  <a:pt x="4554829" y="2135454"/>
                </a:lnTo>
                <a:lnTo>
                  <a:pt x="4554829" y="1403705"/>
                </a:lnTo>
                <a:lnTo>
                  <a:pt x="4554829" y="1118654"/>
                </a:lnTo>
                <a:lnTo>
                  <a:pt x="4554829" y="0"/>
                </a:lnTo>
                <a:lnTo>
                  <a:pt x="0" y="0"/>
                </a:lnTo>
                <a:lnTo>
                  <a:pt x="0" y="4639043"/>
                </a:lnTo>
                <a:lnTo>
                  <a:pt x="7025957" y="4639043"/>
                </a:lnTo>
                <a:lnTo>
                  <a:pt x="7025957" y="3235337"/>
                </a:lnTo>
                <a:close/>
              </a:path>
            </a:pathLst>
          </a:custGeom>
          <a:solidFill>
            <a:srgbClr val="EF4754"/>
          </a:solidFill>
        </p:spPr>
        <p:txBody>
          <a:bodyPr wrap="square" lIns="0" tIns="0" rIns="0" bIns="0" rtlCol="0"/>
          <a:lstStyle/>
          <a:p>
            <a:endParaRPr/>
          </a:p>
        </p:txBody>
      </p:sp>
      <p:pic>
        <p:nvPicPr>
          <p:cNvPr id="5" name="object 5"/>
          <p:cNvPicPr/>
          <p:nvPr/>
        </p:nvPicPr>
        <p:blipFill>
          <a:blip r:embed="rId3" cstate="print"/>
          <a:stretch>
            <a:fillRect/>
          </a:stretch>
        </p:blipFill>
        <p:spPr>
          <a:xfrm>
            <a:off x="1315373" y="10378291"/>
            <a:ext cx="2570665" cy="575584"/>
          </a:xfrm>
          <a:prstGeom prst="rect">
            <a:avLst/>
          </a:prstGeom>
        </p:spPr>
      </p:pic>
      <p:grpSp>
        <p:nvGrpSpPr>
          <p:cNvPr id="6" name="object 6"/>
          <p:cNvGrpSpPr/>
          <p:nvPr/>
        </p:nvGrpSpPr>
        <p:grpSpPr>
          <a:xfrm>
            <a:off x="14135693" y="10390157"/>
            <a:ext cx="1620520" cy="638175"/>
            <a:chOff x="14135693" y="10390157"/>
            <a:chExt cx="1620520" cy="638175"/>
          </a:xfrm>
        </p:grpSpPr>
        <p:sp>
          <p:nvSpPr>
            <p:cNvPr id="7" name="object 7"/>
            <p:cNvSpPr/>
            <p:nvPr/>
          </p:nvSpPr>
          <p:spPr>
            <a:xfrm>
              <a:off x="14135684" y="10390168"/>
              <a:ext cx="1620520" cy="638175"/>
            </a:xfrm>
            <a:custGeom>
              <a:avLst/>
              <a:gdLst/>
              <a:ahLst/>
              <a:cxnLst/>
              <a:rect l="l" t="t" r="r" b="b"/>
              <a:pathLst>
                <a:path w="1620519" h="638175">
                  <a:moveTo>
                    <a:pt x="418858" y="57988"/>
                  </a:moveTo>
                  <a:lnTo>
                    <a:pt x="414299" y="35407"/>
                  </a:lnTo>
                  <a:lnTo>
                    <a:pt x="401878" y="16979"/>
                  </a:lnTo>
                  <a:lnTo>
                    <a:pt x="383451" y="4546"/>
                  </a:lnTo>
                  <a:lnTo>
                    <a:pt x="360883" y="0"/>
                  </a:lnTo>
                  <a:lnTo>
                    <a:pt x="57988" y="0"/>
                  </a:lnTo>
                  <a:lnTo>
                    <a:pt x="35420" y="4546"/>
                  </a:lnTo>
                  <a:lnTo>
                    <a:pt x="16992" y="16979"/>
                  </a:lnTo>
                  <a:lnTo>
                    <a:pt x="4559" y="35407"/>
                  </a:lnTo>
                  <a:lnTo>
                    <a:pt x="0" y="57988"/>
                  </a:lnTo>
                  <a:lnTo>
                    <a:pt x="21653" y="579856"/>
                  </a:lnTo>
                  <a:lnTo>
                    <a:pt x="25793" y="602424"/>
                  </a:lnTo>
                  <a:lnTo>
                    <a:pt x="37058" y="620852"/>
                  </a:lnTo>
                  <a:lnTo>
                    <a:pt x="53771" y="633285"/>
                  </a:lnTo>
                  <a:lnTo>
                    <a:pt x="74231" y="637844"/>
                  </a:lnTo>
                  <a:lnTo>
                    <a:pt x="344639" y="637844"/>
                  </a:lnTo>
                  <a:lnTo>
                    <a:pt x="381812" y="620852"/>
                  </a:lnTo>
                  <a:lnTo>
                    <a:pt x="397217" y="579856"/>
                  </a:lnTo>
                  <a:lnTo>
                    <a:pt x="418858" y="57988"/>
                  </a:lnTo>
                  <a:close/>
                </a:path>
                <a:path w="1620519" h="638175">
                  <a:moveTo>
                    <a:pt x="767689" y="425945"/>
                  </a:moveTo>
                  <a:lnTo>
                    <a:pt x="765733" y="414655"/>
                  </a:lnTo>
                  <a:lnTo>
                    <a:pt x="760222" y="405904"/>
                  </a:lnTo>
                  <a:lnTo>
                    <a:pt x="751649" y="400265"/>
                  </a:lnTo>
                  <a:lnTo>
                    <a:pt x="740422" y="398233"/>
                  </a:lnTo>
                  <a:lnTo>
                    <a:pt x="661885" y="398233"/>
                  </a:lnTo>
                  <a:lnTo>
                    <a:pt x="652246" y="400265"/>
                  </a:lnTo>
                  <a:lnTo>
                    <a:pt x="644347" y="405752"/>
                  </a:lnTo>
                  <a:lnTo>
                    <a:pt x="639000" y="413791"/>
                  </a:lnTo>
                  <a:lnTo>
                    <a:pt x="637032" y="423481"/>
                  </a:lnTo>
                  <a:lnTo>
                    <a:pt x="639000" y="433057"/>
                  </a:lnTo>
                  <a:lnTo>
                    <a:pt x="644347" y="440829"/>
                  </a:lnTo>
                  <a:lnTo>
                    <a:pt x="652246" y="446036"/>
                  </a:lnTo>
                  <a:lnTo>
                    <a:pt x="661885" y="447941"/>
                  </a:lnTo>
                  <a:lnTo>
                    <a:pt x="710793" y="447941"/>
                  </a:lnTo>
                  <a:lnTo>
                    <a:pt x="710793" y="480009"/>
                  </a:lnTo>
                  <a:lnTo>
                    <a:pt x="700951" y="487438"/>
                  </a:lnTo>
                  <a:lnTo>
                    <a:pt x="687895" y="493991"/>
                  </a:lnTo>
                  <a:lnTo>
                    <a:pt x="672071" y="498665"/>
                  </a:lnTo>
                  <a:lnTo>
                    <a:pt x="653872" y="500456"/>
                  </a:lnTo>
                  <a:lnTo>
                    <a:pt x="620318" y="493839"/>
                  </a:lnTo>
                  <a:lnTo>
                    <a:pt x="593801" y="475500"/>
                  </a:lnTo>
                  <a:lnTo>
                    <a:pt x="576364" y="447700"/>
                  </a:lnTo>
                  <a:lnTo>
                    <a:pt x="570103" y="412699"/>
                  </a:lnTo>
                  <a:lnTo>
                    <a:pt x="576364" y="377634"/>
                  </a:lnTo>
                  <a:lnTo>
                    <a:pt x="593801" y="349821"/>
                  </a:lnTo>
                  <a:lnTo>
                    <a:pt x="620318" y="331482"/>
                  </a:lnTo>
                  <a:lnTo>
                    <a:pt x="653872" y="324866"/>
                  </a:lnTo>
                  <a:lnTo>
                    <a:pt x="669201" y="326453"/>
                  </a:lnTo>
                  <a:lnTo>
                    <a:pt x="683209" y="330949"/>
                  </a:lnTo>
                  <a:lnTo>
                    <a:pt x="695782" y="337934"/>
                  </a:lnTo>
                  <a:lnTo>
                    <a:pt x="706818" y="346964"/>
                  </a:lnTo>
                  <a:lnTo>
                    <a:pt x="711733" y="351802"/>
                  </a:lnTo>
                  <a:lnTo>
                    <a:pt x="718426" y="354558"/>
                  </a:lnTo>
                  <a:lnTo>
                    <a:pt x="725297" y="354558"/>
                  </a:lnTo>
                  <a:lnTo>
                    <a:pt x="735596" y="352488"/>
                  </a:lnTo>
                  <a:lnTo>
                    <a:pt x="743991" y="346811"/>
                  </a:lnTo>
                  <a:lnTo>
                    <a:pt x="749655" y="338404"/>
                  </a:lnTo>
                  <a:lnTo>
                    <a:pt x="751713" y="328117"/>
                  </a:lnTo>
                  <a:lnTo>
                    <a:pt x="751713" y="324866"/>
                  </a:lnTo>
                  <a:lnTo>
                    <a:pt x="751713" y="320103"/>
                  </a:lnTo>
                  <a:lnTo>
                    <a:pt x="705218" y="283718"/>
                  </a:lnTo>
                  <a:lnTo>
                    <a:pt x="653910" y="274396"/>
                  </a:lnTo>
                  <a:lnTo>
                    <a:pt x="609092" y="280657"/>
                  </a:lnTo>
                  <a:lnTo>
                    <a:pt x="570052" y="298716"/>
                  </a:lnTo>
                  <a:lnTo>
                    <a:pt x="539191" y="327469"/>
                  </a:lnTo>
                  <a:lnTo>
                    <a:pt x="518909" y="365836"/>
                  </a:lnTo>
                  <a:lnTo>
                    <a:pt x="511606" y="412699"/>
                  </a:lnTo>
                  <a:lnTo>
                    <a:pt x="518909" y="459447"/>
                  </a:lnTo>
                  <a:lnTo>
                    <a:pt x="539191" y="497878"/>
                  </a:lnTo>
                  <a:lnTo>
                    <a:pt x="570052" y="526808"/>
                  </a:lnTo>
                  <a:lnTo>
                    <a:pt x="609092" y="545045"/>
                  </a:lnTo>
                  <a:lnTo>
                    <a:pt x="653910" y="551395"/>
                  </a:lnTo>
                  <a:lnTo>
                    <a:pt x="682536" y="548919"/>
                  </a:lnTo>
                  <a:lnTo>
                    <a:pt x="731558" y="530758"/>
                  </a:lnTo>
                  <a:lnTo>
                    <a:pt x="763955" y="500456"/>
                  </a:lnTo>
                  <a:lnTo>
                    <a:pt x="767676" y="480009"/>
                  </a:lnTo>
                  <a:lnTo>
                    <a:pt x="767689" y="425945"/>
                  </a:lnTo>
                  <a:close/>
                </a:path>
                <a:path w="1620519" h="638175">
                  <a:moveTo>
                    <a:pt x="985735" y="520992"/>
                  </a:moveTo>
                  <a:lnTo>
                    <a:pt x="983703" y="511365"/>
                  </a:lnTo>
                  <a:lnTo>
                    <a:pt x="978255" y="503466"/>
                  </a:lnTo>
                  <a:lnTo>
                    <a:pt x="970330" y="498119"/>
                  </a:lnTo>
                  <a:lnTo>
                    <a:pt x="960869" y="496150"/>
                  </a:lnTo>
                  <a:lnTo>
                    <a:pt x="869873" y="496150"/>
                  </a:lnTo>
                  <a:lnTo>
                    <a:pt x="869873" y="304546"/>
                  </a:lnTo>
                  <a:lnTo>
                    <a:pt x="867689" y="293497"/>
                  </a:lnTo>
                  <a:lnTo>
                    <a:pt x="861695" y="284454"/>
                  </a:lnTo>
                  <a:lnTo>
                    <a:pt x="852792" y="278333"/>
                  </a:lnTo>
                  <a:lnTo>
                    <a:pt x="841806" y="276085"/>
                  </a:lnTo>
                  <a:lnTo>
                    <a:pt x="830529" y="278333"/>
                  </a:lnTo>
                  <a:lnTo>
                    <a:pt x="821359" y="284454"/>
                  </a:lnTo>
                  <a:lnTo>
                    <a:pt x="815200" y="293497"/>
                  </a:lnTo>
                  <a:lnTo>
                    <a:pt x="812952" y="304546"/>
                  </a:lnTo>
                  <a:lnTo>
                    <a:pt x="812952" y="515797"/>
                  </a:lnTo>
                  <a:lnTo>
                    <a:pt x="814946" y="528840"/>
                  </a:lnTo>
                  <a:lnTo>
                    <a:pt x="820762" y="538391"/>
                  </a:lnTo>
                  <a:lnTo>
                    <a:pt x="830364" y="544283"/>
                  </a:lnTo>
                  <a:lnTo>
                    <a:pt x="843013" y="546252"/>
                  </a:lnTo>
                  <a:lnTo>
                    <a:pt x="960869" y="546252"/>
                  </a:lnTo>
                  <a:lnTo>
                    <a:pt x="970330" y="544283"/>
                  </a:lnTo>
                  <a:lnTo>
                    <a:pt x="978255" y="538886"/>
                  </a:lnTo>
                  <a:lnTo>
                    <a:pt x="983703" y="530872"/>
                  </a:lnTo>
                  <a:lnTo>
                    <a:pt x="985735" y="520992"/>
                  </a:lnTo>
                  <a:close/>
                </a:path>
                <a:path w="1620519" h="638175">
                  <a:moveTo>
                    <a:pt x="1224661" y="465239"/>
                  </a:moveTo>
                  <a:lnTo>
                    <a:pt x="1215212" y="428726"/>
                  </a:lnTo>
                  <a:lnTo>
                    <a:pt x="1191094" y="405460"/>
                  </a:lnTo>
                  <a:lnTo>
                    <a:pt x="1158709" y="391452"/>
                  </a:lnTo>
                  <a:lnTo>
                    <a:pt x="1103096" y="377329"/>
                  </a:lnTo>
                  <a:lnTo>
                    <a:pt x="1086218" y="371284"/>
                  </a:lnTo>
                  <a:lnTo>
                    <a:pt x="1075118" y="363207"/>
                  </a:lnTo>
                  <a:lnTo>
                    <a:pt x="1071130" y="351802"/>
                  </a:lnTo>
                  <a:lnTo>
                    <a:pt x="1073721" y="340779"/>
                  </a:lnTo>
                  <a:lnTo>
                    <a:pt x="1081659" y="332155"/>
                  </a:lnTo>
                  <a:lnTo>
                    <a:pt x="1095146" y="326542"/>
                  </a:lnTo>
                  <a:lnTo>
                    <a:pt x="1114425" y="324535"/>
                  </a:lnTo>
                  <a:lnTo>
                    <a:pt x="1128890" y="325602"/>
                  </a:lnTo>
                  <a:lnTo>
                    <a:pt x="1143927" y="328803"/>
                  </a:lnTo>
                  <a:lnTo>
                    <a:pt x="1159344" y="334175"/>
                  </a:lnTo>
                  <a:lnTo>
                    <a:pt x="1174965" y="341782"/>
                  </a:lnTo>
                  <a:lnTo>
                    <a:pt x="1178560" y="344182"/>
                  </a:lnTo>
                  <a:lnTo>
                    <a:pt x="1183373" y="345782"/>
                  </a:lnTo>
                  <a:lnTo>
                    <a:pt x="1214640" y="319328"/>
                  </a:lnTo>
                  <a:lnTo>
                    <a:pt x="1213650" y="312331"/>
                  </a:lnTo>
                  <a:lnTo>
                    <a:pt x="1181912" y="287185"/>
                  </a:lnTo>
                  <a:lnTo>
                    <a:pt x="1140663" y="276199"/>
                  </a:lnTo>
                  <a:lnTo>
                    <a:pt x="1118438" y="274840"/>
                  </a:lnTo>
                  <a:lnTo>
                    <a:pt x="1073721" y="281165"/>
                  </a:lnTo>
                  <a:lnTo>
                    <a:pt x="1040612" y="298424"/>
                  </a:lnTo>
                  <a:lnTo>
                    <a:pt x="1020064" y="324027"/>
                  </a:lnTo>
                  <a:lnTo>
                    <a:pt x="1013002" y="355409"/>
                  </a:lnTo>
                  <a:lnTo>
                    <a:pt x="1022464" y="391972"/>
                  </a:lnTo>
                  <a:lnTo>
                    <a:pt x="1046530" y="414934"/>
                  </a:lnTo>
                  <a:lnTo>
                    <a:pt x="1078788" y="428586"/>
                  </a:lnTo>
                  <a:lnTo>
                    <a:pt x="1134300" y="442734"/>
                  </a:lnTo>
                  <a:lnTo>
                    <a:pt x="1151458" y="449402"/>
                  </a:lnTo>
                  <a:lnTo>
                    <a:pt x="1162824" y="458482"/>
                  </a:lnTo>
                  <a:lnTo>
                    <a:pt x="1166939" y="471246"/>
                  </a:lnTo>
                  <a:lnTo>
                    <a:pt x="1164069" y="482371"/>
                  </a:lnTo>
                  <a:lnTo>
                    <a:pt x="1155407" y="491998"/>
                  </a:lnTo>
                  <a:lnTo>
                    <a:pt x="1140891" y="498767"/>
                  </a:lnTo>
                  <a:lnTo>
                    <a:pt x="1120432" y="501319"/>
                  </a:lnTo>
                  <a:lnTo>
                    <a:pt x="1101178" y="499808"/>
                  </a:lnTo>
                  <a:lnTo>
                    <a:pt x="1083614" y="495503"/>
                  </a:lnTo>
                  <a:lnTo>
                    <a:pt x="1067612" y="488797"/>
                  </a:lnTo>
                  <a:lnTo>
                    <a:pt x="1053084" y="480072"/>
                  </a:lnTo>
                  <a:lnTo>
                    <a:pt x="1048677" y="476872"/>
                  </a:lnTo>
                  <a:lnTo>
                    <a:pt x="1043482" y="475259"/>
                  </a:lnTo>
                  <a:lnTo>
                    <a:pt x="1037869" y="475259"/>
                  </a:lnTo>
                  <a:lnTo>
                    <a:pt x="1027645" y="477367"/>
                  </a:lnTo>
                  <a:lnTo>
                    <a:pt x="1019225" y="483133"/>
                  </a:lnTo>
                  <a:lnTo>
                    <a:pt x="1013510" y="491667"/>
                  </a:lnTo>
                  <a:lnTo>
                    <a:pt x="1011402" y="502119"/>
                  </a:lnTo>
                  <a:lnTo>
                    <a:pt x="1011402" y="511340"/>
                  </a:lnTo>
                  <a:lnTo>
                    <a:pt x="1042771" y="535470"/>
                  </a:lnTo>
                  <a:lnTo>
                    <a:pt x="1089710" y="549198"/>
                  </a:lnTo>
                  <a:lnTo>
                    <a:pt x="1117625" y="551027"/>
                  </a:lnTo>
                  <a:lnTo>
                    <a:pt x="1164793" y="544499"/>
                  </a:lnTo>
                  <a:lnTo>
                    <a:pt x="1198206" y="526465"/>
                  </a:lnTo>
                  <a:lnTo>
                    <a:pt x="1216583" y="501319"/>
                  </a:lnTo>
                  <a:lnTo>
                    <a:pt x="1218082" y="499275"/>
                  </a:lnTo>
                  <a:lnTo>
                    <a:pt x="1224661" y="465239"/>
                  </a:lnTo>
                  <a:close/>
                </a:path>
                <a:path w="1620519" h="638175">
                  <a:moveTo>
                    <a:pt x="1355255" y="449173"/>
                  </a:moveTo>
                  <a:lnTo>
                    <a:pt x="1353515" y="440728"/>
                  </a:lnTo>
                  <a:lnTo>
                    <a:pt x="1348790" y="433844"/>
                  </a:lnTo>
                  <a:lnTo>
                    <a:pt x="1341894" y="429221"/>
                  </a:lnTo>
                  <a:lnTo>
                    <a:pt x="1333601" y="427520"/>
                  </a:lnTo>
                  <a:lnTo>
                    <a:pt x="1274292" y="427520"/>
                  </a:lnTo>
                  <a:lnTo>
                    <a:pt x="1265986" y="429221"/>
                  </a:lnTo>
                  <a:lnTo>
                    <a:pt x="1259090" y="433844"/>
                  </a:lnTo>
                  <a:lnTo>
                    <a:pt x="1254379" y="440728"/>
                  </a:lnTo>
                  <a:lnTo>
                    <a:pt x="1252626" y="449173"/>
                  </a:lnTo>
                  <a:lnTo>
                    <a:pt x="1254379" y="457631"/>
                  </a:lnTo>
                  <a:lnTo>
                    <a:pt x="1259103" y="464515"/>
                  </a:lnTo>
                  <a:lnTo>
                    <a:pt x="1265999" y="469138"/>
                  </a:lnTo>
                  <a:lnTo>
                    <a:pt x="1274292" y="470827"/>
                  </a:lnTo>
                  <a:lnTo>
                    <a:pt x="1333601" y="470827"/>
                  </a:lnTo>
                  <a:lnTo>
                    <a:pt x="1341882" y="469138"/>
                  </a:lnTo>
                  <a:lnTo>
                    <a:pt x="1348790" y="464515"/>
                  </a:lnTo>
                  <a:lnTo>
                    <a:pt x="1353502" y="457631"/>
                  </a:lnTo>
                  <a:lnTo>
                    <a:pt x="1355255" y="449173"/>
                  </a:lnTo>
                  <a:close/>
                </a:path>
                <a:path w="1620519" h="638175">
                  <a:moveTo>
                    <a:pt x="1619961" y="516496"/>
                  </a:moveTo>
                  <a:lnTo>
                    <a:pt x="1618754" y="512876"/>
                  </a:lnTo>
                  <a:lnTo>
                    <a:pt x="1617560" y="510070"/>
                  </a:lnTo>
                  <a:lnTo>
                    <a:pt x="1613077" y="498411"/>
                  </a:lnTo>
                  <a:lnTo>
                    <a:pt x="1594116" y="449148"/>
                  </a:lnTo>
                  <a:lnTo>
                    <a:pt x="1547507" y="328079"/>
                  </a:lnTo>
                  <a:lnTo>
                    <a:pt x="1539786" y="308038"/>
                  </a:lnTo>
                  <a:lnTo>
                    <a:pt x="1535379" y="300304"/>
                  </a:lnTo>
                  <a:lnTo>
                    <a:pt x="1535379" y="449148"/>
                  </a:lnTo>
                  <a:lnTo>
                    <a:pt x="1450390" y="449148"/>
                  </a:lnTo>
                  <a:lnTo>
                    <a:pt x="1492885" y="328079"/>
                  </a:lnTo>
                  <a:lnTo>
                    <a:pt x="1535379" y="449148"/>
                  </a:lnTo>
                  <a:lnTo>
                    <a:pt x="1535379" y="300304"/>
                  </a:lnTo>
                  <a:lnTo>
                    <a:pt x="1532407" y="295084"/>
                  </a:lnTo>
                  <a:lnTo>
                    <a:pt x="1521599" y="284937"/>
                  </a:lnTo>
                  <a:lnTo>
                    <a:pt x="1508163" y="278333"/>
                  </a:lnTo>
                  <a:lnTo>
                    <a:pt x="1492885" y="275971"/>
                  </a:lnTo>
                  <a:lnTo>
                    <a:pt x="1477441" y="278333"/>
                  </a:lnTo>
                  <a:lnTo>
                    <a:pt x="1464030" y="284937"/>
                  </a:lnTo>
                  <a:lnTo>
                    <a:pt x="1453311" y="295084"/>
                  </a:lnTo>
                  <a:lnTo>
                    <a:pt x="1445983" y="308038"/>
                  </a:lnTo>
                  <a:lnTo>
                    <a:pt x="1367815" y="510070"/>
                  </a:lnTo>
                  <a:lnTo>
                    <a:pt x="1366608" y="512876"/>
                  </a:lnTo>
                  <a:lnTo>
                    <a:pt x="1365821" y="516496"/>
                  </a:lnTo>
                  <a:lnTo>
                    <a:pt x="1365821" y="520319"/>
                  </a:lnTo>
                  <a:lnTo>
                    <a:pt x="1368094" y="531368"/>
                  </a:lnTo>
                  <a:lnTo>
                    <a:pt x="1368120" y="531507"/>
                  </a:lnTo>
                  <a:lnTo>
                    <a:pt x="1374317" y="540613"/>
                  </a:lnTo>
                  <a:lnTo>
                    <a:pt x="1383487" y="546747"/>
                  </a:lnTo>
                  <a:lnTo>
                    <a:pt x="1394688" y="548957"/>
                  </a:lnTo>
                  <a:lnTo>
                    <a:pt x="1403642" y="547535"/>
                  </a:lnTo>
                  <a:lnTo>
                    <a:pt x="1411579" y="543547"/>
                  </a:lnTo>
                  <a:lnTo>
                    <a:pt x="1417878" y="537438"/>
                  </a:lnTo>
                  <a:lnTo>
                    <a:pt x="1421942" y="529678"/>
                  </a:lnTo>
                  <a:lnTo>
                    <a:pt x="1432750" y="498411"/>
                  </a:lnTo>
                  <a:lnTo>
                    <a:pt x="1553019" y="498411"/>
                  </a:lnTo>
                  <a:lnTo>
                    <a:pt x="1567815" y="537438"/>
                  </a:lnTo>
                  <a:lnTo>
                    <a:pt x="1590700" y="548957"/>
                  </a:lnTo>
                  <a:lnTo>
                    <a:pt x="1601863" y="546747"/>
                  </a:lnTo>
                  <a:lnTo>
                    <a:pt x="1619923" y="520319"/>
                  </a:lnTo>
                  <a:lnTo>
                    <a:pt x="1619961" y="516496"/>
                  </a:lnTo>
                  <a:close/>
                </a:path>
              </a:pathLst>
            </a:custGeom>
            <a:solidFill>
              <a:srgbClr val="175D31"/>
            </a:solidFill>
          </p:spPr>
          <p:txBody>
            <a:bodyPr wrap="square" lIns="0" tIns="0" rIns="0" bIns="0" rtlCol="0"/>
            <a:lstStyle/>
            <a:p>
              <a:endParaRPr/>
            </a:p>
          </p:txBody>
        </p:sp>
        <p:sp>
          <p:nvSpPr>
            <p:cNvPr id="8" name="object 8"/>
            <p:cNvSpPr/>
            <p:nvPr/>
          </p:nvSpPr>
          <p:spPr>
            <a:xfrm>
              <a:off x="14246479" y="10476780"/>
              <a:ext cx="197485" cy="462280"/>
            </a:xfrm>
            <a:custGeom>
              <a:avLst/>
              <a:gdLst/>
              <a:ahLst/>
              <a:cxnLst/>
              <a:rect l="l" t="t" r="r" b="b"/>
              <a:pathLst>
                <a:path w="197484" h="462279">
                  <a:moveTo>
                    <a:pt x="76657" y="270510"/>
                  </a:moveTo>
                  <a:lnTo>
                    <a:pt x="72657" y="270510"/>
                  </a:lnTo>
                  <a:lnTo>
                    <a:pt x="47519" y="275590"/>
                  </a:lnTo>
                  <a:lnTo>
                    <a:pt x="26969" y="289560"/>
                  </a:lnTo>
                  <a:lnTo>
                    <a:pt x="13103" y="309880"/>
                  </a:lnTo>
                  <a:lnTo>
                    <a:pt x="8020" y="335280"/>
                  </a:lnTo>
                  <a:lnTo>
                    <a:pt x="8010" y="339090"/>
                  </a:lnTo>
                  <a:lnTo>
                    <a:pt x="8282" y="341630"/>
                  </a:lnTo>
                  <a:lnTo>
                    <a:pt x="8785" y="345440"/>
                  </a:lnTo>
                  <a:lnTo>
                    <a:pt x="4984" y="351790"/>
                  </a:lnTo>
                  <a:lnTo>
                    <a:pt x="2228" y="359410"/>
                  </a:lnTo>
                  <a:lnTo>
                    <a:pt x="555" y="367030"/>
                  </a:lnTo>
                  <a:lnTo>
                    <a:pt x="0" y="374650"/>
                  </a:lnTo>
                  <a:lnTo>
                    <a:pt x="2774" y="391160"/>
                  </a:lnTo>
                  <a:lnTo>
                    <a:pt x="10504" y="406400"/>
                  </a:lnTo>
                  <a:lnTo>
                    <a:pt x="22299" y="417830"/>
                  </a:lnTo>
                  <a:lnTo>
                    <a:pt x="37265" y="426720"/>
                  </a:lnTo>
                  <a:lnTo>
                    <a:pt x="47843" y="440690"/>
                  </a:lnTo>
                  <a:lnTo>
                    <a:pt x="61965" y="453390"/>
                  </a:lnTo>
                  <a:lnTo>
                    <a:pt x="78732" y="459740"/>
                  </a:lnTo>
                  <a:lnTo>
                    <a:pt x="97243" y="462280"/>
                  </a:lnTo>
                  <a:lnTo>
                    <a:pt x="114579" y="461010"/>
                  </a:lnTo>
                  <a:lnTo>
                    <a:pt x="130387" y="454660"/>
                  </a:lnTo>
                  <a:lnTo>
                    <a:pt x="143986" y="444500"/>
                  </a:lnTo>
                  <a:lnTo>
                    <a:pt x="144960" y="443230"/>
                  </a:lnTo>
                  <a:lnTo>
                    <a:pt x="97243" y="443230"/>
                  </a:lnTo>
                  <a:lnTo>
                    <a:pt x="81779" y="440690"/>
                  </a:lnTo>
                  <a:lnTo>
                    <a:pt x="68435" y="433070"/>
                  </a:lnTo>
                  <a:lnTo>
                    <a:pt x="58054" y="422910"/>
                  </a:lnTo>
                  <a:lnTo>
                    <a:pt x="51485" y="408940"/>
                  </a:lnTo>
                  <a:lnTo>
                    <a:pt x="38980" y="405130"/>
                  </a:lnTo>
                  <a:lnTo>
                    <a:pt x="28856" y="398780"/>
                  </a:lnTo>
                  <a:lnTo>
                    <a:pt x="22075" y="387350"/>
                  </a:lnTo>
                  <a:lnTo>
                    <a:pt x="19601" y="374650"/>
                  </a:lnTo>
                  <a:lnTo>
                    <a:pt x="19591" y="367030"/>
                  </a:lnTo>
                  <a:lnTo>
                    <a:pt x="22428" y="359410"/>
                  </a:lnTo>
                  <a:lnTo>
                    <a:pt x="27601" y="353060"/>
                  </a:lnTo>
                  <a:lnTo>
                    <a:pt x="27950" y="345440"/>
                  </a:lnTo>
                  <a:lnTo>
                    <a:pt x="28066" y="342900"/>
                  </a:lnTo>
                  <a:lnTo>
                    <a:pt x="28124" y="341630"/>
                  </a:lnTo>
                  <a:lnTo>
                    <a:pt x="27622" y="337820"/>
                  </a:lnTo>
                  <a:lnTo>
                    <a:pt x="47150" y="298450"/>
                  </a:lnTo>
                  <a:lnTo>
                    <a:pt x="47296" y="298450"/>
                  </a:lnTo>
                  <a:lnTo>
                    <a:pt x="54504" y="292100"/>
                  </a:lnTo>
                  <a:lnTo>
                    <a:pt x="69553" y="284480"/>
                  </a:lnTo>
                  <a:lnTo>
                    <a:pt x="76688" y="281940"/>
                  </a:lnTo>
                  <a:lnTo>
                    <a:pt x="76657" y="270510"/>
                  </a:lnTo>
                  <a:close/>
                </a:path>
                <a:path w="197484" h="462279">
                  <a:moveTo>
                    <a:pt x="130174" y="271780"/>
                  </a:moveTo>
                  <a:lnTo>
                    <a:pt x="123713" y="271780"/>
                  </a:lnTo>
                  <a:lnTo>
                    <a:pt x="123734" y="281940"/>
                  </a:lnTo>
                  <a:lnTo>
                    <a:pt x="136448" y="287020"/>
                  </a:lnTo>
                  <a:lnTo>
                    <a:pt x="142773" y="290830"/>
                  </a:lnTo>
                  <a:lnTo>
                    <a:pt x="148770" y="295910"/>
                  </a:lnTo>
                  <a:lnTo>
                    <a:pt x="157555" y="302260"/>
                  </a:lnTo>
                  <a:lnTo>
                    <a:pt x="164375" y="309880"/>
                  </a:lnTo>
                  <a:lnTo>
                    <a:pt x="168791" y="320040"/>
                  </a:lnTo>
                  <a:lnTo>
                    <a:pt x="170361" y="331470"/>
                  </a:lnTo>
                  <a:lnTo>
                    <a:pt x="170350" y="335280"/>
                  </a:lnTo>
                  <a:lnTo>
                    <a:pt x="169722" y="339090"/>
                  </a:lnTo>
                  <a:lnTo>
                    <a:pt x="168476" y="342900"/>
                  </a:lnTo>
                  <a:lnTo>
                    <a:pt x="168811" y="349250"/>
                  </a:lnTo>
                  <a:lnTo>
                    <a:pt x="172470" y="354330"/>
                  </a:lnTo>
                  <a:lnTo>
                    <a:pt x="175219" y="360680"/>
                  </a:lnTo>
                  <a:lnTo>
                    <a:pt x="176948" y="367030"/>
                  </a:lnTo>
                  <a:lnTo>
                    <a:pt x="177544" y="374650"/>
                  </a:lnTo>
                  <a:lnTo>
                    <a:pt x="174752" y="388620"/>
                  </a:lnTo>
                  <a:lnTo>
                    <a:pt x="167098" y="401320"/>
                  </a:lnTo>
                  <a:lnTo>
                    <a:pt x="155664" y="408940"/>
                  </a:lnTo>
                  <a:lnTo>
                    <a:pt x="141534" y="412750"/>
                  </a:lnTo>
                  <a:lnTo>
                    <a:pt x="134492" y="425450"/>
                  </a:lnTo>
                  <a:lnTo>
                    <a:pt x="124309" y="434340"/>
                  </a:lnTo>
                  <a:lnTo>
                    <a:pt x="111665" y="440690"/>
                  </a:lnTo>
                  <a:lnTo>
                    <a:pt x="97243" y="443230"/>
                  </a:lnTo>
                  <a:lnTo>
                    <a:pt x="144960" y="443230"/>
                  </a:lnTo>
                  <a:lnTo>
                    <a:pt x="154696" y="430530"/>
                  </a:lnTo>
                  <a:lnTo>
                    <a:pt x="162147" y="427990"/>
                  </a:lnTo>
                  <a:lnTo>
                    <a:pt x="169155" y="424180"/>
                  </a:lnTo>
                  <a:lnTo>
                    <a:pt x="196117" y="384810"/>
                  </a:lnTo>
                  <a:lnTo>
                    <a:pt x="197145" y="374650"/>
                  </a:lnTo>
                  <a:lnTo>
                    <a:pt x="196678" y="367030"/>
                  </a:lnTo>
                  <a:lnTo>
                    <a:pt x="196600" y="365760"/>
                  </a:lnTo>
                  <a:lnTo>
                    <a:pt x="194983" y="358140"/>
                  </a:lnTo>
                  <a:lnTo>
                    <a:pt x="192322" y="350520"/>
                  </a:lnTo>
                  <a:lnTo>
                    <a:pt x="188643" y="344170"/>
                  </a:lnTo>
                  <a:lnTo>
                    <a:pt x="189512" y="339090"/>
                  </a:lnTo>
                  <a:lnTo>
                    <a:pt x="189952" y="335280"/>
                  </a:lnTo>
                  <a:lnTo>
                    <a:pt x="189952" y="331470"/>
                  </a:lnTo>
                  <a:lnTo>
                    <a:pt x="185247" y="308610"/>
                  </a:lnTo>
                  <a:lnTo>
                    <a:pt x="172424" y="289560"/>
                  </a:lnTo>
                  <a:lnTo>
                    <a:pt x="153420" y="276860"/>
                  </a:lnTo>
                  <a:lnTo>
                    <a:pt x="130174" y="271780"/>
                  </a:lnTo>
                  <a:close/>
                </a:path>
                <a:path w="197484" h="462279">
                  <a:moveTo>
                    <a:pt x="114541" y="320040"/>
                  </a:moveTo>
                  <a:lnTo>
                    <a:pt x="82353" y="320040"/>
                  </a:lnTo>
                  <a:lnTo>
                    <a:pt x="82274" y="321310"/>
                  </a:lnTo>
                  <a:lnTo>
                    <a:pt x="82196" y="326390"/>
                  </a:lnTo>
                  <a:lnTo>
                    <a:pt x="85424" y="340360"/>
                  </a:lnTo>
                  <a:lnTo>
                    <a:pt x="91618" y="353060"/>
                  </a:lnTo>
                  <a:lnTo>
                    <a:pt x="97638" y="360680"/>
                  </a:lnTo>
                  <a:lnTo>
                    <a:pt x="100342" y="363220"/>
                  </a:lnTo>
                  <a:lnTo>
                    <a:pt x="109383" y="353060"/>
                  </a:lnTo>
                  <a:lnTo>
                    <a:pt x="113932" y="345440"/>
                  </a:lnTo>
                  <a:lnTo>
                    <a:pt x="115369" y="337820"/>
                  </a:lnTo>
                  <a:lnTo>
                    <a:pt x="115251" y="332740"/>
                  </a:lnTo>
                  <a:lnTo>
                    <a:pt x="115163" y="328930"/>
                  </a:lnTo>
                  <a:lnTo>
                    <a:pt x="115075" y="325120"/>
                  </a:lnTo>
                  <a:lnTo>
                    <a:pt x="114991" y="322580"/>
                  </a:lnTo>
                  <a:lnTo>
                    <a:pt x="114708" y="321310"/>
                  </a:lnTo>
                  <a:lnTo>
                    <a:pt x="114541" y="320040"/>
                  </a:lnTo>
                  <a:close/>
                </a:path>
                <a:path w="197484" h="462279">
                  <a:moveTo>
                    <a:pt x="58731" y="168910"/>
                  </a:moveTo>
                  <a:lnTo>
                    <a:pt x="54584" y="168910"/>
                  </a:lnTo>
                  <a:lnTo>
                    <a:pt x="56327" y="185420"/>
                  </a:lnTo>
                  <a:lnTo>
                    <a:pt x="81379" y="220980"/>
                  </a:lnTo>
                  <a:lnTo>
                    <a:pt x="88363" y="223520"/>
                  </a:lnTo>
                  <a:lnTo>
                    <a:pt x="88625" y="248920"/>
                  </a:lnTo>
                  <a:lnTo>
                    <a:pt x="88688" y="292100"/>
                  </a:lnTo>
                  <a:lnTo>
                    <a:pt x="86866" y="292100"/>
                  </a:lnTo>
                  <a:lnTo>
                    <a:pt x="80197" y="294640"/>
                  </a:lnTo>
                  <a:lnTo>
                    <a:pt x="47122" y="317500"/>
                  </a:lnTo>
                  <a:lnTo>
                    <a:pt x="40155" y="341630"/>
                  </a:lnTo>
                  <a:lnTo>
                    <a:pt x="53317" y="340360"/>
                  </a:lnTo>
                  <a:lnTo>
                    <a:pt x="61540" y="339090"/>
                  </a:lnTo>
                  <a:lnTo>
                    <a:pt x="68274" y="335280"/>
                  </a:lnTo>
                  <a:lnTo>
                    <a:pt x="76971" y="326390"/>
                  </a:lnTo>
                  <a:lnTo>
                    <a:pt x="78950" y="325120"/>
                  </a:lnTo>
                  <a:lnTo>
                    <a:pt x="80751" y="322580"/>
                  </a:lnTo>
                  <a:lnTo>
                    <a:pt x="82353" y="320040"/>
                  </a:lnTo>
                  <a:lnTo>
                    <a:pt x="114541" y="320040"/>
                  </a:lnTo>
                  <a:lnTo>
                    <a:pt x="114373" y="318770"/>
                  </a:lnTo>
                  <a:lnTo>
                    <a:pt x="153495" y="318770"/>
                  </a:lnTo>
                  <a:lnTo>
                    <a:pt x="149080" y="312420"/>
                  </a:lnTo>
                  <a:lnTo>
                    <a:pt x="140697" y="304800"/>
                  </a:lnTo>
                  <a:lnTo>
                    <a:pt x="134100" y="298450"/>
                  </a:lnTo>
                  <a:lnTo>
                    <a:pt x="125901" y="294640"/>
                  </a:lnTo>
                  <a:lnTo>
                    <a:pt x="116551" y="292100"/>
                  </a:lnTo>
                  <a:lnTo>
                    <a:pt x="114153" y="290830"/>
                  </a:lnTo>
                  <a:lnTo>
                    <a:pt x="111734" y="290830"/>
                  </a:lnTo>
                  <a:lnTo>
                    <a:pt x="111671" y="248920"/>
                  </a:lnTo>
                  <a:lnTo>
                    <a:pt x="112090" y="223520"/>
                  </a:lnTo>
                  <a:lnTo>
                    <a:pt x="119095" y="220980"/>
                  </a:lnTo>
                  <a:lnTo>
                    <a:pt x="126613" y="217170"/>
                  </a:lnTo>
                  <a:lnTo>
                    <a:pt x="131608" y="212090"/>
                  </a:lnTo>
                  <a:lnTo>
                    <a:pt x="137291" y="201930"/>
                  </a:lnTo>
                  <a:lnTo>
                    <a:pt x="100216" y="201930"/>
                  </a:lnTo>
                  <a:lnTo>
                    <a:pt x="98112" y="195580"/>
                  </a:lnTo>
                  <a:lnTo>
                    <a:pt x="95295" y="189230"/>
                  </a:lnTo>
                  <a:lnTo>
                    <a:pt x="91526" y="185420"/>
                  </a:lnTo>
                  <a:lnTo>
                    <a:pt x="80877" y="176530"/>
                  </a:lnTo>
                  <a:lnTo>
                    <a:pt x="68720" y="171450"/>
                  </a:lnTo>
                  <a:lnTo>
                    <a:pt x="58731" y="168910"/>
                  </a:lnTo>
                  <a:close/>
                </a:path>
                <a:path w="197484" h="462279">
                  <a:moveTo>
                    <a:pt x="153495" y="318770"/>
                  </a:moveTo>
                  <a:lnTo>
                    <a:pt x="114373" y="318770"/>
                  </a:lnTo>
                  <a:lnTo>
                    <a:pt x="115839" y="321310"/>
                  </a:lnTo>
                  <a:lnTo>
                    <a:pt x="117504" y="322580"/>
                  </a:lnTo>
                  <a:lnTo>
                    <a:pt x="119389" y="325120"/>
                  </a:lnTo>
                  <a:lnTo>
                    <a:pt x="131258" y="332740"/>
                  </a:lnTo>
                  <a:lnTo>
                    <a:pt x="143253" y="337820"/>
                  </a:lnTo>
                  <a:lnTo>
                    <a:pt x="152532" y="339090"/>
                  </a:lnTo>
                  <a:lnTo>
                    <a:pt x="156257" y="339090"/>
                  </a:lnTo>
                  <a:lnTo>
                    <a:pt x="155401" y="326390"/>
                  </a:lnTo>
                  <a:lnTo>
                    <a:pt x="153495" y="318770"/>
                  </a:lnTo>
                  <a:close/>
                </a:path>
                <a:path w="197484" h="462279">
                  <a:moveTo>
                    <a:pt x="145859" y="168910"/>
                  </a:moveTo>
                  <a:lnTo>
                    <a:pt x="131011" y="170180"/>
                  </a:lnTo>
                  <a:lnTo>
                    <a:pt x="122214" y="172720"/>
                  </a:lnTo>
                  <a:lnTo>
                    <a:pt x="116008" y="177800"/>
                  </a:lnTo>
                  <a:lnTo>
                    <a:pt x="108928" y="185420"/>
                  </a:lnTo>
                  <a:lnTo>
                    <a:pt x="105148" y="189230"/>
                  </a:lnTo>
                  <a:lnTo>
                    <a:pt x="102321" y="195580"/>
                  </a:lnTo>
                  <a:lnTo>
                    <a:pt x="100216" y="201930"/>
                  </a:lnTo>
                  <a:lnTo>
                    <a:pt x="137291" y="201930"/>
                  </a:lnTo>
                  <a:lnTo>
                    <a:pt x="138712" y="199390"/>
                  </a:lnTo>
                  <a:lnTo>
                    <a:pt x="143068" y="185420"/>
                  </a:lnTo>
                  <a:lnTo>
                    <a:pt x="145258" y="172720"/>
                  </a:lnTo>
                  <a:lnTo>
                    <a:pt x="145859" y="168910"/>
                  </a:lnTo>
                  <a:close/>
                </a:path>
                <a:path w="197484" h="462279">
                  <a:moveTo>
                    <a:pt x="58720" y="118110"/>
                  </a:moveTo>
                  <a:lnTo>
                    <a:pt x="54574" y="118110"/>
                  </a:lnTo>
                  <a:lnTo>
                    <a:pt x="56310" y="134620"/>
                  </a:lnTo>
                  <a:lnTo>
                    <a:pt x="81240" y="170180"/>
                  </a:lnTo>
                  <a:lnTo>
                    <a:pt x="88266" y="172720"/>
                  </a:lnTo>
                  <a:lnTo>
                    <a:pt x="95092" y="175284"/>
                  </a:lnTo>
                  <a:lnTo>
                    <a:pt x="100248" y="176530"/>
                  </a:lnTo>
                  <a:lnTo>
                    <a:pt x="105403" y="175284"/>
                  </a:lnTo>
                  <a:lnTo>
                    <a:pt x="112157" y="172720"/>
                  </a:lnTo>
                  <a:lnTo>
                    <a:pt x="119183" y="170180"/>
                  </a:lnTo>
                  <a:lnTo>
                    <a:pt x="125893" y="166370"/>
                  </a:lnTo>
                  <a:lnTo>
                    <a:pt x="131598" y="161290"/>
                  </a:lnTo>
                  <a:lnTo>
                    <a:pt x="137280" y="151130"/>
                  </a:lnTo>
                  <a:lnTo>
                    <a:pt x="100216" y="151130"/>
                  </a:lnTo>
                  <a:lnTo>
                    <a:pt x="98112" y="144780"/>
                  </a:lnTo>
                  <a:lnTo>
                    <a:pt x="95285" y="138430"/>
                  </a:lnTo>
                  <a:lnTo>
                    <a:pt x="91515" y="134620"/>
                  </a:lnTo>
                  <a:lnTo>
                    <a:pt x="80866" y="125730"/>
                  </a:lnTo>
                  <a:lnTo>
                    <a:pt x="68768" y="120674"/>
                  </a:lnTo>
                  <a:lnTo>
                    <a:pt x="58720" y="118110"/>
                  </a:lnTo>
                  <a:close/>
                </a:path>
                <a:path w="197484" h="462279">
                  <a:moveTo>
                    <a:pt x="145848" y="118110"/>
                  </a:moveTo>
                  <a:lnTo>
                    <a:pt x="131000" y="119380"/>
                  </a:lnTo>
                  <a:lnTo>
                    <a:pt x="122204" y="121920"/>
                  </a:lnTo>
                  <a:lnTo>
                    <a:pt x="115997" y="125730"/>
                  </a:lnTo>
                  <a:lnTo>
                    <a:pt x="108918" y="134620"/>
                  </a:lnTo>
                  <a:lnTo>
                    <a:pt x="105138" y="138430"/>
                  </a:lnTo>
                  <a:lnTo>
                    <a:pt x="102311" y="144780"/>
                  </a:lnTo>
                  <a:lnTo>
                    <a:pt x="100216" y="151130"/>
                  </a:lnTo>
                  <a:lnTo>
                    <a:pt x="137280" y="151130"/>
                  </a:lnTo>
                  <a:lnTo>
                    <a:pt x="138701" y="148590"/>
                  </a:lnTo>
                  <a:lnTo>
                    <a:pt x="143058" y="134620"/>
                  </a:lnTo>
                  <a:lnTo>
                    <a:pt x="145247" y="121920"/>
                  </a:lnTo>
                  <a:lnTo>
                    <a:pt x="145848" y="118110"/>
                  </a:lnTo>
                  <a:close/>
                </a:path>
                <a:path w="197484" h="462279">
                  <a:moveTo>
                    <a:pt x="54605" y="62230"/>
                  </a:moveTo>
                  <a:lnTo>
                    <a:pt x="68867" y="105410"/>
                  </a:lnTo>
                  <a:lnTo>
                    <a:pt x="88297" y="118110"/>
                  </a:lnTo>
                  <a:lnTo>
                    <a:pt x="91623" y="119380"/>
                  </a:lnTo>
                  <a:lnTo>
                    <a:pt x="95124" y="120674"/>
                  </a:lnTo>
                  <a:lnTo>
                    <a:pt x="100279" y="121920"/>
                  </a:lnTo>
                  <a:lnTo>
                    <a:pt x="105434" y="120674"/>
                  </a:lnTo>
                  <a:lnTo>
                    <a:pt x="136603" y="96520"/>
                  </a:lnTo>
                  <a:lnTo>
                    <a:pt x="100248" y="96520"/>
                  </a:lnTo>
                  <a:lnTo>
                    <a:pt x="98143" y="90170"/>
                  </a:lnTo>
                  <a:lnTo>
                    <a:pt x="58752" y="63500"/>
                  </a:lnTo>
                  <a:lnTo>
                    <a:pt x="54605" y="62230"/>
                  </a:lnTo>
                  <a:close/>
                </a:path>
                <a:path w="197484" h="462279">
                  <a:moveTo>
                    <a:pt x="145890" y="62230"/>
                  </a:moveTo>
                  <a:lnTo>
                    <a:pt x="108949" y="78740"/>
                  </a:lnTo>
                  <a:lnTo>
                    <a:pt x="100248" y="96520"/>
                  </a:lnTo>
                  <a:lnTo>
                    <a:pt x="136603" y="96520"/>
                  </a:lnTo>
                  <a:lnTo>
                    <a:pt x="138734" y="92710"/>
                  </a:lnTo>
                  <a:lnTo>
                    <a:pt x="143095" y="78740"/>
                  </a:lnTo>
                  <a:lnTo>
                    <a:pt x="145288" y="67310"/>
                  </a:lnTo>
                  <a:lnTo>
                    <a:pt x="145890" y="62230"/>
                  </a:lnTo>
                  <a:close/>
                </a:path>
                <a:path w="197484" h="462279">
                  <a:moveTo>
                    <a:pt x="100688" y="0"/>
                  </a:moveTo>
                  <a:lnTo>
                    <a:pt x="90627" y="11430"/>
                  </a:lnTo>
                  <a:lnTo>
                    <a:pt x="85460" y="19050"/>
                  </a:lnTo>
                  <a:lnTo>
                    <a:pt x="83557" y="26670"/>
                  </a:lnTo>
                  <a:lnTo>
                    <a:pt x="83285" y="36830"/>
                  </a:lnTo>
                  <a:lnTo>
                    <a:pt x="86004" y="49530"/>
                  </a:lnTo>
                  <a:lnTo>
                    <a:pt x="91986" y="60960"/>
                  </a:lnTo>
                  <a:lnTo>
                    <a:pt x="97968" y="69850"/>
                  </a:lnTo>
                  <a:lnTo>
                    <a:pt x="100688" y="72390"/>
                  </a:lnTo>
                  <a:lnTo>
                    <a:pt x="110748" y="60960"/>
                  </a:lnTo>
                  <a:lnTo>
                    <a:pt x="115915" y="53340"/>
                  </a:lnTo>
                  <a:lnTo>
                    <a:pt x="117818" y="45720"/>
                  </a:lnTo>
                  <a:lnTo>
                    <a:pt x="118090" y="36830"/>
                  </a:lnTo>
                  <a:lnTo>
                    <a:pt x="115371" y="24130"/>
                  </a:lnTo>
                  <a:lnTo>
                    <a:pt x="109389" y="11430"/>
                  </a:lnTo>
                  <a:lnTo>
                    <a:pt x="103407" y="3810"/>
                  </a:lnTo>
                  <a:lnTo>
                    <a:pt x="100688" y="0"/>
                  </a:lnTo>
                  <a:close/>
                </a:path>
              </a:pathLst>
            </a:custGeom>
            <a:solidFill>
              <a:srgbClr val="E9DA2E"/>
            </a:solidFill>
          </p:spPr>
          <p:txBody>
            <a:bodyPr wrap="square" lIns="0" tIns="0" rIns="0" bIns="0" rtlCol="0"/>
            <a:lstStyle/>
            <a:p>
              <a:endParaRPr/>
            </a:p>
          </p:txBody>
        </p:sp>
      </p:grpSp>
      <p:pic>
        <p:nvPicPr>
          <p:cNvPr id="9" name="object 9"/>
          <p:cNvPicPr/>
          <p:nvPr/>
        </p:nvPicPr>
        <p:blipFill>
          <a:blip r:embed="rId4" cstate="print"/>
          <a:stretch>
            <a:fillRect/>
          </a:stretch>
        </p:blipFill>
        <p:spPr>
          <a:xfrm>
            <a:off x="17952964" y="10373291"/>
            <a:ext cx="1181948" cy="671571"/>
          </a:xfrm>
          <a:prstGeom prst="rect">
            <a:avLst/>
          </a:prstGeom>
        </p:spPr>
      </p:pic>
      <p:grpSp>
        <p:nvGrpSpPr>
          <p:cNvPr id="10" name="object 10"/>
          <p:cNvGrpSpPr/>
          <p:nvPr/>
        </p:nvGrpSpPr>
        <p:grpSpPr>
          <a:xfrm>
            <a:off x="16351773" y="10404185"/>
            <a:ext cx="862330" cy="591185"/>
            <a:chOff x="16351773" y="10404185"/>
            <a:chExt cx="862330" cy="591185"/>
          </a:xfrm>
        </p:grpSpPr>
        <p:sp>
          <p:nvSpPr>
            <p:cNvPr id="11" name="object 11"/>
            <p:cNvSpPr/>
            <p:nvPr/>
          </p:nvSpPr>
          <p:spPr>
            <a:xfrm>
              <a:off x="16807515" y="10416223"/>
              <a:ext cx="406400" cy="567055"/>
            </a:xfrm>
            <a:custGeom>
              <a:avLst/>
              <a:gdLst/>
              <a:ahLst/>
              <a:cxnLst/>
              <a:rect l="l" t="t" r="r" b="b"/>
              <a:pathLst>
                <a:path w="406400" h="567054">
                  <a:moveTo>
                    <a:pt x="406134" y="0"/>
                  </a:moveTo>
                  <a:lnTo>
                    <a:pt x="0" y="0"/>
                  </a:lnTo>
                  <a:lnTo>
                    <a:pt x="0" y="195627"/>
                  </a:lnTo>
                  <a:lnTo>
                    <a:pt x="24519" y="199027"/>
                  </a:lnTo>
                  <a:lnTo>
                    <a:pt x="42527" y="208475"/>
                  </a:lnTo>
                  <a:lnTo>
                    <a:pt x="53624" y="222838"/>
                  </a:lnTo>
                  <a:lnTo>
                    <a:pt x="57411" y="240987"/>
                  </a:lnTo>
                  <a:lnTo>
                    <a:pt x="56270" y="253113"/>
                  </a:lnTo>
                  <a:lnTo>
                    <a:pt x="52537" y="263579"/>
                  </a:lnTo>
                  <a:lnTo>
                    <a:pt x="45749" y="273380"/>
                  </a:lnTo>
                  <a:lnTo>
                    <a:pt x="35443" y="283509"/>
                  </a:lnTo>
                  <a:lnTo>
                    <a:pt x="45749" y="293645"/>
                  </a:lnTo>
                  <a:lnTo>
                    <a:pt x="52537" y="303448"/>
                  </a:lnTo>
                  <a:lnTo>
                    <a:pt x="56270" y="313916"/>
                  </a:lnTo>
                  <a:lnTo>
                    <a:pt x="57411" y="326042"/>
                  </a:lnTo>
                  <a:lnTo>
                    <a:pt x="53624" y="344191"/>
                  </a:lnTo>
                  <a:lnTo>
                    <a:pt x="42527" y="358554"/>
                  </a:lnTo>
                  <a:lnTo>
                    <a:pt x="24519" y="368001"/>
                  </a:lnTo>
                  <a:lnTo>
                    <a:pt x="0" y="371402"/>
                  </a:lnTo>
                  <a:lnTo>
                    <a:pt x="0" y="567019"/>
                  </a:lnTo>
                  <a:lnTo>
                    <a:pt x="153105" y="567019"/>
                  </a:lnTo>
                  <a:lnTo>
                    <a:pt x="153105" y="386270"/>
                  </a:lnTo>
                  <a:lnTo>
                    <a:pt x="370658" y="386270"/>
                  </a:lnTo>
                  <a:lnTo>
                    <a:pt x="370658" y="248076"/>
                  </a:lnTo>
                  <a:lnTo>
                    <a:pt x="153105" y="248076"/>
                  </a:lnTo>
                  <a:lnTo>
                    <a:pt x="153105" y="138215"/>
                  </a:lnTo>
                  <a:lnTo>
                    <a:pt x="406134" y="138215"/>
                  </a:lnTo>
                  <a:lnTo>
                    <a:pt x="406134" y="0"/>
                  </a:lnTo>
                  <a:close/>
                </a:path>
              </a:pathLst>
            </a:custGeom>
            <a:solidFill>
              <a:srgbClr val="EE3129"/>
            </a:solidFill>
          </p:spPr>
          <p:txBody>
            <a:bodyPr wrap="square" lIns="0" tIns="0" rIns="0" bIns="0" rtlCol="0"/>
            <a:lstStyle/>
            <a:p>
              <a:endParaRPr/>
            </a:p>
          </p:txBody>
        </p:sp>
        <p:sp>
          <p:nvSpPr>
            <p:cNvPr id="12" name="object 12"/>
            <p:cNvSpPr/>
            <p:nvPr/>
          </p:nvSpPr>
          <p:spPr>
            <a:xfrm>
              <a:off x="16351773" y="10404185"/>
              <a:ext cx="455930" cy="591185"/>
            </a:xfrm>
            <a:custGeom>
              <a:avLst/>
              <a:gdLst/>
              <a:ahLst/>
              <a:cxnLst/>
              <a:rect l="l" t="t" r="r" b="b"/>
              <a:pathLst>
                <a:path w="455930" h="591184">
                  <a:moveTo>
                    <a:pt x="239563" y="0"/>
                  </a:moveTo>
                  <a:lnTo>
                    <a:pt x="185489" y="4111"/>
                  </a:lnTo>
                  <a:lnTo>
                    <a:pt x="137206" y="16232"/>
                  </a:lnTo>
                  <a:lnTo>
                    <a:pt x="95209" y="36040"/>
                  </a:lnTo>
                  <a:lnTo>
                    <a:pt x="59993" y="63212"/>
                  </a:lnTo>
                  <a:lnTo>
                    <a:pt x="32056" y="97426"/>
                  </a:lnTo>
                  <a:lnTo>
                    <a:pt x="11893" y="138360"/>
                  </a:lnTo>
                  <a:lnTo>
                    <a:pt x="0" y="185690"/>
                  </a:lnTo>
                  <a:lnTo>
                    <a:pt x="150257" y="207669"/>
                  </a:lnTo>
                  <a:lnTo>
                    <a:pt x="163673" y="174684"/>
                  </a:lnTo>
                  <a:lnTo>
                    <a:pt x="183133" y="153264"/>
                  </a:lnTo>
                  <a:lnTo>
                    <a:pt x="207771" y="141681"/>
                  </a:lnTo>
                  <a:lnTo>
                    <a:pt x="236725" y="138205"/>
                  </a:lnTo>
                  <a:lnTo>
                    <a:pt x="264373" y="141616"/>
                  </a:lnTo>
                  <a:lnTo>
                    <a:pt x="285107" y="151672"/>
                  </a:lnTo>
                  <a:lnTo>
                    <a:pt x="298132" y="168106"/>
                  </a:lnTo>
                  <a:lnTo>
                    <a:pt x="302650" y="190653"/>
                  </a:lnTo>
                  <a:lnTo>
                    <a:pt x="297235" y="213322"/>
                  </a:lnTo>
                  <a:lnTo>
                    <a:pt x="283247" y="227951"/>
                  </a:lnTo>
                  <a:lnTo>
                    <a:pt x="264077" y="235802"/>
                  </a:lnTo>
                  <a:lnTo>
                    <a:pt x="243113" y="238139"/>
                  </a:lnTo>
                  <a:lnTo>
                    <a:pt x="217595" y="238139"/>
                  </a:lnTo>
                  <a:lnTo>
                    <a:pt x="217595" y="352963"/>
                  </a:lnTo>
                  <a:lnTo>
                    <a:pt x="243113" y="352963"/>
                  </a:lnTo>
                  <a:lnTo>
                    <a:pt x="264077" y="355299"/>
                  </a:lnTo>
                  <a:lnTo>
                    <a:pt x="283247" y="363151"/>
                  </a:lnTo>
                  <a:lnTo>
                    <a:pt x="297235" y="377780"/>
                  </a:lnTo>
                  <a:lnTo>
                    <a:pt x="302650" y="400448"/>
                  </a:lnTo>
                  <a:lnTo>
                    <a:pt x="298132" y="422995"/>
                  </a:lnTo>
                  <a:lnTo>
                    <a:pt x="285107" y="439430"/>
                  </a:lnTo>
                  <a:lnTo>
                    <a:pt x="264373" y="449486"/>
                  </a:lnTo>
                  <a:lnTo>
                    <a:pt x="236725" y="452897"/>
                  </a:lnTo>
                  <a:lnTo>
                    <a:pt x="207771" y="449420"/>
                  </a:lnTo>
                  <a:lnTo>
                    <a:pt x="183133" y="437838"/>
                  </a:lnTo>
                  <a:lnTo>
                    <a:pt x="163673" y="416422"/>
                  </a:lnTo>
                  <a:lnTo>
                    <a:pt x="150257" y="383443"/>
                  </a:lnTo>
                  <a:lnTo>
                    <a:pt x="0" y="405411"/>
                  </a:lnTo>
                  <a:lnTo>
                    <a:pt x="12230" y="453415"/>
                  </a:lnTo>
                  <a:lnTo>
                    <a:pt x="32307" y="494612"/>
                  </a:lnTo>
                  <a:lnTo>
                    <a:pt x="59922" y="528790"/>
                  </a:lnTo>
                  <a:lnTo>
                    <a:pt x="94765" y="555740"/>
                  </a:lnTo>
                  <a:lnTo>
                    <a:pt x="136526" y="575251"/>
                  </a:lnTo>
                  <a:lnTo>
                    <a:pt x="184895" y="587112"/>
                  </a:lnTo>
                  <a:lnTo>
                    <a:pt x="239563" y="591112"/>
                  </a:lnTo>
                  <a:lnTo>
                    <a:pt x="293047" y="587048"/>
                  </a:lnTo>
                  <a:lnTo>
                    <a:pt x="340072" y="574739"/>
                  </a:lnTo>
                  <a:lnTo>
                    <a:pt x="379994" y="554011"/>
                  </a:lnTo>
                  <a:lnTo>
                    <a:pt x="412167" y="524691"/>
                  </a:lnTo>
                  <a:lnTo>
                    <a:pt x="435947" y="486606"/>
                  </a:lnTo>
                  <a:lnTo>
                    <a:pt x="450688" y="439581"/>
                  </a:lnTo>
                  <a:lnTo>
                    <a:pt x="455745" y="383443"/>
                  </a:lnTo>
                  <a:lnTo>
                    <a:pt x="437692" y="379610"/>
                  </a:lnTo>
                  <a:lnTo>
                    <a:pt x="421366" y="370330"/>
                  </a:lnTo>
                  <a:lnTo>
                    <a:pt x="406105" y="357329"/>
                  </a:lnTo>
                  <a:lnTo>
                    <a:pt x="391244" y="342335"/>
                  </a:lnTo>
                  <a:lnTo>
                    <a:pt x="348722" y="295551"/>
                  </a:lnTo>
                  <a:lnTo>
                    <a:pt x="391244" y="248777"/>
                  </a:lnTo>
                  <a:lnTo>
                    <a:pt x="406105" y="233781"/>
                  </a:lnTo>
                  <a:lnTo>
                    <a:pt x="421366" y="220778"/>
                  </a:lnTo>
                  <a:lnTo>
                    <a:pt x="437692" y="211497"/>
                  </a:lnTo>
                  <a:lnTo>
                    <a:pt x="455745" y="207669"/>
                  </a:lnTo>
                  <a:lnTo>
                    <a:pt x="451950" y="158046"/>
                  </a:lnTo>
                  <a:lnTo>
                    <a:pt x="440805" y="115417"/>
                  </a:lnTo>
                  <a:lnTo>
                    <a:pt x="422666" y="79666"/>
                  </a:lnTo>
                  <a:lnTo>
                    <a:pt x="397891" y="50676"/>
                  </a:lnTo>
                  <a:lnTo>
                    <a:pt x="366835" y="28331"/>
                  </a:lnTo>
                  <a:lnTo>
                    <a:pt x="329858" y="12514"/>
                  </a:lnTo>
                  <a:lnTo>
                    <a:pt x="287314" y="3109"/>
                  </a:lnTo>
                  <a:lnTo>
                    <a:pt x="239563" y="0"/>
                  </a:lnTo>
                  <a:close/>
                </a:path>
              </a:pathLst>
            </a:custGeom>
            <a:solidFill>
              <a:srgbClr val="044570"/>
            </a:solidFill>
          </p:spPr>
          <p:txBody>
            <a:bodyPr wrap="square" lIns="0" tIns="0" rIns="0" bIns="0" rtlCol="0"/>
            <a:lstStyle/>
            <a:p>
              <a:endParaRPr/>
            </a:p>
          </p:txBody>
        </p:sp>
      </p:grpSp>
      <p:sp>
        <p:nvSpPr>
          <p:cNvPr id="13" name="object 10">
            <a:extLst>
              <a:ext uri="{FF2B5EF4-FFF2-40B4-BE49-F238E27FC236}">
                <a16:creationId xmlns:a16="http://schemas.microsoft.com/office/drawing/2014/main" id="{F93921B2-B3C5-25A4-DBC0-06CBE05E6575}"/>
              </a:ext>
            </a:extLst>
          </p:cNvPr>
          <p:cNvSpPr txBox="1"/>
          <p:nvPr/>
        </p:nvSpPr>
        <p:spPr>
          <a:xfrm>
            <a:off x="1727696" y="2399030"/>
            <a:ext cx="4554855" cy="3484245"/>
          </a:xfrm>
          <a:prstGeom prst="rect">
            <a:avLst/>
          </a:prstGeom>
        </p:spPr>
        <p:txBody>
          <a:bodyPr vert="horz" wrap="square" lIns="0" tIns="293370" rIns="0" bIns="0" rtlCol="0">
            <a:spAutoFit/>
          </a:bodyPr>
          <a:lstStyle/>
          <a:p>
            <a:pPr marL="265430" marR="156845">
              <a:lnSpc>
                <a:spcPct val="79000"/>
              </a:lnSpc>
              <a:spcBef>
                <a:spcPts val="2310"/>
              </a:spcBef>
            </a:pPr>
            <a:r>
              <a:rPr sz="8800" b="1" dirty="0">
                <a:solidFill>
                  <a:srgbClr val="FFFFFF"/>
                </a:solidFill>
                <a:latin typeface="Aptos Display"/>
                <a:cs typeface="Aptos Display"/>
              </a:rPr>
              <a:t>Skal</a:t>
            </a:r>
            <a:r>
              <a:rPr sz="8800" b="1" spc="-300" dirty="0">
                <a:solidFill>
                  <a:srgbClr val="FFFFFF"/>
                </a:solidFill>
                <a:latin typeface="Aptos Display"/>
                <a:cs typeface="Aptos Display"/>
              </a:rPr>
              <a:t> </a:t>
            </a:r>
            <a:r>
              <a:rPr sz="8800" b="1" spc="-25" dirty="0">
                <a:solidFill>
                  <a:srgbClr val="FFFFFF"/>
                </a:solidFill>
                <a:latin typeface="Aptos Display"/>
                <a:cs typeface="Aptos Display"/>
              </a:rPr>
              <a:t>jeg </a:t>
            </a:r>
            <a:r>
              <a:rPr sz="8800" b="1" spc="-10" dirty="0">
                <a:solidFill>
                  <a:srgbClr val="FFFFFF"/>
                </a:solidFill>
                <a:latin typeface="Aptos Display"/>
                <a:cs typeface="Aptos Display"/>
              </a:rPr>
              <a:t>fortælle </a:t>
            </a:r>
            <a:r>
              <a:rPr sz="8800" b="1" dirty="0">
                <a:solidFill>
                  <a:srgbClr val="FFFFFF"/>
                </a:solidFill>
                <a:latin typeface="Aptos Display"/>
                <a:cs typeface="Aptos Display"/>
              </a:rPr>
              <a:t>om</a:t>
            </a:r>
            <a:r>
              <a:rPr sz="8800" b="1" spc="-135" dirty="0">
                <a:solidFill>
                  <a:srgbClr val="FFFFFF"/>
                </a:solidFill>
                <a:latin typeface="Aptos Display"/>
                <a:cs typeface="Aptos Display"/>
              </a:rPr>
              <a:t> </a:t>
            </a:r>
            <a:r>
              <a:rPr sz="8800" b="1" spc="-20" dirty="0">
                <a:solidFill>
                  <a:srgbClr val="FFFFFF"/>
                </a:solidFill>
                <a:latin typeface="Aptos Display"/>
                <a:cs typeface="Aptos Display"/>
              </a:rPr>
              <a:t>mine</a:t>
            </a:r>
            <a:endParaRPr sz="8800" dirty="0">
              <a:latin typeface="Aptos Display"/>
              <a:cs typeface="Aptos Display"/>
            </a:endParaRPr>
          </a:p>
        </p:txBody>
      </p:sp>
      <p:sp>
        <p:nvSpPr>
          <p:cNvPr id="14" name="object 11">
            <a:extLst>
              <a:ext uri="{FF2B5EF4-FFF2-40B4-BE49-F238E27FC236}">
                <a16:creationId xmlns:a16="http://schemas.microsoft.com/office/drawing/2014/main" id="{5CCF0239-DBAE-1791-1675-F2EEDE813B52}"/>
              </a:ext>
            </a:extLst>
          </p:cNvPr>
          <p:cNvSpPr txBox="1"/>
          <p:nvPr/>
        </p:nvSpPr>
        <p:spPr>
          <a:xfrm>
            <a:off x="1727696" y="6078220"/>
            <a:ext cx="7026275" cy="1100455"/>
          </a:xfrm>
          <a:prstGeom prst="rect">
            <a:avLst/>
          </a:prstGeom>
          <a:solidFill>
            <a:srgbClr val="EF4754"/>
          </a:solidFill>
        </p:spPr>
        <p:txBody>
          <a:bodyPr vert="horz" wrap="square" lIns="0" tIns="0" rIns="0" bIns="0" rtlCol="0">
            <a:spAutoFit/>
          </a:bodyPr>
          <a:lstStyle/>
          <a:p>
            <a:pPr marL="265430">
              <a:lnSpc>
                <a:spcPts val="7009"/>
              </a:lnSpc>
            </a:pPr>
            <a:r>
              <a:rPr sz="8800" b="1" spc="-10" dirty="0">
                <a:solidFill>
                  <a:srgbClr val="FFFFFF"/>
                </a:solidFill>
                <a:latin typeface="Aptos Display"/>
                <a:cs typeface="Aptos Display"/>
              </a:rPr>
              <a:t>udfordringer?</a:t>
            </a:r>
            <a:endParaRPr sz="8800" dirty="0">
              <a:latin typeface="Aptos Display"/>
              <a:cs typeface="Aptos Display"/>
            </a:endParaRPr>
          </a:p>
        </p:txBody>
      </p:sp>
      <p:sp>
        <p:nvSpPr>
          <p:cNvPr id="3" name="Tekstfelt 2">
            <a:extLst>
              <a:ext uri="{FF2B5EF4-FFF2-40B4-BE49-F238E27FC236}">
                <a16:creationId xmlns:a16="http://schemas.microsoft.com/office/drawing/2014/main" id="{14337DD4-44AD-E251-6AC4-D9E3C3148198}"/>
              </a:ext>
            </a:extLst>
          </p:cNvPr>
          <p:cNvSpPr txBox="1"/>
          <p:nvPr/>
        </p:nvSpPr>
        <p:spPr>
          <a:xfrm>
            <a:off x="11541380" y="3156716"/>
            <a:ext cx="5410200" cy="769441"/>
          </a:xfrm>
          <a:prstGeom prst="rect">
            <a:avLst/>
          </a:prstGeom>
          <a:noFill/>
        </p:spPr>
        <p:txBody>
          <a:bodyPr wrap="square" rtlCol="0">
            <a:spAutoFit/>
          </a:bodyPr>
          <a:lstStyle/>
          <a:p>
            <a:r>
              <a:rPr lang="da-DK" sz="4400" dirty="0">
                <a:highlight>
                  <a:srgbClr val="FFFF00"/>
                </a:highlight>
              </a:rPr>
              <a:t>Gå til spørgeskema</a:t>
            </a:r>
          </a:p>
        </p:txBody>
      </p:sp>
      <p:pic>
        <p:nvPicPr>
          <p:cNvPr id="15" name="Billede 14" descr="Et billede, der indeholder mønster, kvadratisk, Symmetri, pixel&#10;&#10;Indhold genereret af kunstig intelligens kan være forkert.">
            <a:extLst>
              <a:ext uri="{FF2B5EF4-FFF2-40B4-BE49-F238E27FC236}">
                <a16:creationId xmlns:a16="http://schemas.microsoft.com/office/drawing/2014/main" id="{BFC73EE5-B49C-FD8C-83AA-E5CE8B734D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59334" y="4391025"/>
            <a:ext cx="2552700" cy="25273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59</TotalTime>
  <Words>821</Words>
  <Application>Microsoft Macintosh PowerPoint</Application>
  <PresentationFormat>Brugerdefineret</PresentationFormat>
  <Paragraphs>94</Paragraphs>
  <Slides>7</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Aptos</vt:lpstr>
      <vt:lpstr>Aptos Display</vt:lpstr>
      <vt:lpstr>Arial</vt:lpstr>
      <vt:lpstr>Helvetica Neue LT Pro 55 Roman</vt:lpstr>
      <vt:lpstr>Office Theme</vt:lpstr>
      <vt:lpstr>PowerPoint-præsentation</vt:lpstr>
      <vt:lpstr>Diagnoser</vt:lpstr>
      <vt:lpstr>Diagnoser</vt:lpstr>
      <vt:lpstr>Styrker/svagheder</vt:lpstr>
      <vt:lpstr>Eksempler på svagheder</vt:lpstr>
      <vt:lpstr>Eksempler på styrker</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 CONSULT ApS</cp:lastModifiedBy>
  <cp:revision>3</cp:revision>
  <dcterms:created xsi:type="dcterms:W3CDTF">2025-02-04T16:23:07Z</dcterms:created>
  <dcterms:modified xsi:type="dcterms:W3CDTF">2025-02-10T08:48:26Z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2025-02-04T00:00:00Z</vt:filetime>
  </property>
  <property fmtid="{D5CDD505-2E9C-101B-9397-08002B2CF9AE}" pid="3" name="Creator">
    <vt:lpwstr>Adobe InDesign 20.1 (Macintosh)</vt:lpwstr>
  </property>
  <property fmtid="{D5CDD505-2E9C-101B-9397-08002B2CF9AE}" pid="4" name="LastSaved">
    <vt:filetime>2025-02-04T00:00:00Z</vt:filetime>
  </property>
  <property fmtid="{D5CDD505-2E9C-101B-9397-08002B2CF9AE}" pid="5" name="Producer">
    <vt:lpwstr>Adobe PDF Library 17.0</vt:lpwstr>
  </property>
</Properties>
</file>